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 id="2147483717" r:id="rId11"/>
  </p:sldMasterIdLst>
  <p:notesMasterIdLst>
    <p:notesMasterId r:id="rId12"/>
  </p:notesMasterIdLst>
  <p:sldIdLst>
    <p:sldId id="294" r:id="rId13"/>
    <p:sldId id="295" r:id="rId14"/>
    <p:sldId id="296" r:id="rId15"/>
    <p:sldId id="297" r:id="rId16"/>
    <p:sldId id="298" r:id="rId17"/>
    <p:sldId id="299" r:id="rId18"/>
    <p:sldId id="300" r:id="rId19"/>
    <p:sldId id="301" r:id="rId20"/>
    <p:sldId id="302" r:id="rId21"/>
    <p:sldId id="318"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319" r:id="rId36"/>
    <p:sldId id="316" r:id="rId37"/>
    <p:sldId id="317" r:id="rId38"/>
    <p:sldId id="335" r:id="rId39"/>
    <p:sldId id="355" r:id="rId40"/>
  </p:sldIdLst>
  <p:sldSz cx="12190095" cy="6859270"/>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05" autoAdjust="0"/>
    <p:restoredTop sz="94660"/>
  </p:normalViewPr>
  <p:slideViewPr>
    <p:cSldViewPr snapToGrid="0" showGuides="1">
      <p:cViewPr varScale="1">
        <p:scale>
          <a:sx n="114" d="100"/>
          <a:sy n="114" d="100"/>
        </p:scale>
        <p:origin x="276" y="102"/>
      </p:cViewPr>
      <p:guideLst>
        <p:guide orient="horz" pos="2161"/>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Master" Target="slideMasters/slideMaster10.xml" /><Relationship Id="rId11" Type="http://schemas.openxmlformats.org/officeDocument/2006/relationships/slideMaster" Target="slideMasters/slideMaster11.xml" /><Relationship Id="rId12" Type="http://schemas.openxmlformats.org/officeDocument/2006/relationships/notesMaster" Target="notesMasters/notesMaster1.xml" /><Relationship Id="rId13" Type="http://schemas.openxmlformats.org/officeDocument/2006/relationships/slide" Target="slides/slide1.xml" /><Relationship Id="rId14" Type="http://schemas.openxmlformats.org/officeDocument/2006/relationships/slide" Target="slides/slide2.xml" /><Relationship Id="rId15" Type="http://schemas.openxmlformats.org/officeDocument/2006/relationships/slide" Target="slides/slide3.xml" /><Relationship Id="rId16" Type="http://schemas.openxmlformats.org/officeDocument/2006/relationships/slide" Target="slides/slide4.xml" /><Relationship Id="rId17" Type="http://schemas.openxmlformats.org/officeDocument/2006/relationships/slide" Target="slides/slide5.xml" /><Relationship Id="rId18" Type="http://schemas.openxmlformats.org/officeDocument/2006/relationships/slide" Target="slides/slide6.xml" /><Relationship Id="rId19" Type="http://schemas.openxmlformats.org/officeDocument/2006/relationships/slide" Target="slides/slide7.xml" /><Relationship Id="rId2" Type="http://schemas.openxmlformats.org/officeDocument/2006/relationships/slideMaster" Target="slideMasters/slideMaster2.xml" /><Relationship Id="rId20" Type="http://schemas.openxmlformats.org/officeDocument/2006/relationships/slide" Target="slides/slide8.xml" /><Relationship Id="rId21" Type="http://schemas.openxmlformats.org/officeDocument/2006/relationships/slide" Target="slides/slide9.xml" /><Relationship Id="rId22" Type="http://schemas.openxmlformats.org/officeDocument/2006/relationships/slide" Target="slides/slide10.xml" /><Relationship Id="rId23" Type="http://schemas.openxmlformats.org/officeDocument/2006/relationships/slide" Target="slides/slide11.xml" /><Relationship Id="rId24" Type="http://schemas.openxmlformats.org/officeDocument/2006/relationships/slide" Target="slides/slide12.xml" /><Relationship Id="rId25" Type="http://schemas.openxmlformats.org/officeDocument/2006/relationships/slide" Target="slides/slide13.xml" /><Relationship Id="rId26" Type="http://schemas.openxmlformats.org/officeDocument/2006/relationships/slide" Target="slides/slide14.xml" /><Relationship Id="rId27" Type="http://schemas.openxmlformats.org/officeDocument/2006/relationships/slide" Target="slides/slide15.xml" /><Relationship Id="rId28" Type="http://schemas.openxmlformats.org/officeDocument/2006/relationships/slide" Target="slides/slide16.xml" /><Relationship Id="rId29" Type="http://schemas.openxmlformats.org/officeDocument/2006/relationships/slide" Target="slides/slide17.xml" /><Relationship Id="rId3" Type="http://schemas.openxmlformats.org/officeDocument/2006/relationships/slideMaster" Target="slideMasters/slideMaster3.xml" /><Relationship Id="rId30" Type="http://schemas.openxmlformats.org/officeDocument/2006/relationships/slide" Target="slides/slide18.xml" /><Relationship Id="rId31" Type="http://schemas.openxmlformats.org/officeDocument/2006/relationships/slide" Target="slides/slide19.xml" /><Relationship Id="rId32" Type="http://schemas.openxmlformats.org/officeDocument/2006/relationships/slide" Target="slides/slide20.xml" /><Relationship Id="rId33" Type="http://schemas.openxmlformats.org/officeDocument/2006/relationships/slide" Target="slides/slide21.xml" /><Relationship Id="rId34" Type="http://schemas.openxmlformats.org/officeDocument/2006/relationships/slide" Target="slides/slide22.xml" /><Relationship Id="rId35" Type="http://schemas.openxmlformats.org/officeDocument/2006/relationships/slide" Target="slides/slide23.xml" /><Relationship Id="rId36" Type="http://schemas.openxmlformats.org/officeDocument/2006/relationships/slide" Target="slides/slide24.xml" /><Relationship Id="rId37" Type="http://schemas.openxmlformats.org/officeDocument/2006/relationships/slide" Target="slides/slide25.xml" /><Relationship Id="rId38" Type="http://schemas.openxmlformats.org/officeDocument/2006/relationships/slide" Target="slides/slide26.xml" /><Relationship Id="rId39" Type="http://schemas.openxmlformats.org/officeDocument/2006/relationships/slide" Target="slides/slide27.xml" /><Relationship Id="rId4" Type="http://schemas.openxmlformats.org/officeDocument/2006/relationships/slideMaster" Target="slideMasters/slideMaster4.xml" /><Relationship Id="rId40" Type="http://schemas.openxmlformats.org/officeDocument/2006/relationships/slide" Target="slides/slide28.xml" /><Relationship Id="rId41" Type="http://schemas.openxmlformats.org/officeDocument/2006/relationships/tags" Target="tags/tag61.xml" /><Relationship Id="rId42" Type="http://schemas.openxmlformats.org/officeDocument/2006/relationships/presProps" Target="presProps.xml" /><Relationship Id="rId43" Type="http://schemas.openxmlformats.org/officeDocument/2006/relationships/viewProps" Target="viewProps.xml" /><Relationship Id="rId44" Type="http://schemas.openxmlformats.org/officeDocument/2006/relationships/theme" Target="theme/theme1.xml" /><Relationship Id="rId45" Type="http://schemas.openxmlformats.org/officeDocument/2006/relationships/tableStyles" Target="tableStyles.xml" /><Relationship Id="rId5" Type="http://schemas.openxmlformats.org/officeDocument/2006/relationships/slideMaster" Target="slideMasters/slideMaster5.xml" /><Relationship Id="rId6" Type="http://schemas.openxmlformats.org/officeDocument/2006/relationships/slideMaster" Target="slideMasters/slideMaster6.xml" /><Relationship Id="rId7" Type="http://schemas.openxmlformats.org/officeDocument/2006/relationships/slideMaster" Target="slideMasters/slideMaster7.xml" /><Relationship Id="rId8" Type="http://schemas.openxmlformats.org/officeDocument/2006/relationships/slideMaster" Target="slideMasters/slideMaster8.xml" /><Relationship Id="rId9" Type="http://schemas.openxmlformats.org/officeDocument/2006/relationships/slideMaster" Target="slideMasters/slideMaster9.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1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endParaRPr lang="en-US" altLang="zh-CN"/>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27</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28</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microsoft.com/office/2007/relationships/hdphoto" Target="../media/image5.wdp" /><Relationship Id="rId4"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3.xml" /></Relationships>
</file>

<file path=ppt/slideLayouts/_rels/slideLayout16.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microsoft.com/office/2007/relationships/hdphoto" Target="../media/image5.wdp" /><Relationship Id="rId4" Type="http://schemas.openxmlformats.org/officeDocument/2006/relationships/slideMaster" Target="../slideMasters/slideMaster3.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18.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4.xml" /></Relationships>
</file>

<file path=ppt/slideLayouts/_rels/slideLayout19.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microsoft.com/office/2007/relationships/hdphoto" Target="../media/image5.wdp" /><Relationship Id="rId4" Type="http://schemas.openxmlformats.org/officeDocument/2006/relationships/slideMaster" Target="../slideMasters/slideMaster4.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21.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5.xml" /></Relationships>
</file>

<file path=ppt/slideLayouts/_rels/slideLayout22.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microsoft.com/office/2007/relationships/hdphoto" Target="../media/image5.wdp" /><Relationship Id="rId4" Type="http://schemas.openxmlformats.org/officeDocument/2006/relationships/slideMaster" Target="../slideMasters/slideMaster5.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24.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6.xml" /></Relationships>
</file>

<file path=ppt/slideLayouts/_rels/slideLayout25.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microsoft.com/office/2007/relationships/hdphoto" Target="../media/image5.wdp" /><Relationship Id="rId4" Type="http://schemas.openxmlformats.org/officeDocument/2006/relationships/slideMaster" Target="../slideMasters/slideMaster6.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27.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7.xml" /></Relationships>
</file>

<file path=ppt/slideLayouts/_rels/slideLayout28.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microsoft.com/office/2007/relationships/hdphoto" Target="../media/image5.wdp" /><Relationship Id="rId4" Type="http://schemas.openxmlformats.org/officeDocument/2006/relationships/slideMaster" Target="../slideMasters/slideMaster7.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8.xml" /></Relationships>
</file>

<file path=ppt/slideLayouts/_rels/slideLayout31.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microsoft.com/office/2007/relationships/hdphoto" Target="../media/image5.wdp" /><Relationship Id="rId4" Type="http://schemas.openxmlformats.org/officeDocument/2006/relationships/slideMaster" Target="../slideMasters/slideMaster8.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33.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9.xml" /></Relationships>
</file>

<file path=ppt/slideLayouts/_rels/slideLayout34.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microsoft.com/office/2007/relationships/hdphoto" Target="../media/image5.wdp" /><Relationship Id="rId4" Type="http://schemas.openxmlformats.org/officeDocument/2006/relationships/slideMaster" Target="../slideMasters/slideMaster9.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3.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4.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5.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6.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7.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8.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9.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1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0.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11.xml" /></Relationships>
</file>

<file path=ppt/slideLayouts/_rels/slideLayout51.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11.xml" /></Relationships>
</file>

<file path=ppt/slideLayouts/_rels/slideLayout52.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11.xml" /></Relationships>
</file>

<file path=ppt/slideLayouts/_rels/slideLayout53.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11.xml" /></Relationships>
</file>

<file path=ppt/slideLayouts/_rels/slideLayout54.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11.xml" /></Relationships>
</file>

<file path=ppt/slideLayouts/_rels/slideLayout55.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11.xml" /></Relationships>
</file>

<file path=ppt/slideLayouts/_rels/slideLayout56.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11.xml" /></Relationships>
</file>

<file path=ppt/slideLayouts/_rels/slideLayout57.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11.xml" /></Relationships>
</file>

<file path=ppt/slideLayouts/_rels/slideLayout58.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11.xml" /></Relationships>
</file>

<file path=ppt/slideLayouts/_rels/slideLayout59.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1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a:solidFill>
                <a:prstClr val="white">
                  <a:lumMod val="65000"/>
                </a:prstClr>
              </a:solidFill>
            </a:endParaRPr>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a:p>
        </p:txBody>
      </p:sp>
    </p:spTree>
  </p:cSld>
  <p:clrMapOvr>
    <a:masterClrMapping/>
  </p:clrMapOvr>
  <p:transition/>
  <p:timing/>
  <p:hf hdr="0" dt="0"/>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a:solidFill>
                <a:prstClr val="white">
                  <a:lumMod val="65000"/>
                </a:prstClr>
              </a:solidFill>
            </a:endParaRPr>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a:p>
        </p:txBody>
      </p:sp>
    </p:spTree>
  </p:cSld>
  <p:clrMapOvr>
    <a:masterClrMapping/>
  </p:clrMapOvr>
  <p:transition/>
  <p:timing/>
  <p:hf hdr="0" dt="0"/>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a:solidFill>
                <a:prstClr val="white">
                  <a:lumMod val="65000"/>
                </a:prstClr>
              </a:solidFill>
            </a:endParaRPr>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a:p>
        </p:txBody>
      </p:sp>
    </p:spTree>
  </p:cSld>
  <p:clrMapOvr>
    <a:masterClrMapping/>
  </p:clrMapOvr>
  <p:transition/>
  <p:timing/>
  <p:hf hdr="0" dt="0"/>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a:solidFill>
                <a:prstClr val="white">
                  <a:lumMod val="65000"/>
                </a:prstClr>
              </a:solidFill>
            </a:endParaRPr>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a:p>
        </p:txBody>
      </p:sp>
    </p:spTree>
  </p:cSld>
  <p:clrMapOvr>
    <a:masterClrMapping/>
  </p:clrMapOvr>
  <p:transition/>
  <p:timing/>
  <p:hf hdr="0" dt="0"/>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a:solidFill>
                <a:prstClr val="white">
                  <a:lumMod val="65000"/>
                </a:prstClr>
              </a:solidFill>
            </a:endParaRPr>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a:p>
        </p:txBody>
      </p:sp>
    </p:spTree>
  </p:cSld>
  <p:clrMapOvr>
    <a:masterClrMapping/>
  </p:clrMapOvr>
  <p:transition/>
  <p:timing/>
  <p:hf hdr="0" dt="0"/>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a:solidFill>
                <a:prstClr val="white">
                  <a:lumMod val="65000"/>
                </a:prstClr>
              </a:solidFill>
            </a:endParaRPr>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a:p>
        </p:txBody>
      </p:sp>
    </p:spTree>
  </p:cSld>
  <p:clrMapOvr>
    <a:masterClrMapping/>
  </p:clrMapOvr>
  <p:transition/>
  <p:timing/>
  <p:hf hdr="0" dt="0"/>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a:solidFill>
                <a:prstClr val="white">
                  <a:lumMod val="65000"/>
                </a:prstClr>
              </a:solidFill>
            </a:endParaRPr>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a:p>
        </p:txBody>
      </p:sp>
    </p:spTree>
  </p:cSld>
  <p:clrMapOvr>
    <a:masterClrMapping/>
  </p:clrMapOvr>
  <p:transition/>
  <p:timing/>
  <p:hf hdr="0" dt="0"/>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a:solidFill>
                <a:prstClr val="white">
                  <a:lumMod val="65000"/>
                </a:prstClr>
              </a:solidFill>
            </a:endParaRPr>
          </a:p>
        </p:txBody>
      </p:sp>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a:p>
        </p:txBody>
      </p:sp>
    </p:spTree>
  </p:cSld>
  <p:clrMapOvr>
    <a:masterClrMapping/>
  </p:clrMapOvr>
  <p:transition/>
  <p:timing/>
  <p:hf hdr="0" dt="0"/>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endParaRPr lang="en-US"/>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endParaRPr lang="en-US"/>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
            </a:fld>
            <a:endParaRPr lang="en-US">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Title Slide">
    <p:spTree>
      <p:nvGrpSpPr>
        <p:cNvPr id="1" name=""/>
        <p:cNvGrpSpPr/>
        <p:nvPr/>
      </p:nvGrpSpPr>
      <p:grpSpPr>
        <a:xfrm>
          <a:off x="0" y="0"/>
          <a:ext cx="0" cy="0"/>
        </a:xfrm>
      </p:grpSpPr>
    </p:spTree>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613" y="914569"/>
            <a:ext cx="9797669" cy="2570876"/>
          </a:xfrm>
        </p:spPr>
        <p:txBody>
          <a:bodyPr lIns="90000" tIns="46800" rIns="90000" bIns="46800" anchor="b" anchorCtr="0">
            <a:normAutofit/>
          </a:bodyPr>
          <a:lstStyle>
            <a:lvl1pPr algn="ctr">
              <a:defRPr sz="5999"/>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613" y="3561059"/>
            <a:ext cx="9797669" cy="1472673"/>
          </a:xfrm>
        </p:spPr>
        <p:txBody>
          <a:bodyPr lIns="90000" tIns="46800" rIns="90000" bIns="46800">
            <a:normAutofit/>
          </a:bodyPr>
          <a:lstStyle>
            <a:lvl1pPr marL="0" indent="0" algn="ctr">
              <a:lnSpc>
                <a:spcPct val="110000"/>
              </a:lnSpc>
              <a:buNone/>
              <a:defRPr sz="2400" spc="200"/>
            </a:lvl1pPr>
            <a:lvl2pPr marL="457129" indent="0" algn="ctr">
              <a:buNone/>
              <a:defRPr sz="2000"/>
            </a:lvl2pPr>
            <a:lvl3pPr marL="914257" indent="0" algn="ctr">
              <a:buNone/>
              <a:defRPr sz="1800"/>
            </a:lvl3pPr>
            <a:lvl4pPr marL="1371386" indent="0" algn="ctr">
              <a:buNone/>
              <a:defRPr sz="1600"/>
            </a:lvl4pPr>
            <a:lvl5pPr marL="1828514" indent="0" algn="ctr">
              <a:buNone/>
              <a:defRPr sz="1600"/>
            </a:lvl5pPr>
            <a:lvl6pPr marL="2285643" indent="0" algn="ctr">
              <a:buNone/>
              <a:defRPr sz="1600"/>
            </a:lvl6pPr>
            <a:lvl7pPr marL="2742771" indent="0" algn="ctr">
              <a:buNone/>
              <a:defRPr sz="1600"/>
            </a:lvl7pPr>
            <a:lvl8pPr marL="3199900" indent="0" algn="ctr">
              <a:buNone/>
              <a:defRPr sz="1600"/>
            </a:lvl8pPr>
            <a:lvl9pPr marL="3657028"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305" y="1490676"/>
            <a:ext cx="10967486" cy="4760081"/>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489" y="3849112"/>
            <a:ext cx="7767586" cy="766942"/>
          </a:xfrm>
        </p:spPr>
        <p:txBody>
          <a:bodyPr lIns="90000" tIns="46800" rIns="90000" bIns="46800" anchor="b" anchorCtr="0">
            <a:normAutofit/>
          </a:bodyPr>
          <a:lstStyle>
            <a:lvl1pPr>
              <a:defRPr sz="4399"/>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489" y="4616055"/>
            <a:ext cx="7767586" cy="867761"/>
          </a:xfrm>
        </p:spPr>
        <p:txBody>
          <a:bodyPr lIns="90000" tIns="46800" rIns="90000" bIns="46800">
            <a:normAutofit/>
          </a:bodyPr>
          <a:lstStyle>
            <a:lvl1pPr marL="0" indent="0">
              <a:buNone/>
              <a:defRPr sz="1800">
                <a:solidFill>
                  <a:schemeClr val="tx1">
                    <a:lumMod val="65000"/>
                    <a:lumOff val="35000"/>
                  </a:schemeClr>
                </a:solidFill>
              </a:defRPr>
            </a:lvl1pPr>
            <a:lvl2pPr marL="457129" indent="0">
              <a:buNone/>
              <a:defRPr sz="1600">
                <a:solidFill>
                  <a:schemeClr val="tx1">
                    <a:tint val="75000"/>
                  </a:schemeClr>
                </a:solidFill>
              </a:defRPr>
            </a:lvl2pPr>
            <a:lvl3pPr marL="914257" indent="0">
              <a:buNone/>
              <a:defRPr sz="1600">
                <a:solidFill>
                  <a:schemeClr val="tx1">
                    <a:tint val="75000"/>
                  </a:schemeClr>
                </a:solidFill>
              </a:defRPr>
            </a:lvl3pPr>
            <a:lvl4pPr marL="1371386" indent="0">
              <a:buNone/>
              <a:defRPr sz="1600">
                <a:solidFill>
                  <a:schemeClr val="tx1">
                    <a:tint val="75000"/>
                  </a:schemeClr>
                </a:solidFill>
              </a:defRPr>
            </a:lvl4pPr>
            <a:lvl5pPr marL="1828514" indent="0">
              <a:buNone/>
              <a:defRPr sz="1600">
                <a:solidFill>
                  <a:schemeClr val="tx1">
                    <a:tint val="75000"/>
                  </a:schemeClr>
                </a:solidFill>
              </a:defRPr>
            </a:lvl5pPr>
            <a:lvl6pPr marL="2285643" indent="0">
              <a:buNone/>
              <a:defRPr sz="1600">
                <a:solidFill>
                  <a:schemeClr val="tx1">
                    <a:tint val="75000"/>
                  </a:schemeClr>
                </a:solidFill>
              </a:defRPr>
            </a:lvl6pPr>
            <a:lvl7pPr marL="2742771" indent="0">
              <a:buNone/>
              <a:defRPr sz="1600">
                <a:solidFill>
                  <a:schemeClr val="tx1">
                    <a:tint val="75000"/>
                  </a:schemeClr>
                </a:solidFill>
              </a:defRPr>
            </a:lvl7pPr>
            <a:lvl8pPr marL="3199900" indent="0">
              <a:buNone/>
              <a:defRPr sz="1600">
                <a:solidFill>
                  <a:schemeClr val="tx1">
                    <a:tint val="75000"/>
                  </a:schemeClr>
                </a:solidFill>
              </a:defRPr>
            </a:lvl8pPr>
            <a:lvl9pPr marL="3657028"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305" y="1501478"/>
            <a:ext cx="5175991" cy="4749279"/>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0598" y="1501478"/>
            <a:ext cx="5175991" cy="4749279"/>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305" y="1429465"/>
            <a:ext cx="5341565" cy="381671"/>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129" indent="0">
              <a:buNone/>
              <a:defRPr sz="2000" b="1"/>
            </a:lvl2pPr>
            <a:lvl3pPr marL="914257" indent="0">
              <a:buNone/>
              <a:defRPr sz="1800" b="1"/>
            </a:lvl3pPr>
            <a:lvl4pPr marL="1371386" indent="0">
              <a:buNone/>
              <a:defRPr sz="1600" b="1"/>
            </a:lvl4pPr>
            <a:lvl5pPr marL="1828514" indent="0">
              <a:buNone/>
              <a:defRPr sz="1600" b="1"/>
            </a:lvl5pPr>
            <a:lvl6pPr marL="2285643" indent="0">
              <a:buNone/>
              <a:defRPr sz="1600" b="1"/>
            </a:lvl6pPr>
            <a:lvl7pPr marL="2742771" indent="0">
              <a:buNone/>
              <a:defRPr sz="1600" b="1"/>
            </a:lvl7pPr>
            <a:lvl8pPr marL="3199900" indent="0">
              <a:buNone/>
              <a:defRPr sz="1600" b="1"/>
            </a:lvl8pPr>
            <a:lvl9pPr marL="3657028"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305" y="1854343"/>
            <a:ext cx="5341565" cy="4396414"/>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4776" y="1421992"/>
            <a:ext cx="5341565" cy="381671"/>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129" indent="0">
              <a:buNone/>
              <a:defRPr sz="2000" b="1"/>
            </a:lvl2pPr>
            <a:lvl3pPr marL="914257" indent="0">
              <a:buNone/>
              <a:defRPr sz="1800" b="1"/>
            </a:lvl3pPr>
            <a:lvl4pPr marL="1371386" indent="0">
              <a:buNone/>
              <a:defRPr sz="1600" b="1"/>
            </a:lvl4pPr>
            <a:lvl5pPr marL="1828514" indent="0">
              <a:buNone/>
              <a:defRPr sz="1600" b="1"/>
            </a:lvl5pPr>
            <a:lvl6pPr marL="2285643" indent="0">
              <a:buNone/>
              <a:defRPr sz="1600" b="1"/>
            </a:lvl6pPr>
            <a:lvl7pPr marL="2742771" indent="0">
              <a:buNone/>
              <a:defRPr sz="1600" b="1"/>
            </a:lvl7pPr>
            <a:lvl8pPr marL="3199900" indent="0">
              <a:buNone/>
              <a:defRPr sz="1600" b="1"/>
            </a:lvl8pPr>
            <a:lvl9pPr marL="3657028"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4776" y="1854343"/>
            <a:ext cx="5341565" cy="4396414"/>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305" y="1555488"/>
            <a:ext cx="5232259" cy="4608853"/>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49407" y="1555488"/>
            <a:ext cx="5226383" cy="4608853"/>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305" y="608513"/>
            <a:ext cx="10967486" cy="705731"/>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3200" y="914569"/>
            <a:ext cx="1043837" cy="5030131"/>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257" y="914569"/>
            <a:ext cx="9167767" cy="5030131"/>
          </a:xfrm>
        </p:spPr>
        <p:txBody>
          <a:bodyPr vert="eaVert" lIns="46800" tIns="46800" rIns="46800" bIns="46800"/>
          <a:lstStyle>
            <a:lvl1pPr marL="228564" indent="-228564">
              <a:spcAft>
                <a:spcPts val="1000"/>
              </a:spcAft>
              <a:defRPr spc="300"/>
            </a:lvl1pPr>
            <a:lvl2pPr marL="685693" indent="-228564">
              <a:defRPr spc="300"/>
            </a:lvl2pPr>
            <a:lvl3pPr marL="1142821" indent="-228564">
              <a:defRPr spc="300"/>
            </a:lvl3pPr>
            <a:lvl4pPr marL="1599950" indent="-228564">
              <a:defRPr spc="300"/>
            </a:lvl4pPr>
            <a:lvl5pPr marL="2057079" indent="-228564">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305" y="774143"/>
            <a:ext cx="10971085" cy="548381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613" y="2484460"/>
            <a:ext cx="9797669" cy="1018989"/>
          </a:xfrm>
        </p:spPr>
        <p:txBody>
          <a:bodyPr vert="horz" lIns="90000" tIns="46800" rIns="90000" bIns="46800" rtlCol="0" anchor="t" anchorCtr="0">
            <a:normAutofit/>
          </a:bodyPr>
          <a:lstStyle>
            <a:lvl1pPr algn="ctr">
              <a:defRPr sz="5999"/>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613" y="3561059"/>
            <a:ext cx="9797669" cy="471687"/>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jpe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10.xml.rels>&#65279;<?xml version="1.0" encoding="utf-8" standalone="yes"?><Relationships xmlns="http://schemas.openxmlformats.org/package/2006/relationships"><Relationship Id="rId1" Type="http://schemas.openxmlformats.org/officeDocument/2006/relationships/slideLayout" Target="../slideLayouts/slideLayout36.xml" /><Relationship Id="rId10" Type="http://schemas.openxmlformats.org/officeDocument/2006/relationships/slideLayout" Target="../slideLayouts/slideLayout45.xml" /><Relationship Id="rId11" Type="http://schemas.openxmlformats.org/officeDocument/2006/relationships/slideLayout" Target="../slideLayouts/slideLayout46.xml" /><Relationship Id="rId12" Type="http://schemas.openxmlformats.org/officeDocument/2006/relationships/slideLayout" Target="../slideLayouts/slideLayout47.xml" /><Relationship Id="rId13" Type="http://schemas.openxmlformats.org/officeDocument/2006/relationships/slideLayout" Target="../slideLayouts/slideLayout48.xml" /><Relationship Id="rId14" Type="http://schemas.openxmlformats.org/officeDocument/2006/relationships/image" Target="../media/image1.jpeg" /><Relationship Id="rId15" Type="http://schemas.openxmlformats.org/officeDocument/2006/relationships/theme" Target="../theme/theme10.xml" /><Relationship Id="rId2" Type="http://schemas.openxmlformats.org/officeDocument/2006/relationships/slideLayout" Target="../slideLayouts/slideLayout37.xml" /><Relationship Id="rId3" Type="http://schemas.openxmlformats.org/officeDocument/2006/relationships/slideLayout" Target="../slideLayouts/slideLayout38.xml" /><Relationship Id="rId4" Type="http://schemas.openxmlformats.org/officeDocument/2006/relationships/slideLayout" Target="../slideLayouts/slideLayout39.xml" /><Relationship Id="rId5" Type="http://schemas.openxmlformats.org/officeDocument/2006/relationships/slideLayout" Target="../slideLayouts/slideLayout40.xml" /><Relationship Id="rId6" Type="http://schemas.openxmlformats.org/officeDocument/2006/relationships/slideLayout" Target="../slideLayouts/slideLayout41.xml" /><Relationship Id="rId7" Type="http://schemas.openxmlformats.org/officeDocument/2006/relationships/slideLayout" Target="../slideLayouts/slideLayout42.xml" /><Relationship Id="rId8" Type="http://schemas.openxmlformats.org/officeDocument/2006/relationships/slideLayout" Target="../slideLayouts/slideLayout43.xml" /><Relationship Id="rId9" Type="http://schemas.openxmlformats.org/officeDocument/2006/relationships/slideLayout" Target="../slideLayouts/slideLayout44.xml" /></Relationships>
</file>

<file path=ppt/slideMasters/_rels/slideMaster11.xml.rels>&#65279;<?xml version="1.0" encoding="utf-8" standalone="yes"?><Relationships xmlns="http://schemas.openxmlformats.org/package/2006/relationships"><Relationship Id="rId1" Type="http://schemas.openxmlformats.org/officeDocument/2006/relationships/slideLayout" Target="../slideLayouts/slideLayout49.xml" /><Relationship Id="rId10" Type="http://schemas.openxmlformats.org/officeDocument/2006/relationships/slideLayout" Target="../slideLayouts/slideLayout58.xml" /><Relationship Id="rId11" Type="http://schemas.openxmlformats.org/officeDocument/2006/relationships/slideLayout" Target="../slideLayouts/slideLayout59.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11.xml" /><Relationship Id="rId2" Type="http://schemas.openxmlformats.org/officeDocument/2006/relationships/slideLayout" Target="../slideLayouts/slideLayout50.xml" /><Relationship Id="rId3" Type="http://schemas.openxmlformats.org/officeDocument/2006/relationships/slideLayout" Target="../slideLayouts/slideLayout51.xml" /><Relationship Id="rId4" Type="http://schemas.openxmlformats.org/officeDocument/2006/relationships/slideLayout" Target="../slideLayouts/slideLayout52.xml" /><Relationship Id="rId5" Type="http://schemas.openxmlformats.org/officeDocument/2006/relationships/slideLayout" Target="../slideLayouts/slideLayout53.xml" /><Relationship Id="rId6" Type="http://schemas.openxmlformats.org/officeDocument/2006/relationships/slideLayout" Target="../slideLayouts/slideLayout54.xml" /><Relationship Id="rId7" Type="http://schemas.openxmlformats.org/officeDocument/2006/relationships/slideLayout" Target="../slideLayouts/slideLayout55.xml" /><Relationship Id="rId8" Type="http://schemas.openxmlformats.org/officeDocument/2006/relationships/slideLayout" Target="../slideLayouts/slideLayout56.xml" /><Relationship Id="rId9" Type="http://schemas.openxmlformats.org/officeDocument/2006/relationships/slideLayout" Target="../slideLayouts/slideLayout57.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image" Target="../media/image2.png" /><Relationship Id="rId5" Type="http://schemas.openxmlformats.org/officeDocument/2006/relationships/image" Target="../media/image1.jpeg" /><Relationship Id="rId6" Type="http://schemas.openxmlformats.org/officeDocument/2006/relationships/theme" Target="../theme/theme2.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slideLayout" Target="../slideLayouts/slideLayout16.xml" /><Relationship Id="rId3" Type="http://schemas.openxmlformats.org/officeDocument/2006/relationships/slideLayout" Target="../slideLayouts/slideLayout17.xml" /><Relationship Id="rId4" Type="http://schemas.openxmlformats.org/officeDocument/2006/relationships/image" Target="../media/image2.png" /><Relationship Id="rId5" Type="http://schemas.openxmlformats.org/officeDocument/2006/relationships/image" Target="../media/image1.jpeg" /><Relationship Id="rId6" Type="http://schemas.openxmlformats.org/officeDocument/2006/relationships/theme" Target="../theme/theme3.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slideLayout" Target="../slideLayouts/slideLayout19.xml" /><Relationship Id="rId3" Type="http://schemas.openxmlformats.org/officeDocument/2006/relationships/slideLayout" Target="../slideLayouts/slideLayout20.xml" /><Relationship Id="rId4" Type="http://schemas.openxmlformats.org/officeDocument/2006/relationships/image" Target="../media/image2.png" /><Relationship Id="rId5" Type="http://schemas.openxmlformats.org/officeDocument/2006/relationships/image" Target="../media/image1.jpeg" /><Relationship Id="rId6" Type="http://schemas.openxmlformats.org/officeDocument/2006/relationships/theme" Target="../theme/theme4.xml" /></Relationships>
</file>

<file path=ppt/slideMasters/_rels/slideMaster5.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slideLayout" Target="../slideLayouts/slideLayout22.xml" /><Relationship Id="rId3" Type="http://schemas.openxmlformats.org/officeDocument/2006/relationships/slideLayout" Target="../slideLayouts/slideLayout23.xml" /><Relationship Id="rId4" Type="http://schemas.openxmlformats.org/officeDocument/2006/relationships/image" Target="../media/image2.png" /><Relationship Id="rId5" Type="http://schemas.openxmlformats.org/officeDocument/2006/relationships/image" Target="../media/image1.jpeg" /><Relationship Id="rId6" Type="http://schemas.openxmlformats.org/officeDocument/2006/relationships/theme" Target="../theme/theme5.xml" /></Relationships>
</file>

<file path=ppt/slideMasters/_rels/slideMaster6.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slideLayout" Target="../slideLayouts/slideLayout25.xml" /><Relationship Id="rId3" Type="http://schemas.openxmlformats.org/officeDocument/2006/relationships/slideLayout" Target="../slideLayouts/slideLayout26.xml" /><Relationship Id="rId4" Type="http://schemas.openxmlformats.org/officeDocument/2006/relationships/image" Target="../media/image2.png" /><Relationship Id="rId5" Type="http://schemas.openxmlformats.org/officeDocument/2006/relationships/image" Target="../media/image1.jpeg" /><Relationship Id="rId6" Type="http://schemas.openxmlformats.org/officeDocument/2006/relationships/theme" Target="../theme/theme6.xml" /></Relationships>
</file>

<file path=ppt/slideMasters/_rels/slideMaster7.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slideLayout" Target="../slideLayouts/slideLayout28.xml" /><Relationship Id="rId3" Type="http://schemas.openxmlformats.org/officeDocument/2006/relationships/slideLayout" Target="../slideLayouts/slideLayout29.xml" /><Relationship Id="rId4" Type="http://schemas.openxmlformats.org/officeDocument/2006/relationships/image" Target="../media/image2.png" /><Relationship Id="rId5" Type="http://schemas.openxmlformats.org/officeDocument/2006/relationships/image" Target="../media/image1.jpeg" /><Relationship Id="rId6" Type="http://schemas.openxmlformats.org/officeDocument/2006/relationships/theme" Target="../theme/theme7.xml" /></Relationships>
</file>

<file path=ppt/slideMasters/_rels/slideMaster8.xml.rels>&#65279;<?xml version="1.0" encoding="utf-8" standalone="yes"?><Relationships xmlns="http://schemas.openxmlformats.org/package/2006/relationships"><Relationship Id="rId1" Type="http://schemas.openxmlformats.org/officeDocument/2006/relationships/slideLayout" Target="../slideLayouts/slideLayout30.xml" /><Relationship Id="rId2" Type="http://schemas.openxmlformats.org/officeDocument/2006/relationships/slideLayout" Target="../slideLayouts/slideLayout31.xml" /><Relationship Id="rId3" Type="http://schemas.openxmlformats.org/officeDocument/2006/relationships/slideLayout" Target="../slideLayouts/slideLayout32.xml" /><Relationship Id="rId4" Type="http://schemas.openxmlformats.org/officeDocument/2006/relationships/image" Target="../media/image2.png" /><Relationship Id="rId5" Type="http://schemas.openxmlformats.org/officeDocument/2006/relationships/image" Target="../media/image1.jpeg" /><Relationship Id="rId6" Type="http://schemas.openxmlformats.org/officeDocument/2006/relationships/theme" Target="../theme/theme8.xml" /></Relationships>
</file>

<file path=ppt/slideMasters/_rels/slideMaster9.xml.rels>&#65279;<?xml version="1.0" encoding="utf-8" standalone="yes"?><Relationships xmlns="http://schemas.openxmlformats.org/package/2006/relationships"><Relationship Id="rId1" Type="http://schemas.openxmlformats.org/officeDocument/2006/relationships/slideLayout" Target="../slideLayouts/slideLayout33.xml" /><Relationship Id="rId2" Type="http://schemas.openxmlformats.org/officeDocument/2006/relationships/slideLayout" Target="../slideLayouts/slideLayout34.xml" /><Relationship Id="rId3" Type="http://schemas.openxmlformats.org/officeDocument/2006/relationships/slideLayout" Target="../slideLayouts/slideLayout35.xml" /><Relationship Id="rId4" Type="http://schemas.openxmlformats.org/officeDocument/2006/relationships/image" Target="../media/image2.png" /><Relationship Id="rId5" Type="http://schemas.openxmlformats.org/officeDocument/2006/relationships/image" Target="../media/image1.jpeg" /><Relationship Id="rId6" Type="http://schemas.openxmlformats.org/officeDocument/2006/relationships/theme" Target="../theme/theme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4">
            <a:lum/>
          </a:blip>
          <a:stretch>
            <a:fillRect/>
          </a:stretch>
        </a:blipFill>
        <a:effectLst/>
      </p:bgPr>
    </p:bg>
    <p:spTree>
      <p:nvGrpSpPr>
        <p:cNvPr id="1" name=""/>
        <p:cNvGrpSpPr/>
        <p:nvPr/>
      </p:nvGrpSpPr>
      <p:grpSpPr>
        <a:xfrm>
          <a:off x="0" y="0"/>
          <a: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ransition/>
  <p:timing/>
  <p:hf hdr="0" ftr="0" dt="0"/>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1904" y="6315569"/>
            <a:ext cx="2699578" cy="316859"/>
          </a:xfrm>
          <a:prstGeom prst="rect">
            <a:avLst/>
          </a:prstGeom>
        </p:spPr>
        <p:txBody>
          <a:bodyPr vert="horz" lIns="91440" tIns="45720" rIns="91440" bIns="45720" rtlCol="0" anchor="ctr">
            <a:normAutofit/>
          </a:bodyPr>
          <a:lstStyle>
            <a:defPPr>
              <a:defRPr lang="zh-CN"/>
            </a:defPPr>
            <a:lvl1pPr marL="0" algn="l" defTabSz="914257" rtl="0" eaLnBrk="1" latinLnBrk="0" hangingPunct="1">
              <a:defRPr sz="1000" kern="1200" baseline="0">
                <a:solidFill>
                  <a:schemeClr val="tx1">
                    <a:tint val="75000"/>
                  </a:schemeClr>
                </a:solidFill>
                <a:latin typeface="+mn-lt"/>
                <a:ea typeface="+mn-ea"/>
                <a:cs typeface="+mn-cs"/>
              </a:defRPr>
            </a:lvl1pPr>
            <a:lvl2pPr marL="457129" algn="l" defTabSz="914257" rtl="0" eaLnBrk="1" latinLnBrk="0" hangingPunct="1">
              <a:defRPr sz="1800" kern="1200">
                <a:solidFill>
                  <a:schemeClr val="tx1"/>
                </a:solidFill>
                <a:latin typeface="+mn-lt"/>
                <a:ea typeface="+mn-ea"/>
                <a:cs typeface="+mn-cs"/>
              </a:defRPr>
            </a:lvl2pPr>
            <a:lvl3pPr marL="914257" algn="l" defTabSz="914257" rtl="0" eaLnBrk="1" latinLnBrk="0" hangingPunct="1">
              <a:defRPr sz="1800" kern="1200">
                <a:solidFill>
                  <a:schemeClr val="tx1"/>
                </a:solidFill>
                <a:latin typeface="+mn-lt"/>
                <a:ea typeface="+mn-ea"/>
                <a:cs typeface="+mn-cs"/>
              </a:defRPr>
            </a:lvl3pPr>
            <a:lvl4pPr marL="1371386" algn="l" defTabSz="914257" rtl="0" eaLnBrk="1" latinLnBrk="0" hangingPunct="1">
              <a:defRPr sz="1800" kern="1200">
                <a:solidFill>
                  <a:schemeClr val="tx1"/>
                </a:solidFill>
                <a:latin typeface="+mn-lt"/>
                <a:ea typeface="+mn-ea"/>
                <a:cs typeface="+mn-cs"/>
              </a:defRPr>
            </a:lvl4pPr>
            <a:lvl5pPr marL="1828514" algn="l" defTabSz="914257" rtl="0" eaLnBrk="1" latinLnBrk="0" hangingPunct="1">
              <a:defRPr sz="1800" kern="1200">
                <a:solidFill>
                  <a:schemeClr val="tx1"/>
                </a:solidFill>
                <a:latin typeface="+mn-lt"/>
                <a:ea typeface="+mn-ea"/>
                <a:cs typeface="+mn-cs"/>
              </a:defRPr>
            </a:lvl5pPr>
            <a:lvl6pPr marL="2285643" algn="l" defTabSz="914257" rtl="0" eaLnBrk="1" latinLnBrk="0" hangingPunct="1">
              <a:defRPr sz="1800" kern="1200">
                <a:solidFill>
                  <a:schemeClr val="tx1"/>
                </a:solidFill>
                <a:latin typeface="+mn-lt"/>
                <a:ea typeface="+mn-ea"/>
                <a:cs typeface="+mn-cs"/>
              </a:defRPr>
            </a:lvl6pPr>
            <a:lvl7pPr marL="2742771" algn="l" defTabSz="914257" rtl="0" eaLnBrk="1" latinLnBrk="0" hangingPunct="1">
              <a:defRPr sz="1800" kern="1200">
                <a:solidFill>
                  <a:schemeClr val="tx1"/>
                </a:solidFill>
                <a:latin typeface="+mn-lt"/>
                <a:ea typeface="+mn-ea"/>
                <a:cs typeface="+mn-cs"/>
              </a:defRPr>
            </a:lvl7pPr>
            <a:lvl8pPr marL="3199900" algn="l" defTabSz="914257" rtl="0" eaLnBrk="1" latinLnBrk="0" hangingPunct="1">
              <a:defRPr sz="1800" kern="1200">
                <a:solidFill>
                  <a:schemeClr val="tx1"/>
                </a:solidFill>
                <a:latin typeface="+mn-lt"/>
                <a:ea typeface="+mn-ea"/>
                <a:cs typeface="+mn-cs"/>
              </a:defRPr>
            </a:lvl8pPr>
            <a:lvl9pPr marL="3657028" algn="l" defTabSz="914257"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5357" y="6315569"/>
            <a:ext cx="3959381" cy="316859"/>
          </a:xfrm>
          <a:prstGeom prst="rect">
            <a:avLst/>
          </a:prstGeom>
        </p:spPr>
        <p:txBody>
          <a:bodyPr vert="horz" lIns="91440" tIns="45720" rIns="91440" bIns="45720" rtlCol="0" anchor="ctr">
            <a:normAutofit/>
          </a:bodyPr>
          <a:lstStyle>
            <a:defPPr>
              <a:defRPr lang="zh-CN"/>
            </a:defPPr>
            <a:lvl1pPr marL="0" algn="ctr" defTabSz="914257" rtl="0" eaLnBrk="1" latinLnBrk="0" hangingPunct="1">
              <a:defRPr sz="1000" kern="1200" baseline="0">
                <a:solidFill>
                  <a:schemeClr val="tx1">
                    <a:tint val="75000"/>
                  </a:schemeClr>
                </a:solidFill>
                <a:latin typeface="+mn-lt"/>
                <a:ea typeface="+mn-ea"/>
                <a:cs typeface="+mn-cs"/>
              </a:defRPr>
            </a:lvl1pPr>
            <a:lvl2pPr marL="457129" algn="l" defTabSz="914257" rtl="0" eaLnBrk="1" latinLnBrk="0" hangingPunct="1">
              <a:defRPr sz="1800" kern="1200">
                <a:solidFill>
                  <a:schemeClr val="tx1"/>
                </a:solidFill>
                <a:latin typeface="+mn-lt"/>
                <a:ea typeface="+mn-ea"/>
                <a:cs typeface="+mn-cs"/>
              </a:defRPr>
            </a:lvl2pPr>
            <a:lvl3pPr marL="914257" algn="l" defTabSz="914257" rtl="0" eaLnBrk="1" latinLnBrk="0" hangingPunct="1">
              <a:defRPr sz="1800" kern="1200">
                <a:solidFill>
                  <a:schemeClr val="tx1"/>
                </a:solidFill>
                <a:latin typeface="+mn-lt"/>
                <a:ea typeface="+mn-ea"/>
                <a:cs typeface="+mn-cs"/>
              </a:defRPr>
            </a:lvl3pPr>
            <a:lvl4pPr marL="1371386" algn="l" defTabSz="914257" rtl="0" eaLnBrk="1" latinLnBrk="0" hangingPunct="1">
              <a:defRPr sz="1800" kern="1200">
                <a:solidFill>
                  <a:schemeClr val="tx1"/>
                </a:solidFill>
                <a:latin typeface="+mn-lt"/>
                <a:ea typeface="+mn-ea"/>
                <a:cs typeface="+mn-cs"/>
              </a:defRPr>
            </a:lvl4pPr>
            <a:lvl5pPr marL="1828514" algn="l" defTabSz="914257" rtl="0" eaLnBrk="1" latinLnBrk="0" hangingPunct="1">
              <a:defRPr sz="1800" kern="1200">
                <a:solidFill>
                  <a:schemeClr val="tx1"/>
                </a:solidFill>
                <a:latin typeface="+mn-lt"/>
                <a:ea typeface="+mn-ea"/>
                <a:cs typeface="+mn-cs"/>
              </a:defRPr>
            </a:lvl5pPr>
            <a:lvl6pPr marL="2285643" algn="l" defTabSz="914257" rtl="0" eaLnBrk="1" latinLnBrk="0" hangingPunct="1">
              <a:defRPr sz="1800" kern="1200">
                <a:solidFill>
                  <a:schemeClr val="tx1"/>
                </a:solidFill>
                <a:latin typeface="+mn-lt"/>
                <a:ea typeface="+mn-ea"/>
                <a:cs typeface="+mn-cs"/>
              </a:defRPr>
            </a:lvl6pPr>
            <a:lvl7pPr marL="2742771" algn="l" defTabSz="914257" rtl="0" eaLnBrk="1" latinLnBrk="0" hangingPunct="1">
              <a:defRPr sz="1800" kern="1200">
                <a:solidFill>
                  <a:schemeClr val="tx1"/>
                </a:solidFill>
                <a:latin typeface="+mn-lt"/>
                <a:ea typeface="+mn-ea"/>
                <a:cs typeface="+mn-cs"/>
              </a:defRPr>
            </a:lvl7pPr>
            <a:lvl8pPr marL="3199900" algn="l" defTabSz="914257" rtl="0" eaLnBrk="1" latinLnBrk="0" hangingPunct="1">
              <a:defRPr sz="1800" kern="1200">
                <a:solidFill>
                  <a:schemeClr val="tx1"/>
                </a:solidFill>
                <a:latin typeface="+mn-lt"/>
                <a:ea typeface="+mn-ea"/>
                <a:cs typeface="+mn-cs"/>
              </a:defRPr>
            </a:lvl8pPr>
            <a:lvl9pPr marL="3657028" algn="l" defTabSz="914257"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6212" y="6315569"/>
            <a:ext cx="2699578" cy="316859"/>
          </a:xfrm>
          <a:prstGeom prst="rect">
            <a:avLst/>
          </a:prstGeom>
        </p:spPr>
        <p:txBody>
          <a:bodyPr vert="horz" lIns="91440" tIns="45720" rIns="91440" bIns="45720" rtlCol="0" anchor="ctr">
            <a:normAutofit/>
          </a:bodyPr>
          <a:lstStyle>
            <a:defPPr>
              <a:defRPr lang="zh-CN"/>
            </a:defPPr>
            <a:lvl1pPr marL="0" algn="r" defTabSz="914257" rtl="0" eaLnBrk="1" latinLnBrk="0" hangingPunct="1">
              <a:defRPr sz="1000" kern="1200" baseline="0">
                <a:solidFill>
                  <a:schemeClr val="tx1">
                    <a:tint val="75000"/>
                  </a:schemeClr>
                </a:solidFill>
                <a:latin typeface="+mn-lt"/>
                <a:ea typeface="+mn-ea"/>
                <a:cs typeface="+mn-cs"/>
              </a:defRPr>
            </a:lvl1pPr>
            <a:lvl2pPr marL="457129" algn="l" defTabSz="914257" rtl="0" eaLnBrk="1" latinLnBrk="0" hangingPunct="1">
              <a:defRPr sz="1800" kern="1200">
                <a:solidFill>
                  <a:schemeClr val="tx1"/>
                </a:solidFill>
                <a:latin typeface="+mn-lt"/>
                <a:ea typeface="+mn-ea"/>
                <a:cs typeface="+mn-cs"/>
              </a:defRPr>
            </a:lvl2pPr>
            <a:lvl3pPr marL="914257" algn="l" defTabSz="914257" rtl="0" eaLnBrk="1" latinLnBrk="0" hangingPunct="1">
              <a:defRPr sz="1800" kern="1200">
                <a:solidFill>
                  <a:schemeClr val="tx1"/>
                </a:solidFill>
                <a:latin typeface="+mn-lt"/>
                <a:ea typeface="+mn-ea"/>
                <a:cs typeface="+mn-cs"/>
              </a:defRPr>
            </a:lvl3pPr>
            <a:lvl4pPr marL="1371386" algn="l" defTabSz="914257" rtl="0" eaLnBrk="1" latinLnBrk="0" hangingPunct="1">
              <a:defRPr sz="1800" kern="1200">
                <a:solidFill>
                  <a:schemeClr val="tx1"/>
                </a:solidFill>
                <a:latin typeface="+mn-lt"/>
                <a:ea typeface="+mn-ea"/>
                <a:cs typeface="+mn-cs"/>
              </a:defRPr>
            </a:lvl4pPr>
            <a:lvl5pPr marL="1828514" algn="l" defTabSz="914257" rtl="0" eaLnBrk="1" latinLnBrk="0" hangingPunct="1">
              <a:defRPr sz="1800" kern="1200">
                <a:solidFill>
                  <a:schemeClr val="tx1"/>
                </a:solidFill>
                <a:latin typeface="+mn-lt"/>
                <a:ea typeface="+mn-ea"/>
                <a:cs typeface="+mn-cs"/>
              </a:defRPr>
            </a:lvl5pPr>
            <a:lvl6pPr marL="2285643" algn="l" defTabSz="914257" rtl="0" eaLnBrk="1" latinLnBrk="0" hangingPunct="1">
              <a:defRPr sz="1800" kern="1200">
                <a:solidFill>
                  <a:schemeClr val="tx1"/>
                </a:solidFill>
                <a:latin typeface="+mn-lt"/>
                <a:ea typeface="+mn-ea"/>
                <a:cs typeface="+mn-cs"/>
              </a:defRPr>
            </a:lvl6pPr>
            <a:lvl7pPr marL="2742771" algn="l" defTabSz="914257" rtl="0" eaLnBrk="1" latinLnBrk="0" hangingPunct="1">
              <a:defRPr sz="1800" kern="1200">
                <a:solidFill>
                  <a:schemeClr val="tx1"/>
                </a:solidFill>
                <a:latin typeface="+mn-lt"/>
                <a:ea typeface="+mn-ea"/>
                <a:cs typeface="+mn-cs"/>
              </a:defRPr>
            </a:lvl7pPr>
            <a:lvl8pPr marL="3199900" algn="l" defTabSz="914257" rtl="0" eaLnBrk="1" latinLnBrk="0" hangingPunct="1">
              <a:defRPr sz="1800" kern="1200">
                <a:solidFill>
                  <a:schemeClr val="tx1"/>
                </a:solidFill>
                <a:latin typeface="+mn-lt"/>
                <a:ea typeface="+mn-ea"/>
                <a:cs typeface="+mn-cs"/>
              </a:defRPr>
            </a:lvl8pPr>
            <a:lvl9pPr marL="3657028" algn="l" defTabSz="914257"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136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57" rtl="0" eaLnBrk="1" latinLnBrk="0" hangingPunct="1">
              <a:defRPr sz="1800" kern="1200">
                <a:solidFill>
                  <a:schemeClr val="tx1"/>
                </a:solidFill>
                <a:latin typeface="+mn-lt"/>
                <a:ea typeface="+mn-ea"/>
                <a:cs typeface="+mn-cs"/>
              </a:defRPr>
            </a:lvl1pPr>
            <a:lvl2pPr marL="457129" algn="l" defTabSz="914257" rtl="0" eaLnBrk="1" latinLnBrk="0" hangingPunct="1">
              <a:defRPr sz="1800" kern="1200">
                <a:solidFill>
                  <a:schemeClr val="tx1"/>
                </a:solidFill>
                <a:latin typeface="+mn-lt"/>
                <a:ea typeface="+mn-ea"/>
                <a:cs typeface="+mn-cs"/>
              </a:defRPr>
            </a:lvl2pPr>
            <a:lvl3pPr marL="914257" algn="l" defTabSz="914257" rtl="0" eaLnBrk="1" latinLnBrk="0" hangingPunct="1">
              <a:defRPr sz="1800" kern="1200">
                <a:solidFill>
                  <a:schemeClr val="tx1"/>
                </a:solidFill>
                <a:latin typeface="+mn-lt"/>
                <a:ea typeface="+mn-ea"/>
                <a:cs typeface="+mn-cs"/>
              </a:defRPr>
            </a:lvl3pPr>
            <a:lvl4pPr marL="1371386" algn="l" defTabSz="914257" rtl="0" eaLnBrk="1" latinLnBrk="0" hangingPunct="1">
              <a:defRPr sz="1800" kern="1200">
                <a:solidFill>
                  <a:schemeClr val="tx1"/>
                </a:solidFill>
                <a:latin typeface="+mn-lt"/>
                <a:ea typeface="+mn-ea"/>
                <a:cs typeface="+mn-cs"/>
              </a:defRPr>
            </a:lvl4pPr>
            <a:lvl5pPr marL="1828514" algn="l" defTabSz="914257" rtl="0" eaLnBrk="1" latinLnBrk="0" hangingPunct="1">
              <a:defRPr sz="1800" kern="1200">
                <a:solidFill>
                  <a:schemeClr val="tx1"/>
                </a:solidFill>
                <a:latin typeface="+mn-lt"/>
                <a:ea typeface="+mn-ea"/>
                <a:cs typeface="+mn-cs"/>
              </a:defRPr>
            </a:lvl5pPr>
            <a:lvl6pPr marL="2285643" algn="l" defTabSz="914257" rtl="0" eaLnBrk="1" latinLnBrk="0" hangingPunct="1">
              <a:defRPr sz="1800" kern="1200">
                <a:solidFill>
                  <a:schemeClr val="tx1"/>
                </a:solidFill>
                <a:latin typeface="+mn-lt"/>
                <a:ea typeface="+mn-ea"/>
                <a:cs typeface="+mn-cs"/>
              </a:defRPr>
            </a:lvl6pPr>
            <a:lvl7pPr marL="2742771" algn="l" defTabSz="914257" rtl="0" eaLnBrk="1" latinLnBrk="0" hangingPunct="1">
              <a:defRPr sz="1800" kern="1200">
                <a:solidFill>
                  <a:schemeClr val="tx1"/>
                </a:solidFill>
                <a:latin typeface="+mn-lt"/>
                <a:ea typeface="+mn-ea"/>
                <a:cs typeface="+mn-cs"/>
              </a:defRPr>
            </a:lvl7pPr>
            <a:lvl8pPr marL="3199900" algn="l" defTabSz="914257" rtl="0" eaLnBrk="1" latinLnBrk="0" hangingPunct="1">
              <a:defRPr sz="1800" kern="1200">
                <a:solidFill>
                  <a:schemeClr val="tx1"/>
                </a:solidFill>
                <a:latin typeface="+mn-lt"/>
                <a:ea typeface="+mn-ea"/>
                <a:cs typeface="+mn-cs"/>
              </a:defRPr>
            </a:lvl8pPr>
            <a:lvl9pPr marL="3657028" algn="l" defTabSz="914257"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timing/>
  <p:txStyles>
    <p:titleStyle>
      <a:lvl1pPr algn="l" defTabSz="914257" rtl="0" eaLnBrk="1" fontAlgn="auto" latinLnBrk="0" hangingPunct="1">
        <a:lnSpc>
          <a:spcPct val="100000"/>
        </a:lnSpc>
        <a:spcBef>
          <a:spcPct val="0"/>
        </a:spcBef>
        <a:buNone/>
        <a:defRPr sz="3599" b="1" u="none" strike="noStrike" kern="1200" cap="none" spc="300" normalizeH="0" baseline="0">
          <a:solidFill>
            <a:schemeClr val="tx1">
              <a:lumMod val="85000"/>
              <a:lumOff val="15000"/>
            </a:schemeClr>
          </a:solidFill>
          <a:uFillTx/>
          <a:latin typeface="+mj-lt"/>
          <a:ea typeface="+mj-ea"/>
          <a:cs typeface="+mj-cs"/>
        </a:defRPr>
      </a:lvl1pPr>
    </p:titleStyle>
    <p:bodyStyle>
      <a:lvl1pPr marL="228564" indent="-228564" algn="l" defTabSz="914257"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693" indent="-228564" algn="l" defTabSz="914257" rtl="0" eaLnBrk="1" fontAlgn="auto" latinLnBrk="0" hangingPunct="1">
        <a:lnSpc>
          <a:spcPct val="120000"/>
        </a:lnSpc>
        <a:spcBef>
          <a:spcPct val="0"/>
        </a:spcBef>
        <a:spcAft>
          <a:spcPts val="600"/>
        </a:spcAft>
        <a:buFont typeface="Arial" panose="020b0604020202020204" pitchFamily="34" charset="0"/>
        <a:buChar char="●"/>
        <a:tabLst>
          <a:tab pos="1609473"/>
        </a:tabLst>
        <a:defRPr sz="1600" u="none" strike="noStrike" kern="1200" cap="none" spc="150" normalizeH="0" baseline="0">
          <a:solidFill>
            <a:schemeClr val="tx1">
              <a:lumMod val="65000"/>
              <a:lumOff val="35000"/>
            </a:schemeClr>
          </a:solidFill>
          <a:uFillTx/>
          <a:latin typeface="+mn-lt"/>
          <a:ea typeface="+mn-ea"/>
          <a:cs typeface="+mn-cs"/>
        </a:defRPr>
      </a:lvl2pPr>
      <a:lvl3pPr marL="1142821" indent="-228564" algn="l" defTabSz="914257"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599950" indent="-228564" algn="l" defTabSz="914257"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079" indent="-228564" algn="l" defTabSz="914257"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207" indent="-228564" algn="l" defTabSz="9142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5" indent="-228564" algn="l" defTabSz="9142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64" indent="-228564" algn="l" defTabSz="9142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93" indent="-228564" algn="l" defTabSz="9142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57" rtl="0" eaLnBrk="1" latinLnBrk="0" hangingPunct="1">
        <a:defRPr sz="1800" kern="1200">
          <a:solidFill>
            <a:schemeClr val="tx1"/>
          </a:solidFill>
          <a:latin typeface="+mn-lt"/>
          <a:ea typeface="+mn-ea"/>
          <a:cs typeface="+mn-cs"/>
        </a:defRPr>
      </a:lvl1pPr>
      <a:lvl2pPr marL="457129" algn="l" defTabSz="914257" rtl="0" eaLnBrk="1" latinLnBrk="0" hangingPunct="1">
        <a:defRPr sz="1800" kern="1200">
          <a:solidFill>
            <a:schemeClr val="tx1"/>
          </a:solidFill>
          <a:latin typeface="+mn-lt"/>
          <a:ea typeface="+mn-ea"/>
          <a:cs typeface="+mn-cs"/>
        </a:defRPr>
      </a:lvl2pPr>
      <a:lvl3pPr marL="914257" algn="l" defTabSz="914257" rtl="0" eaLnBrk="1" latinLnBrk="0" hangingPunct="1">
        <a:defRPr sz="1800" kern="1200">
          <a:solidFill>
            <a:schemeClr val="tx1"/>
          </a:solidFill>
          <a:latin typeface="+mn-lt"/>
          <a:ea typeface="+mn-ea"/>
          <a:cs typeface="+mn-cs"/>
        </a:defRPr>
      </a:lvl3pPr>
      <a:lvl4pPr marL="1371386" algn="l" defTabSz="914257" rtl="0" eaLnBrk="1" latinLnBrk="0" hangingPunct="1">
        <a:defRPr sz="1800" kern="1200">
          <a:solidFill>
            <a:schemeClr val="tx1"/>
          </a:solidFill>
          <a:latin typeface="+mn-lt"/>
          <a:ea typeface="+mn-ea"/>
          <a:cs typeface="+mn-cs"/>
        </a:defRPr>
      </a:lvl4pPr>
      <a:lvl5pPr marL="1828514" algn="l" defTabSz="914257" rtl="0" eaLnBrk="1" latinLnBrk="0" hangingPunct="1">
        <a:defRPr sz="1800" kern="1200">
          <a:solidFill>
            <a:schemeClr val="tx1"/>
          </a:solidFill>
          <a:latin typeface="+mn-lt"/>
          <a:ea typeface="+mn-ea"/>
          <a:cs typeface="+mn-cs"/>
        </a:defRPr>
      </a:lvl5pPr>
      <a:lvl6pPr marL="2285643" algn="l" defTabSz="914257" rtl="0" eaLnBrk="1" latinLnBrk="0" hangingPunct="1">
        <a:defRPr sz="1800" kern="1200">
          <a:solidFill>
            <a:schemeClr val="tx1"/>
          </a:solidFill>
          <a:latin typeface="+mn-lt"/>
          <a:ea typeface="+mn-ea"/>
          <a:cs typeface="+mn-cs"/>
        </a:defRPr>
      </a:lvl6pPr>
      <a:lvl7pPr marL="2742771" algn="l" defTabSz="914257" rtl="0" eaLnBrk="1" latinLnBrk="0" hangingPunct="1">
        <a:defRPr sz="1800" kern="1200">
          <a:solidFill>
            <a:schemeClr val="tx1"/>
          </a:solidFill>
          <a:latin typeface="+mn-lt"/>
          <a:ea typeface="+mn-ea"/>
          <a:cs typeface="+mn-cs"/>
        </a:defRPr>
      </a:lvl7pPr>
      <a:lvl8pPr marL="3199900" algn="l" defTabSz="914257" rtl="0" eaLnBrk="1" latinLnBrk="0" hangingPunct="1">
        <a:defRPr sz="1800" kern="1200">
          <a:solidFill>
            <a:schemeClr val="tx1"/>
          </a:solidFill>
          <a:latin typeface="+mn-lt"/>
          <a:ea typeface="+mn-ea"/>
          <a:cs typeface="+mn-cs"/>
        </a:defRPr>
      </a:lvl8pPr>
      <a:lvl9pPr marL="3657028" algn="l" defTabSz="91425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ransition/>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ransition/>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ransition/>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ransition/>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ransition/>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ransition/>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xml" /><Relationship Id="rId3" Type="http://schemas.openxmlformats.org/officeDocument/2006/relationships/image" Target="../media/image6.png" /><Relationship Id="rId4" Type="http://schemas.microsoft.com/office/2007/relationships/media" Target="../media/media1.mp3" /><Relationship Id="rId5" Type="http://schemas.microsoft.com/office/2007/relationships/media" Target="../media/media1.mp3" TargetMode="Internal" /><Relationship Id="rId6" Type="http://schemas.openxmlformats.org/officeDocument/2006/relationships/image" Target="../media/image7.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0.xml" /><Relationship Id="rId3" Type="http://schemas.openxmlformats.org/officeDocument/2006/relationships/image" Target="../media/image9.png" /><Relationship Id="rId4" Type="http://schemas.openxmlformats.org/officeDocument/2006/relationships/image" Target="../media/image10.png" /><Relationship Id="rId5" Type="http://schemas.openxmlformats.org/officeDocument/2006/relationships/image" Target="../media/image11.png" /><Relationship Id="rId6" Type="http://schemas.openxmlformats.org/officeDocument/2006/relationships/image" Target="../media/image12.jpeg" /><Relationship Id="rId7" Type="http://schemas.microsoft.com/office/2007/relationships/hdphoto" Target="../media/image13.wdp"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8.xml" /><Relationship Id="rId3" Type="http://schemas.openxmlformats.org/officeDocument/2006/relationships/image" Target="../media/image14.jpeg" /><Relationship Id="rId4" Type="http://schemas.openxmlformats.org/officeDocument/2006/relationships/image" Target="../media/image15.jpeg" /><Relationship Id="rId5" Type="http://schemas.openxmlformats.org/officeDocument/2006/relationships/image" Target="../media/image16.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9.xml" /><Relationship Id="rId3" Type="http://schemas.openxmlformats.org/officeDocument/2006/relationships/image" Target="../media/image17.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22.xml" /><Relationship Id="rId3" Type="http://schemas.openxmlformats.org/officeDocument/2006/relationships/image" Target="../media/image18.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24.xml" /><Relationship Id="rId3" Type="http://schemas.openxmlformats.org/officeDocument/2006/relationships/image" Target="../media/image19.jpeg" /><Relationship Id="rId4" Type="http://schemas.openxmlformats.org/officeDocument/2006/relationships/image" Target="../media/image20.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26.xml" /><Relationship Id="rId3" Type="http://schemas.openxmlformats.org/officeDocument/2006/relationships/image" Target="../media/image21.png" /><Relationship Id="rId4" Type="http://schemas.microsoft.com/office/2007/relationships/hdphoto" Target="../media/image22.wdp"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42.xml" /><Relationship Id="rId2" Type="http://schemas.openxmlformats.org/officeDocument/2006/relationships/notesSlide" Target="../notesSlides/notesSlide27.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23.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55.xml" /><Relationship Id="rId10" Type="http://schemas.openxmlformats.org/officeDocument/2006/relationships/image" Target="../media/image23.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8.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3.xml" /><Relationship Id="rId3" Type="http://schemas.openxmlformats.org/officeDocument/2006/relationships/slide" Target="slide2.xml" TargetMode="Internal" /><Relationship Id="rId4" Type="http://schemas.openxmlformats.org/officeDocument/2006/relationships/slide" Target="slide8.xml" TargetMode="Internal" /><Relationship Id="rId5" Type="http://schemas.openxmlformats.org/officeDocument/2006/relationships/slide" Target="slide14.xml" TargetMode="In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5.xml" /><Relationship Id="rId3" Type="http://schemas.openxmlformats.org/officeDocument/2006/relationships/image" Target="../media/image8.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8" name="欧美快节奏Chairlift - Bruises.mp3">
            <a:hlinkClick action="ppaction://media"/>
          </p:cNvPr>
          <p:cNvPicPr>
            <a:picLocks noChangeAspect="1"/>
          </p:cNvPicPr>
          <p:nvPr>
            <a:audioFile r:link="rId4"/>
            <p:extLst>
              <p:ext uri="{DAA4B4D4-6D71-4841-9C94-3DE7FCFB9230}">
                <p14:media xmlns:p14="http://schemas.microsoft.com/office/powerpoint/2010/main" r:embed="rId5"/>
              </p:ext>
            </p:extLst>
          </p:nvPr>
        </p:nvPicPr>
        <p:blipFill>
          <a:blip r:embed="rId3"/>
          <a:stretch>
            <a:fillRect/>
          </a:stretch>
        </p:blipFill>
        <p:spPr>
          <a:xfrm>
            <a:off x="251533" y="-891891"/>
            <a:ext cx="609627" cy="609882"/>
          </a:xfrm>
          <a:prstGeom prst="rect">
            <a:avLst/>
          </a:prstGeom>
        </p:spPr>
      </p:pic>
      <p:sp>
        <p:nvSpPr>
          <p:cNvPr id="77" name="矩形 76"/>
          <p:cNvSpPr/>
          <p:nvPr/>
        </p:nvSpPr>
        <p:spPr>
          <a:xfrm>
            <a:off x="0" y="4686643"/>
            <a:ext cx="12190413" cy="2172946"/>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TextBox 5"/>
          <p:cNvSpPr>
            <a:spLocks noChangeArrowheads="1"/>
          </p:cNvSpPr>
          <p:nvPr/>
        </p:nvSpPr>
        <p:spPr bwMode="auto">
          <a:xfrm>
            <a:off x="505620" y="4959174"/>
            <a:ext cx="398620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200" b="1">
                <a:solidFill>
                  <a:schemeClr val="bg1"/>
                </a:solidFill>
                <a:latin typeface="微软雅黑" panose="020b0503020204020204" pitchFamily="34" charset="-122"/>
                <a:ea typeface="微软雅黑" panose="020b0503020204020204" pitchFamily="34" charset="-122"/>
              </a:rPr>
              <a:t>某某公司某某部门某某职位</a:t>
            </a:r>
            <a:endParaRPr lang="zh-CN" altLang="en-US" sz="2200" b="1">
              <a:solidFill>
                <a:schemeClr val="bg1"/>
              </a:solidFill>
              <a:latin typeface="微软雅黑" panose="020b0503020204020204" pitchFamily="34" charset="-122"/>
              <a:ea typeface="微软雅黑" panose="020b0503020204020204" pitchFamily="34" charset="-122"/>
            </a:endParaRPr>
          </a:p>
        </p:txBody>
      </p:sp>
      <p:sp>
        <p:nvSpPr>
          <p:cNvPr id="154" name="TextBox 5"/>
          <p:cNvSpPr>
            <a:spLocks noChangeArrowheads="1"/>
          </p:cNvSpPr>
          <p:nvPr/>
        </p:nvSpPr>
        <p:spPr bwMode="auto">
          <a:xfrm>
            <a:off x="7753966" y="4959174"/>
            <a:ext cx="4271846" cy="42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200" b="1">
                <a:solidFill>
                  <a:schemeClr val="bg1"/>
                </a:solidFill>
                <a:latin typeface="微软雅黑" panose="020b0503020204020204" pitchFamily="34" charset="-122"/>
                <a:ea typeface="微软雅黑" panose="020b0503020204020204" pitchFamily="34" charset="-122"/>
              </a:rPr>
              <a:t>竞聘人：</a:t>
            </a:r>
            <a:r>
              <a:rPr lang="en-US" altLang="zh-CN" sz="2200" b="1">
                <a:solidFill>
                  <a:schemeClr val="bg1"/>
                </a:solidFill>
                <a:latin typeface="微软雅黑" panose="020b0503020204020204" pitchFamily="34" charset="-122"/>
                <a:ea typeface="微软雅黑" panose="020b0503020204020204" pitchFamily="34" charset="-122"/>
              </a:rPr>
              <a:t>PPT</a:t>
            </a:r>
            <a:r>
              <a:rPr lang="zh-CN" altLang="en-US" sz="2200" b="1">
                <a:solidFill>
                  <a:schemeClr val="bg1"/>
                </a:solidFill>
                <a:latin typeface="微软雅黑" panose="020b0503020204020204" pitchFamily="34" charset="-122"/>
                <a:ea typeface="微软雅黑" panose="020b0503020204020204" pitchFamily="34" charset="-122"/>
              </a:rPr>
              <a:t>汇  </a:t>
            </a:r>
            <a:r>
              <a:rPr lang="en-US" altLang="zh-CN" sz="2200" b="1">
                <a:solidFill>
                  <a:schemeClr val="bg1"/>
                </a:solidFill>
                <a:latin typeface="微软雅黑" panose="020b0503020204020204" pitchFamily="34" charset="-122"/>
                <a:ea typeface="微软雅黑" panose="020b0503020204020204" pitchFamily="34" charset="-122"/>
              </a:rPr>
              <a:t>202X.XX.XX </a:t>
            </a:r>
            <a:endParaRPr lang="zh-CN" altLang="en-US" sz="2200" b="1">
              <a:solidFill>
                <a:schemeClr val="bg1"/>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4638988" y="3732125"/>
            <a:ext cx="2781646" cy="2507968"/>
            <a:chOff x="3720691" y="2824413"/>
            <a:chExt cx="1341120" cy="1209172"/>
          </a:xfrm>
        </p:grpSpPr>
        <p:sp>
          <p:nvSpPr>
            <p:cNvPr id="19" name="Freeform 5"/>
            <p:cNvSpPr/>
            <p:nvPr/>
          </p:nvSpPr>
          <p:spPr bwMode="auto">
            <a:xfrm rot="1855731">
              <a:off x="3720691" y="2824413"/>
              <a:ext cx="1341120" cy="1209172"/>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0" name="Freeform 5"/>
            <p:cNvSpPr/>
            <p:nvPr/>
          </p:nvSpPr>
          <p:spPr bwMode="auto">
            <a:xfrm rot="1855731">
              <a:off x="3835532" y="2918229"/>
              <a:ext cx="1142932" cy="1030483"/>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dpi="0" rotWithShape="0">
              <a:blip r:embed="rId6"/>
              <a:tile tx="-330200" ty="-107950" sx="63000" sy="65000" flip="none" algn="tl"/>
            </a:blip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21" name="Freeform 5"/>
          <p:cNvSpPr/>
          <p:nvPr/>
        </p:nvSpPr>
        <p:spPr bwMode="auto">
          <a:xfrm rot="1855731">
            <a:off x="4791764" y="3835519"/>
            <a:ext cx="2552292" cy="2301182"/>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2700" cap="flat">
            <a:solidFill>
              <a:srgbClr val="C00000"/>
            </a:solidFill>
            <a:prstDash val="sysDash"/>
            <a:miter lim="800000"/>
          </a:ln>
          <a:effectLst/>
        </p:spPr>
        <p:txBody>
          <a:bodyPr vert="horz" wrap="square" lIns="91440" tIns="45720" rIns="91440" bIns="45720" numCol="1" anchor="t" anchorCtr="0" compatLnSpc="1"/>
          <a:lstStyle/>
          <a:p>
            <a:endParaRPr lang="zh-CN" altLang="en-US"/>
          </a:p>
        </p:txBody>
      </p:sp>
      <p:grpSp>
        <p:nvGrpSpPr>
          <p:cNvPr id="37" name="组合 36"/>
          <p:cNvGrpSpPr/>
          <p:nvPr/>
        </p:nvGrpSpPr>
        <p:grpSpPr>
          <a:xfrm>
            <a:off x="2548482" y="1728958"/>
            <a:ext cx="2067156" cy="1863776"/>
            <a:chOff x="3720691" y="2824413"/>
            <a:chExt cx="1341120" cy="1209172"/>
          </a:xfrm>
        </p:grpSpPr>
        <p:sp>
          <p:nvSpPr>
            <p:cNvPr id="38" name="Freeform 5"/>
            <p:cNvSpPr/>
            <p:nvPr/>
          </p:nvSpPr>
          <p:spPr bwMode="auto">
            <a:xfrm rot="1855731">
              <a:off x="3720691" y="2824413"/>
              <a:ext cx="1341120" cy="1209172"/>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9" name="Freeform 5"/>
            <p:cNvSpPr/>
            <p:nvPr/>
          </p:nvSpPr>
          <p:spPr bwMode="auto">
            <a:xfrm rot="1855731">
              <a:off x="3764582" y="2863367"/>
              <a:ext cx="1264630" cy="1140208"/>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lumMod val="85000"/>
                    <a:lumOff val="15000"/>
                  </a:srgbClr>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40" name="Freeform 5"/>
          <p:cNvSpPr/>
          <p:nvPr/>
        </p:nvSpPr>
        <p:spPr bwMode="auto">
          <a:xfrm rot="1855731">
            <a:off x="2748561" y="1889940"/>
            <a:ext cx="1724146" cy="1554514"/>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ysDash"/>
            <a:miter lim="800000"/>
          </a:ln>
          <a:effectLst/>
        </p:spPr>
        <p:txBody>
          <a:bodyPr vert="horz" wrap="square" lIns="91440" tIns="45720" rIns="91440" bIns="45720" numCol="1" anchor="t" anchorCtr="0" compatLnSpc="1"/>
          <a:lstStyle/>
          <a:p>
            <a:endParaRPr lang="zh-CN" altLang="en-US"/>
          </a:p>
        </p:txBody>
      </p:sp>
      <p:sp>
        <p:nvSpPr>
          <p:cNvPr id="41" name="TextBox 40"/>
          <p:cNvSpPr txBox="1"/>
          <p:nvPr/>
        </p:nvSpPr>
        <p:spPr>
          <a:xfrm>
            <a:off x="3121679" y="2116901"/>
            <a:ext cx="1110786" cy="1107996"/>
          </a:xfrm>
          <a:prstGeom prst="rect">
            <a:avLst/>
          </a:prstGeom>
          <a:noFill/>
        </p:spPr>
        <p:txBody>
          <a:bodyPr wrap="square" rtlCol="0">
            <a:spAutoFit/>
          </a:bodyPr>
          <a:lstStyle/>
          <a:p>
            <a:r>
              <a:rPr lang="zh-CN" altLang="en-US" sz="6600" b="1">
                <a:solidFill>
                  <a:srgbClr val="C00000"/>
                </a:solidFill>
                <a:latin typeface="微软雅黑" panose="020b0503020204020204" pitchFamily="34" charset="-122"/>
                <a:ea typeface="微软雅黑" panose="020b0503020204020204" pitchFamily="34" charset="-122"/>
              </a:rPr>
              <a:t>职</a:t>
            </a:r>
            <a:endParaRPr lang="zh-CN" altLang="en-US" sz="6600" b="1">
              <a:solidFill>
                <a:srgbClr val="C00000"/>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4167472" y="1728957"/>
            <a:ext cx="2067156" cy="1863776"/>
            <a:chOff x="3720691" y="2824413"/>
            <a:chExt cx="1341120" cy="1209172"/>
          </a:xfrm>
        </p:grpSpPr>
        <p:sp>
          <p:nvSpPr>
            <p:cNvPr id="44" name="Freeform 5"/>
            <p:cNvSpPr/>
            <p:nvPr/>
          </p:nvSpPr>
          <p:spPr bwMode="auto">
            <a:xfrm rot="1855731">
              <a:off x="3720691" y="2824413"/>
              <a:ext cx="1341120" cy="1209172"/>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5" name="Freeform 5"/>
            <p:cNvSpPr/>
            <p:nvPr/>
          </p:nvSpPr>
          <p:spPr bwMode="auto">
            <a:xfrm rot="1855731">
              <a:off x="3764581" y="2863367"/>
              <a:ext cx="1264630" cy="1140208"/>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lumMod val="70000"/>
                    <a:lumOff val="30000"/>
                  </a:srgbClr>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46" name="Freeform 5"/>
          <p:cNvSpPr/>
          <p:nvPr/>
        </p:nvSpPr>
        <p:spPr bwMode="auto">
          <a:xfrm rot="1855731">
            <a:off x="4367551" y="1889939"/>
            <a:ext cx="1724146" cy="1554514"/>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ysDash"/>
            <a:miter lim="800000"/>
          </a:ln>
          <a:effectLst/>
        </p:spPr>
        <p:txBody>
          <a:bodyPr vert="horz" wrap="square" lIns="91440" tIns="45720" rIns="91440" bIns="45720" numCol="1" anchor="t" anchorCtr="0" compatLnSpc="1"/>
          <a:lstStyle/>
          <a:p>
            <a:endParaRPr lang="zh-CN" altLang="en-US"/>
          </a:p>
        </p:txBody>
      </p:sp>
      <p:sp>
        <p:nvSpPr>
          <p:cNvPr id="52" name="TextBox 51"/>
          <p:cNvSpPr txBox="1"/>
          <p:nvPr/>
        </p:nvSpPr>
        <p:spPr>
          <a:xfrm>
            <a:off x="4740669" y="2116900"/>
            <a:ext cx="1110786" cy="1098202"/>
          </a:xfrm>
          <a:prstGeom prst="rect">
            <a:avLst/>
          </a:prstGeom>
          <a:noFill/>
        </p:spPr>
        <p:txBody>
          <a:bodyPr wrap="square" rtlCol="0">
            <a:spAutoFit/>
          </a:bodyPr>
          <a:lstStyle/>
          <a:p>
            <a:r>
              <a:rPr lang="zh-CN" altLang="en-US" sz="6600" b="1">
                <a:solidFill>
                  <a:srgbClr val="C00000"/>
                </a:solidFill>
                <a:latin typeface="微软雅黑" panose="020b0503020204020204" pitchFamily="34" charset="-122"/>
                <a:ea typeface="微软雅黑" panose="020b0503020204020204" pitchFamily="34" charset="-122"/>
              </a:rPr>
              <a:t>业</a:t>
            </a:r>
            <a:endParaRPr lang="zh-CN" altLang="en-US" sz="6600" b="1">
              <a:solidFill>
                <a:srgbClr val="C00000"/>
              </a:solidFill>
              <a:latin typeface="微软雅黑" panose="020b0503020204020204" pitchFamily="34" charset="-122"/>
              <a:ea typeface="微软雅黑" panose="020b0503020204020204" pitchFamily="34" charset="-122"/>
            </a:endParaRPr>
          </a:p>
        </p:txBody>
      </p:sp>
      <p:grpSp>
        <p:nvGrpSpPr>
          <p:cNvPr id="53" name="组合 52"/>
          <p:cNvGrpSpPr/>
          <p:nvPr/>
        </p:nvGrpSpPr>
        <p:grpSpPr>
          <a:xfrm>
            <a:off x="5793583" y="1728956"/>
            <a:ext cx="2067156" cy="1863776"/>
            <a:chOff x="3720691" y="2824413"/>
            <a:chExt cx="1341120" cy="1209172"/>
          </a:xfrm>
        </p:grpSpPr>
        <p:sp>
          <p:nvSpPr>
            <p:cNvPr id="54" name="Freeform 5"/>
            <p:cNvSpPr/>
            <p:nvPr/>
          </p:nvSpPr>
          <p:spPr bwMode="auto">
            <a:xfrm rot="1855731">
              <a:off x="3720691" y="2824413"/>
              <a:ext cx="1341120" cy="1209172"/>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5" name="Freeform 5"/>
            <p:cNvSpPr/>
            <p:nvPr/>
          </p:nvSpPr>
          <p:spPr bwMode="auto">
            <a:xfrm rot="1855731">
              <a:off x="3764581" y="2863367"/>
              <a:ext cx="1264630" cy="1140208"/>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lumMod val="70000"/>
                    <a:lumOff val="30000"/>
                  </a:srgbClr>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56" name="Freeform 5"/>
          <p:cNvSpPr/>
          <p:nvPr/>
        </p:nvSpPr>
        <p:spPr bwMode="auto">
          <a:xfrm rot="1855731">
            <a:off x="5993662" y="1889938"/>
            <a:ext cx="1724146" cy="1554514"/>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ysDash"/>
            <a:miter lim="800000"/>
          </a:ln>
          <a:effectLst/>
        </p:spPr>
        <p:txBody>
          <a:bodyPr vert="horz" wrap="square" lIns="91440" tIns="45720" rIns="91440" bIns="45720" numCol="1" anchor="t" anchorCtr="0" compatLnSpc="1"/>
          <a:lstStyle/>
          <a:p>
            <a:endParaRPr lang="zh-CN" altLang="en-US"/>
          </a:p>
        </p:txBody>
      </p:sp>
      <p:sp>
        <p:nvSpPr>
          <p:cNvPr id="57" name="TextBox 56"/>
          <p:cNvSpPr txBox="1"/>
          <p:nvPr/>
        </p:nvSpPr>
        <p:spPr>
          <a:xfrm>
            <a:off x="6366780" y="2116899"/>
            <a:ext cx="1110786" cy="1107996"/>
          </a:xfrm>
          <a:prstGeom prst="rect">
            <a:avLst/>
          </a:prstGeom>
          <a:noFill/>
        </p:spPr>
        <p:txBody>
          <a:bodyPr wrap="square" rtlCol="0">
            <a:spAutoFit/>
          </a:bodyPr>
          <a:lstStyle/>
          <a:p>
            <a:r>
              <a:rPr lang="zh-CN" altLang="en-US" sz="6600" b="1">
                <a:solidFill>
                  <a:srgbClr val="C00000"/>
                </a:solidFill>
                <a:latin typeface="微软雅黑" panose="020b0503020204020204" pitchFamily="34" charset="-122"/>
                <a:ea typeface="微软雅黑" panose="020b0503020204020204" pitchFamily="34" charset="-122"/>
              </a:rPr>
              <a:t>规</a:t>
            </a:r>
            <a:endParaRPr lang="zh-CN" altLang="en-US" sz="6600" b="1">
              <a:solidFill>
                <a:srgbClr val="C00000"/>
              </a:solidFill>
              <a:latin typeface="微软雅黑" panose="020b0503020204020204" pitchFamily="34" charset="-122"/>
              <a:ea typeface="微软雅黑" panose="020b0503020204020204" pitchFamily="34" charset="-122"/>
            </a:endParaRPr>
          </a:p>
        </p:txBody>
      </p:sp>
      <p:grpSp>
        <p:nvGrpSpPr>
          <p:cNvPr id="58" name="组合 57"/>
          <p:cNvGrpSpPr/>
          <p:nvPr/>
        </p:nvGrpSpPr>
        <p:grpSpPr>
          <a:xfrm>
            <a:off x="7412340" y="1714500"/>
            <a:ext cx="2067156" cy="1863776"/>
            <a:chOff x="3720691" y="2824413"/>
            <a:chExt cx="1341120" cy="1209172"/>
          </a:xfrm>
        </p:grpSpPr>
        <p:sp>
          <p:nvSpPr>
            <p:cNvPr id="59" name="Freeform 5"/>
            <p:cNvSpPr/>
            <p:nvPr/>
          </p:nvSpPr>
          <p:spPr bwMode="auto">
            <a:xfrm rot="1855731">
              <a:off x="3720691" y="2824413"/>
              <a:ext cx="1341120" cy="1209172"/>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lumMod val="70000"/>
                    <a:lumOff val="30000"/>
                  </a:srgbClr>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0" name="Freeform 5"/>
            <p:cNvSpPr/>
            <p:nvPr/>
          </p:nvSpPr>
          <p:spPr bwMode="auto">
            <a:xfrm rot="1855731">
              <a:off x="3764581" y="2863367"/>
              <a:ext cx="1264630" cy="1140208"/>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lumMod val="70000"/>
                    <a:lumOff val="30000"/>
                  </a:srgbClr>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61" name="Freeform 5"/>
          <p:cNvSpPr/>
          <p:nvPr/>
        </p:nvSpPr>
        <p:spPr bwMode="auto">
          <a:xfrm rot="1855731">
            <a:off x="7561619" y="1875482"/>
            <a:ext cx="1724146" cy="1554514"/>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ysDash"/>
            <a:miter lim="800000"/>
          </a:ln>
          <a:effectLst/>
        </p:spPr>
        <p:txBody>
          <a:bodyPr vert="horz" wrap="square" lIns="91440" tIns="45720" rIns="91440" bIns="45720" numCol="1" anchor="t" anchorCtr="0" compatLnSpc="1"/>
          <a:lstStyle/>
          <a:p>
            <a:endParaRPr lang="zh-CN" altLang="en-US"/>
          </a:p>
        </p:txBody>
      </p:sp>
      <p:sp>
        <p:nvSpPr>
          <p:cNvPr id="62" name="TextBox 61"/>
          <p:cNvSpPr txBox="1"/>
          <p:nvPr/>
        </p:nvSpPr>
        <p:spPr>
          <a:xfrm>
            <a:off x="7985537" y="2102443"/>
            <a:ext cx="1110786" cy="1107996"/>
          </a:xfrm>
          <a:prstGeom prst="rect">
            <a:avLst/>
          </a:prstGeom>
          <a:noFill/>
        </p:spPr>
        <p:txBody>
          <a:bodyPr wrap="square" rtlCol="0">
            <a:spAutoFit/>
          </a:bodyPr>
          <a:lstStyle/>
          <a:p>
            <a:r>
              <a:rPr lang="zh-CN" altLang="en-US" sz="6600" b="1">
                <a:solidFill>
                  <a:srgbClr val="C00000"/>
                </a:solidFill>
                <a:latin typeface="微软雅黑" panose="020b0503020204020204" pitchFamily="34" charset="-122"/>
                <a:ea typeface="微软雅黑" panose="020b0503020204020204" pitchFamily="34" charset="-122"/>
              </a:rPr>
              <a:t>划</a:t>
            </a:r>
            <a:endParaRPr lang="zh-CN" altLang="en-US" sz="6600" b="1">
              <a:solidFill>
                <a:srgbClr val="C00000"/>
              </a:solidFill>
              <a:latin typeface="微软雅黑" panose="020b0503020204020204" pitchFamily="34" charset="-122"/>
              <a:ea typeface="微软雅黑" panose="020b0503020204020204" pitchFamily="34" charset="-122"/>
            </a:endParaRPr>
          </a:p>
        </p:txBody>
      </p:sp>
      <p:sp>
        <p:nvSpPr>
          <p:cNvPr id="63" name="Freeform 5"/>
          <p:cNvSpPr/>
          <p:nvPr/>
        </p:nvSpPr>
        <p:spPr bwMode="auto">
          <a:xfrm rot="1855731">
            <a:off x="4177938" y="793744"/>
            <a:ext cx="564892" cy="509312"/>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64" name="Freeform 5"/>
          <p:cNvSpPr/>
          <p:nvPr/>
        </p:nvSpPr>
        <p:spPr bwMode="auto">
          <a:xfrm rot="1855731">
            <a:off x="5420720" y="656175"/>
            <a:ext cx="422762" cy="381164"/>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02A36"/>
          </a:soli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65" name="Freeform 5"/>
          <p:cNvSpPr/>
          <p:nvPr/>
        </p:nvSpPr>
        <p:spPr bwMode="auto">
          <a:xfrm rot="1855731">
            <a:off x="3113239" y="917546"/>
            <a:ext cx="420716" cy="379320"/>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02A36"/>
          </a:soli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66" name="Freeform 5"/>
          <p:cNvSpPr/>
          <p:nvPr/>
        </p:nvSpPr>
        <p:spPr bwMode="auto">
          <a:xfrm rot="1855731">
            <a:off x="6431446" y="937786"/>
            <a:ext cx="401324" cy="361838"/>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78" name="Freeform 5"/>
          <p:cNvSpPr/>
          <p:nvPr/>
        </p:nvSpPr>
        <p:spPr bwMode="auto">
          <a:xfrm rot="1855731">
            <a:off x="7505619" y="759911"/>
            <a:ext cx="286948" cy="258714"/>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02A36"/>
          </a:soli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79" name="Freeform 5"/>
          <p:cNvSpPr/>
          <p:nvPr/>
        </p:nvSpPr>
        <p:spPr bwMode="auto">
          <a:xfrm rot="1855731">
            <a:off x="8491499" y="869088"/>
            <a:ext cx="401324" cy="361838"/>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8"/>
                                        </p:tgtEl>
                                      </p:cBhvr>
                                    </p:cmd>
                                  </p:childTnLst>
                                </p:cTn>
                              </p:par>
                              <p:par>
                                <p:cTn id="8" presetID="31"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 calcmode="lin" valueType="num">
                                      <p:cBhvr>
                                        <p:cTn id="10" dur="1000" fill="hold"/>
                                        <p:tgtEl>
                                          <p:spTgt spid="63"/>
                                        </p:tgtEl>
                                        <p:attrNameLst>
                                          <p:attrName>ppt_w</p:attrName>
                                        </p:attrNameLst>
                                      </p:cBhvr>
                                      <p:tavLst>
                                        <p:tav tm="0">
                                          <p:val>
                                            <p:fltVal val="0"/>
                                          </p:val>
                                        </p:tav>
                                        <p:tav tm="100000">
                                          <p:val>
                                            <p:strVal val="#ppt_w"/>
                                          </p:val>
                                        </p:tav>
                                      </p:tavLst>
                                    </p:anim>
                                    <p:anim calcmode="lin" valueType="num">
                                      <p:cBhvr>
                                        <p:cTn id="11" dur="1000" fill="hold"/>
                                        <p:tgtEl>
                                          <p:spTgt spid="63"/>
                                        </p:tgtEl>
                                        <p:attrNameLst>
                                          <p:attrName>ppt_h</p:attrName>
                                        </p:attrNameLst>
                                      </p:cBhvr>
                                      <p:tavLst>
                                        <p:tav tm="0">
                                          <p:val>
                                            <p:fltVal val="0"/>
                                          </p:val>
                                        </p:tav>
                                        <p:tav tm="100000">
                                          <p:val>
                                            <p:strVal val="#ppt_h"/>
                                          </p:val>
                                        </p:tav>
                                      </p:tavLst>
                                    </p:anim>
                                    <p:anim calcmode="lin" valueType="num">
                                      <p:cBhvr>
                                        <p:cTn id="12" dur="1000" fill="hold"/>
                                        <p:tgtEl>
                                          <p:spTgt spid="63"/>
                                        </p:tgtEl>
                                        <p:attrNameLst>
                                          <p:attrName>style.rotation</p:attrName>
                                        </p:attrNameLst>
                                      </p:cBhvr>
                                      <p:tavLst>
                                        <p:tav tm="0">
                                          <p:val>
                                            <p:fltVal val="90"/>
                                          </p:val>
                                        </p:tav>
                                        <p:tav tm="100000">
                                          <p:val>
                                            <p:fltVal val="0"/>
                                          </p:val>
                                        </p:tav>
                                      </p:tavLst>
                                    </p:anim>
                                    <p:animEffect transition="in" filter="fade">
                                      <p:cBhvr>
                                        <p:cTn id="13" dur="1000"/>
                                        <p:tgtEl>
                                          <p:spTgt spid="63"/>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1000" fill="hold"/>
                                        <p:tgtEl>
                                          <p:spTgt spid="64"/>
                                        </p:tgtEl>
                                        <p:attrNameLst>
                                          <p:attrName>ppt_w</p:attrName>
                                        </p:attrNameLst>
                                      </p:cBhvr>
                                      <p:tavLst>
                                        <p:tav tm="0">
                                          <p:val>
                                            <p:fltVal val="0"/>
                                          </p:val>
                                        </p:tav>
                                        <p:tav tm="100000">
                                          <p:val>
                                            <p:strVal val="#ppt_w"/>
                                          </p:val>
                                        </p:tav>
                                      </p:tavLst>
                                    </p:anim>
                                    <p:anim calcmode="lin" valueType="num">
                                      <p:cBhvr>
                                        <p:cTn id="17" dur="1000" fill="hold"/>
                                        <p:tgtEl>
                                          <p:spTgt spid="64"/>
                                        </p:tgtEl>
                                        <p:attrNameLst>
                                          <p:attrName>ppt_h</p:attrName>
                                        </p:attrNameLst>
                                      </p:cBhvr>
                                      <p:tavLst>
                                        <p:tav tm="0">
                                          <p:val>
                                            <p:fltVal val="0"/>
                                          </p:val>
                                        </p:tav>
                                        <p:tav tm="100000">
                                          <p:val>
                                            <p:strVal val="#ppt_h"/>
                                          </p:val>
                                        </p:tav>
                                      </p:tavLst>
                                    </p:anim>
                                    <p:anim calcmode="lin" valueType="num">
                                      <p:cBhvr>
                                        <p:cTn id="18" dur="1000" fill="hold"/>
                                        <p:tgtEl>
                                          <p:spTgt spid="64"/>
                                        </p:tgtEl>
                                        <p:attrNameLst>
                                          <p:attrName>style.rotation</p:attrName>
                                        </p:attrNameLst>
                                      </p:cBhvr>
                                      <p:tavLst>
                                        <p:tav tm="0">
                                          <p:val>
                                            <p:fltVal val="90"/>
                                          </p:val>
                                        </p:tav>
                                        <p:tav tm="100000">
                                          <p:val>
                                            <p:fltVal val="0"/>
                                          </p:val>
                                        </p:tav>
                                      </p:tavLst>
                                    </p:anim>
                                    <p:animEffect transition="in" filter="fade">
                                      <p:cBhvr>
                                        <p:cTn id="19" dur="1000"/>
                                        <p:tgtEl>
                                          <p:spTgt spid="64"/>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1000" fill="hold"/>
                                        <p:tgtEl>
                                          <p:spTgt spid="65"/>
                                        </p:tgtEl>
                                        <p:attrNameLst>
                                          <p:attrName>ppt_w</p:attrName>
                                        </p:attrNameLst>
                                      </p:cBhvr>
                                      <p:tavLst>
                                        <p:tav tm="0">
                                          <p:val>
                                            <p:fltVal val="0"/>
                                          </p:val>
                                        </p:tav>
                                        <p:tav tm="100000">
                                          <p:val>
                                            <p:strVal val="#ppt_w"/>
                                          </p:val>
                                        </p:tav>
                                      </p:tavLst>
                                    </p:anim>
                                    <p:anim calcmode="lin" valueType="num">
                                      <p:cBhvr>
                                        <p:cTn id="23" dur="1000" fill="hold"/>
                                        <p:tgtEl>
                                          <p:spTgt spid="65"/>
                                        </p:tgtEl>
                                        <p:attrNameLst>
                                          <p:attrName>ppt_h</p:attrName>
                                        </p:attrNameLst>
                                      </p:cBhvr>
                                      <p:tavLst>
                                        <p:tav tm="0">
                                          <p:val>
                                            <p:fltVal val="0"/>
                                          </p:val>
                                        </p:tav>
                                        <p:tav tm="100000">
                                          <p:val>
                                            <p:strVal val="#ppt_h"/>
                                          </p:val>
                                        </p:tav>
                                      </p:tavLst>
                                    </p:anim>
                                    <p:anim calcmode="lin" valueType="num">
                                      <p:cBhvr>
                                        <p:cTn id="24" dur="1000" fill="hold"/>
                                        <p:tgtEl>
                                          <p:spTgt spid="65"/>
                                        </p:tgtEl>
                                        <p:attrNameLst>
                                          <p:attrName>style.rotation</p:attrName>
                                        </p:attrNameLst>
                                      </p:cBhvr>
                                      <p:tavLst>
                                        <p:tav tm="0">
                                          <p:val>
                                            <p:fltVal val="90"/>
                                          </p:val>
                                        </p:tav>
                                        <p:tav tm="100000">
                                          <p:val>
                                            <p:fltVal val="0"/>
                                          </p:val>
                                        </p:tav>
                                      </p:tavLst>
                                    </p:anim>
                                    <p:animEffect transition="in" filter="fade">
                                      <p:cBhvr>
                                        <p:cTn id="25" dur="1000"/>
                                        <p:tgtEl>
                                          <p:spTgt spid="65"/>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 calcmode="lin" valueType="num">
                                      <p:cBhvr>
                                        <p:cTn id="34" dur="1000" fill="hold"/>
                                        <p:tgtEl>
                                          <p:spTgt spid="78"/>
                                        </p:tgtEl>
                                        <p:attrNameLst>
                                          <p:attrName>ppt_w</p:attrName>
                                        </p:attrNameLst>
                                      </p:cBhvr>
                                      <p:tavLst>
                                        <p:tav tm="0">
                                          <p:val>
                                            <p:fltVal val="0"/>
                                          </p:val>
                                        </p:tav>
                                        <p:tav tm="100000">
                                          <p:val>
                                            <p:strVal val="#ppt_w"/>
                                          </p:val>
                                        </p:tav>
                                      </p:tavLst>
                                    </p:anim>
                                    <p:anim calcmode="lin" valueType="num">
                                      <p:cBhvr>
                                        <p:cTn id="35" dur="1000" fill="hold"/>
                                        <p:tgtEl>
                                          <p:spTgt spid="78"/>
                                        </p:tgtEl>
                                        <p:attrNameLst>
                                          <p:attrName>ppt_h</p:attrName>
                                        </p:attrNameLst>
                                      </p:cBhvr>
                                      <p:tavLst>
                                        <p:tav tm="0">
                                          <p:val>
                                            <p:fltVal val="0"/>
                                          </p:val>
                                        </p:tav>
                                        <p:tav tm="100000">
                                          <p:val>
                                            <p:strVal val="#ppt_h"/>
                                          </p:val>
                                        </p:tav>
                                      </p:tavLst>
                                    </p:anim>
                                    <p:anim calcmode="lin" valueType="num">
                                      <p:cBhvr>
                                        <p:cTn id="36" dur="1000" fill="hold"/>
                                        <p:tgtEl>
                                          <p:spTgt spid="78"/>
                                        </p:tgtEl>
                                        <p:attrNameLst>
                                          <p:attrName>style.rotation</p:attrName>
                                        </p:attrNameLst>
                                      </p:cBhvr>
                                      <p:tavLst>
                                        <p:tav tm="0">
                                          <p:val>
                                            <p:fltVal val="90"/>
                                          </p:val>
                                        </p:tav>
                                        <p:tav tm="100000">
                                          <p:val>
                                            <p:fltVal val="0"/>
                                          </p:val>
                                        </p:tav>
                                      </p:tavLst>
                                    </p:anim>
                                    <p:animEffect transition="in" filter="fade">
                                      <p:cBhvr>
                                        <p:cTn id="37" dur="1000"/>
                                        <p:tgtEl>
                                          <p:spTgt spid="78"/>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79"/>
                                        </p:tgtEl>
                                        <p:attrNameLst>
                                          <p:attrName>style.visibility</p:attrName>
                                        </p:attrNameLst>
                                      </p:cBhvr>
                                      <p:to>
                                        <p:strVal val="visible"/>
                                      </p:to>
                                    </p:set>
                                    <p:anim calcmode="lin" valueType="num">
                                      <p:cBhvr>
                                        <p:cTn id="40" dur="1000" fill="hold"/>
                                        <p:tgtEl>
                                          <p:spTgt spid="79"/>
                                        </p:tgtEl>
                                        <p:attrNameLst>
                                          <p:attrName>ppt_w</p:attrName>
                                        </p:attrNameLst>
                                      </p:cBhvr>
                                      <p:tavLst>
                                        <p:tav tm="0">
                                          <p:val>
                                            <p:fltVal val="0"/>
                                          </p:val>
                                        </p:tav>
                                        <p:tav tm="100000">
                                          <p:val>
                                            <p:strVal val="#ppt_w"/>
                                          </p:val>
                                        </p:tav>
                                      </p:tavLst>
                                    </p:anim>
                                    <p:anim calcmode="lin" valueType="num">
                                      <p:cBhvr>
                                        <p:cTn id="41" dur="1000" fill="hold"/>
                                        <p:tgtEl>
                                          <p:spTgt spid="79"/>
                                        </p:tgtEl>
                                        <p:attrNameLst>
                                          <p:attrName>ppt_h</p:attrName>
                                        </p:attrNameLst>
                                      </p:cBhvr>
                                      <p:tavLst>
                                        <p:tav tm="0">
                                          <p:val>
                                            <p:fltVal val="0"/>
                                          </p:val>
                                        </p:tav>
                                        <p:tav tm="100000">
                                          <p:val>
                                            <p:strVal val="#ppt_h"/>
                                          </p:val>
                                        </p:tav>
                                      </p:tavLst>
                                    </p:anim>
                                    <p:anim calcmode="lin" valueType="num">
                                      <p:cBhvr>
                                        <p:cTn id="42" dur="1000" fill="hold"/>
                                        <p:tgtEl>
                                          <p:spTgt spid="79"/>
                                        </p:tgtEl>
                                        <p:attrNameLst>
                                          <p:attrName>style.rotation</p:attrName>
                                        </p:attrNameLst>
                                      </p:cBhvr>
                                      <p:tavLst>
                                        <p:tav tm="0">
                                          <p:val>
                                            <p:fltVal val="90"/>
                                          </p:val>
                                        </p:tav>
                                        <p:tav tm="100000">
                                          <p:val>
                                            <p:fltVal val="0"/>
                                          </p:val>
                                        </p:tav>
                                      </p:tavLst>
                                    </p:anim>
                                    <p:animEffect transition="in" filter="fade">
                                      <p:cBhvr>
                                        <p:cTn id="43" dur="1000"/>
                                        <p:tgtEl>
                                          <p:spTgt spid="79"/>
                                        </p:tgtEl>
                                      </p:cBhvr>
                                    </p:animEffect>
                                  </p:childTnLst>
                                </p:cTn>
                              </p:par>
                            </p:childTnLst>
                          </p:cTn>
                        </p:par>
                        <p:par>
                          <p:cTn id="44" fill="hold" nodeType="afterGroup">
                            <p:stCondLst>
                              <p:cond delay="1000"/>
                            </p:stCondLst>
                            <p:childTnLst>
                              <p:par>
                                <p:cTn id="45" presetID="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750" fill="hold"/>
                                        <p:tgtEl>
                                          <p:spTgt spid="37"/>
                                        </p:tgtEl>
                                        <p:attrNameLst>
                                          <p:attrName>ppt_x</p:attrName>
                                        </p:attrNameLst>
                                      </p:cBhvr>
                                      <p:tavLst>
                                        <p:tav tm="0">
                                          <p:val>
                                            <p:strVal val="0-#ppt_w/2"/>
                                          </p:val>
                                        </p:tav>
                                        <p:tav tm="100000">
                                          <p:val>
                                            <p:strVal val="#ppt_x"/>
                                          </p:val>
                                        </p:tav>
                                      </p:tavLst>
                                    </p:anim>
                                    <p:anim calcmode="lin" valueType="num">
                                      <p:cBhvr additive="base">
                                        <p:cTn id="48" dur="750" fill="hold"/>
                                        <p:tgtEl>
                                          <p:spTgt spid="37"/>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750" fill="hold"/>
                                        <p:tgtEl>
                                          <p:spTgt spid="40"/>
                                        </p:tgtEl>
                                        <p:attrNameLst>
                                          <p:attrName>ppt_x</p:attrName>
                                        </p:attrNameLst>
                                      </p:cBhvr>
                                      <p:tavLst>
                                        <p:tav tm="0">
                                          <p:val>
                                            <p:strVal val="0-#ppt_w/2"/>
                                          </p:val>
                                        </p:tav>
                                        <p:tav tm="100000">
                                          <p:val>
                                            <p:strVal val="#ppt_x"/>
                                          </p:val>
                                        </p:tav>
                                      </p:tavLst>
                                    </p:anim>
                                    <p:anim calcmode="lin" valueType="num">
                                      <p:cBhvr additive="base">
                                        <p:cTn id="52" dur="750" fill="hold"/>
                                        <p:tgtEl>
                                          <p:spTgt spid="40"/>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750" fill="hold"/>
                                        <p:tgtEl>
                                          <p:spTgt spid="43"/>
                                        </p:tgtEl>
                                        <p:attrNameLst>
                                          <p:attrName>ppt_x</p:attrName>
                                        </p:attrNameLst>
                                      </p:cBhvr>
                                      <p:tavLst>
                                        <p:tav tm="0">
                                          <p:val>
                                            <p:strVal val="0-#ppt_w/2"/>
                                          </p:val>
                                        </p:tav>
                                        <p:tav tm="100000">
                                          <p:val>
                                            <p:strVal val="#ppt_x"/>
                                          </p:val>
                                        </p:tav>
                                      </p:tavLst>
                                    </p:anim>
                                    <p:anim calcmode="lin" valueType="num">
                                      <p:cBhvr additive="base">
                                        <p:cTn id="56" dur="750" fill="hold"/>
                                        <p:tgtEl>
                                          <p:spTgt spid="43"/>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0-#ppt_w/2"/>
                                          </p:val>
                                        </p:tav>
                                        <p:tav tm="100000">
                                          <p:val>
                                            <p:strVal val="#ppt_x"/>
                                          </p:val>
                                        </p:tav>
                                      </p:tavLst>
                                    </p:anim>
                                    <p:anim calcmode="lin" valueType="num">
                                      <p:cBhvr additive="base">
                                        <p:cTn id="60" dur="750" fill="hold"/>
                                        <p:tgtEl>
                                          <p:spTgt spid="46"/>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additive="base">
                                        <p:cTn id="63" dur="750" fill="hold"/>
                                        <p:tgtEl>
                                          <p:spTgt spid="53"/>
                                        </p:tgtEl>
                                        <p:attrNameLst>
                                          <p:attrName>ppt_x</p:attrName>
                                        </p:attrNameLst>
                                      </p:cBhvr>
                                      <p:tavLst>
                                        <p:tav tm="0">
                                          <p:val>
                                            <p:strVal val="0-#ppt_w/2"/>
                                          </p:val>
                                        </p:tav>
                                        <p:tav tm="100000">
                                          <p:val>
                                            <p:strVal val="#ppt_x"/>
                                          </p:val>
                                        </p:tav>
                                      </p:tavLst>
                                    </p:anim>
                                    <p:anim calcmode="lin" valueType="num">
                                      <p:cBhvr additive="base">
                                        <p:cTn id="64" dur="750" fill="hold"/>
                                        <p:tgtEl>
                                          <p:spTgt spid="53"/>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56"/>
                                        </p:tgtEl>
                                        <p:attrNameLst>
                                          <p:attrName>style.visibility</p:attrName>
                                        </p:attrNameLst>
                                      </p:cBhvr>
                                      <p:to>
                                        <p:strVal val="visible"/>
                                      </p:to>
                                    </p:set>
                                    <p:anim calcmode="lin" valueType="num">
                                      <p:cBhvr additive="base">
                                        <p:cTn id="67" dur="750" fill="hold"/>
                                        <p:tgtEl>
                                          <p:spTgt spid="56"/>
                                        </p:tgtEl>
                                        <p:attrNameLst>
                                          <p:attrName>ppt_x</p:attrName>
                                        </p:attrNameLst>
                                      </p:cBhvr>
                                      <p:tavLst>
                                        <p:tav tm="0">
                                          <p:val>
                                            <p:strVal val="0-#ppt_w/2"/>
                                          </p:val>
                                        </p:tav>
                                        <p:tav tm="100000">
                                          <p:val>
                                            <p:strVal val="#ppt_x"/>
                                          </p:val>
                                        </p:tav>
                                      </p:tavLst>
                                    </p:anim>
                                    <p:anim calcmode="lin" valueType="num">
                                      <p:cBhvr additive="base">
                                        <p:cTn id="68" dur="750" fill="hold"/>
                                        <p:tgtEl>
                                          <p:spTgt spid="56"/>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58"/>
                                        </p:tgtEl>
                                        <p:attrNameLst>
                                          <p:attrName>style.visibility</p:attrName>
                                        </p:attrNameLst>
                                      </p:cBhvr>
                                      <p:to>
                                        <p:strVal val="visible"/>
                                      </p:to>
                                    </p:set>
                                    <p:anim calcmode="lin" valueType="num">
                                      <p:cBhvr additive="base">
                                        <p:cTn id="71" dur="750" fill="hold"/>
                                        <p:tgtEl>
                                          <p:spTgt spid="58"/>
                                        </p:tgtEl>
                                        <p:attrNameLst>
                                          <p:attrName>ppt_x</p:attrName>
                                        </p:attrNameLst>
                                      </p:cBhvr>
                                      <p:tavLst>
                                        <p:tav tm="0">
                                          <p:val>
                                            <p:strVal val="0-#ppt_w/2"/>
                                          </p:val>
                                        </p:tav>
                                        <p:tav tm="100000">
                                          <p:val>
                                            <p:strVal val="#ppt_x"/>
                                          </p:val>
                                        </p:tav>
                                      </p:tavLst>
                                    </p:anim>
                                    <p:anim calcmode="lin" valueType="num">
                                      <p:cBhvr additive="base">
                                        <p:cTn id="72" dur="750" fill="hold"/>
                                        <p:tgtEl>
                                          <p:spTgt spid="58"/>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61"/>
                                        </p:tgtEl>
                                        <p:attrNameLst>
                                          <p:attrName>style.visibility</p:attrName>
                                        </p:attrNameLst>
                                      </p:cBhvr>
                                      <p:to>
                                        <p:strVal val="visible"/>
                                      </p:to>
                                    </p:set>
                                    <p:anim calcmode="lin" valueType="num">
                                      <p:cBhvr additive="base">
                                        <p:cTn id="75" dur="750" fill="hold"/>
                                        <p:tgtEl>
                                          <p:spTgt spid="61"/>
                                        </p:tgtEl>
                                        <p:attrNameLst>
                                          <p:attrName>ppt_x</p:attrName>
                                        </p:attrNameLst>
                                      </p:cBhvr>
                                      <p:tavLst>
                                        <p:tav tm="0">
                                          <p:val>
                                            <p:strVal val="0-#ppt_w/2"/>
                                          </p:val>
                                        </p:tav>
                                        <p:tav tm="100000">
                                          <p:val>
                                            <p:strVal val="#ppt_x"/>
                                          </p:val>
                                        </p:tav>
                                      </p:tavLst>
                                    </p:anim>
                                    <p:anim calcmode="lin" valueType="num">
                                      <p:cBhvr additive="base">
                                        <p:cTn id="76" dur="750" fill="hold"/>
                                        <p:tgtEl>
                                          <p:spTgt spid="61"/>
                                        </p:tgtEl>
                                        <p:attrNameLst>
                                          <p:attrName>ppt_y</p:attrName>
                                        </p:attrNameLst>
                                      </p:cBhvr>
                                      <p:tavLst>
                                        <p:tav tm="0">
                                          <p:val>
                                            <p:strVal val="#ppt_y"/>
                                          </p:val>
                                        </p:tav>
                                        <p:tav tm="100000">
                                          <p:val>
                                            <p:strVal val="#ppt_y"/>
                                          </p:val>
                                        </p:tav>
                                      </p:tavLst>
                                    </p:anim>
                                  </p:childTnLst>
                                </p:cTn>
                              </p:par>
                            </p:childTnLst>
                          </p:cTn>
                        </p:par>
                        <p:par>
                          <p:cTn id="77" fill="hold" nodeType="afterGroup">
                            <p:stCondLst>
                              <p:cond delay="1750"/>
                            </p:stCondLst>
                            <p:childTnLst>
                              <p:par>
                                <p:cTn id="78" presetID="42" presetClass="entr" presetSubtype="0"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fade">
                                      <p:cBhvr>
                                        <p:cTn id="80" dur="1250"/>
                                        <p:tgtEl>
                                          <p:spTgt spid="41"/>
                                        </p:tgtEl>
                                      </p:cBhvr>
                                    </p:animEffect>
                                    <p:anim calcmode="lin" valueType="num">
                                      <p:cBhvr>
                                        <p:cTn id="81" dur="1250" fill="hold"/>
                                        <p:tgtEl>
                                          <p:spTgt spid="41"/>
                                        </p:tgtEl>
                                        <p:attrNameLst>
                                          <p:attrName>ppt_x</p:attrName>
                                        </p:attrNameLst>
                                      </p:cBhvr>
                                      <p:tavLst>
                                        <p:tav tm="0">
                                          <p:val>
                                            <p:strVal val="#ppt_x"/>
                                          </p:val>
                                        </p:tav>
                                        <p:tav tm="100000">
                                          <p:val>
                                            <p:strVal val="#ppt_x"/>
                                          </p:val>
                                        </p:tav>
                                      </p:tavLst>
                                    </p:anim>
                                    <p:anim calcmode="lin" valueType="num">
                                      <p:cBhvr>
                                        <p:cTn id="82" dur="1250" fill="hold"/>
                                        <p:tgtEl>
                                          <p:spTgt spid="41"/>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fade">
                                      <p:cBhvr>
                                        <p:cTn id="85" dur="1250"/>
                                        <p:tgtEl>
                                          <p:spTgt spid="52"/>
                                        </p:tgtEl>
                                      </p:cBhvr>
                                    </p:animEffect>
                                    <p:anim calcmode="lin" valueType="num">
                                      <p:cBhvr>
                                        <p:cTn id="86" dur="1250" fill="hold"/>
                                        <p:tgtEl>
                                          <p:spTgt spid="52"/>
                                        </p:tgtEl>
                                        <p:attrNameLst>
                                          <p:attrName>ppt_x</p:attrName>
                                        </p:attrNameLst>
                                      </p:cBhvr>
                                      <p:tavLst>
                                        <p:tav tm="0">
                                          <p:val>
                                            <p:strVal val="#ppt_x"/>
                                          </p:val>
                                        </p:tav>
                                        <p:tav tm="100000">
                                          <p:val>
                                            <p:strVal val="#ppt_x"/>
                                          </p:val>
                                        </p:tav>
                                      </p:tavLst>
                                    </p:anim>
                                    <p:anim calcmode="lin" valueType="num">
                                      <p:cBhvr>
                                        <p:cTn id="87" dur="1250" fill="hold"/>
                                        <p:tgtEl>
                                          <p:spTgt spid="52"/>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1250"/>
                                        <p:tgtEl>
                                          <p:spTgt spid="57"/>
                                        </p:tgtEl>
                                      </p:cBhvr>
                                    </p:animEffect>
                                    <p:anim calcmode="lin" valueType="num">
                                      <p:cBhvr>
                                        <p:cTn id="91" dur="1250" fill="hold"/>
                                        <p:tgtEl>
                                          <p:spTgt spid="57"/>
                                        </p:tgtEl>
                                        <p:attrNameLst>
                                          <p:attrName>ppt_x</p:attrName>
                                        </p:attrNameLst>
                                      </p:cBhvr>
                                      <p:tavLst>
                                        <p:tav tm="0">
                                          <p:val>
                                            <p:strVal val="#ppt_x"/>
                                          </p:val>
                                        </p:tav>
                                        <p:tav tm="100000">
                                          <p:val>
                                            <p:strVal val="#ppt_x"/>
                                          </p:val>
                                        </p:tav>
                                      </p:tavLst>
                                    </p:anim>
                                    <p:anim calcmode="lin" valueType="num">
                                      <p:cBhvr>
                                        <p:cTn id="92" dur="1250" fill="hold"/>
                                        <p:tgtEl>
                                          <p:spTgt spid="5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250"/>
                                        <p:tgtEl>
                                          <p:spTgt spid="62"/>
                                        </p:tgtEl>
                                      </p:cBhvr>
                                    </p:animEffect>
                                    <p:anim calcmode="lin" valueType="num">
                                      <p:cBhvr>
                                        <p:cTn id="96" dur="1250" fill="hold"/>
                                        <p:tgtEl>
                                          <p:spTgt spid="62"/>
                                        </p:tgtEl>
                                        <p:attrNameLst>
                                          <p:attrName>ppt_x</p:attrName>
                                        </p:attrNameLst>
                                      </p:cBhvr>
                                      <p:tavLst>
                                        <p:tav tm="0">
                                          <p:val>
                                            <p:strVal val="#ppt_x"/>
                                          </p:val>
                                        </p:tav>
                                        <p:tav tm="100000">
                                          <p:val>
                                            <p:strVal val="#ppt_x"/>
                                          </p:val>
                                        </p:tav>
                                      </p:tavLst>
                                    </p:anim>
                                    <p:anim calcmode="lin" valueType="num">
                                      <p:cBhvr>
                                        <p:cTn id="97" dur="1250" fill="hold"/>
                                        <p:tgtEl>
                                          <p:spTgt spid="62"/>
                                        </p:tgtEl>
                                        <p:attrNameLst>
                                          <p:attrName>ppt_y</p:attrName>
                                        </p:attrNameLst>
                                      </p:cBhvr>
                                      <p:tavLst>
                                        <p:tav tm="0">
                                          <p:val>
                                            <p:strVal val="#ppt_y+.1"/>
                                          </p:val>
                                        </p:tav>
                                        <p:tav tm="100000">
                                          <p:val>
                                            <p:strVal val="#ppt_y"/>
                                          </p:val>
                                        </p:tav>
                                      </p:tavLst>
                                    </p:anim>
                                  </p:childTnLst>
                                </p:cTn>
                              </p:par>
                            </p:childTnLst>
                          </p:cTn>
                        </p:par>
                        <p:par>
                          <p:cTn id="98" fill="hold" nodeType="afterGroup">
                            <p:stCondLst>
                              <p:cond delay="3000"/>
                            </p:stCondLst>
                            <p:childTnLst>
                              <p:par>
                                <p:cTn id="99" presetID="14" presetClass="entr" presetSubtype="10"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Effect transition="in" filter="randombar(horizontal)">
                                      <p:cBhvr>
                                        <p:cTn id="101" dur="250"/>
                                        <p:tgtEl>
                                          <p:spTgt spid="77"/>
                                        </p:tgtEl>
                                      </p:cBhvr>
                                    </p:animEffect>
                                  </p:childTnLst>
                                </p:cTn>
                              </p:par>
                            </p:childTnLst>
                          </p:cTn>
                        </p:par>
                        <p:par>
                          <p:cTn id="102" fill="hold" nodeType="afterGroup">
                            <p:stCondLst>
                              <p:cond delay="3250"/>
                            </p:stCondLst>
                            <p:childTnLst>
                              <p:par>
                                <p:cTn id="103" presetID="2" presetClass="entr" presetSubtype="6" fill="hold" nodeType="afterEffect">
                                  <p:stCondLst>
                                    <p:cond delay="0"/>
                                  </p:stCondLst>
                                  <p:childTnLst>
                                    <p:set>
                                      <p:cBhvr>
                                        <p:cTn id="104" dur="1" fill="hold">
                                          <p:stCondLst>
                                            <p:cond delay="0"/>
                                          </p:stCondLst>
                                        </p:cTn>
                                        <p:tgtEl>
                                          <p:spTgt spid="17"/>
                                        </p:tgtEl>
                                        <p:attrNameLst>
                                          <p:attrName>style.visibility</p:attrName>
                                        </p:attrNameLst>
                                      </p:cBhvr>
                                      <p:to>
                                        <p:strVal val="visible"/>
                                      </p:to>
                                    </p:set>
                                    <p:anim calcmode="lin" valueType="num">
                                      <p:cBhvr additive="base">
                                        <p:cTn id="105" dur="500" fill="hold"/>
                                        <p:tgtEl>
                                          <p:spTgt spid="17"/>
                                        </p:tgtEl>
                                        <p:attrNameLst>
                                          <p:attrName>ppt_x</p:attrName>
                                        </p:attrNameLst>
                                      </p:cBhvr>
                                      <p:tavLst>
                                        <p:tav tm="0">
                                          <p:val>
                                            <p:strVal val="1+#ppt_w/2"/>
                                          </p:val>
                                        </p:tav>
                                        <p:tav tm="100000">
                                          <p:val>
                                            <p:strVal val="#ppt_x"/>
                                          </p:val>
                                        </p:tav>
                                      </p:tavLst>
                                    </p:anim>
                                    <p:anim calcmode="lin" valueType="num">
                                      <p:cBhvr additive="base">
                                        <p:cTn id="106" dur="500" fill="hold"/>
                                        <p:tgtEl>
                                          <p:spTgt spid="17"/>
                                        </p:tgtEl>
                                        <p:attrNameLst>
                                          <p:attrName>ppt_y</p:attrName>
                                        </p:attrNameLst>
                                      </p:cBhvr>
                                      <p:tavLst>
                                        <p:tav tm="0">
                                          <p:val>
                                            <p:strVal val="1+#ppt_h/2"/>
                                          </p:val>
                                        </p:tav>
                                        <p:tav tm="100000">
                                          <p:val>
                                            <p:strVal val="#ppt_y"/>
                                          </p:val>
                                        </p:tav>
                                      </p:tavLst>
                                    </p:anim>
                                  </p:childTnLst>
                                </p:cTn>
                              </p:par>
                              <p:par>
                                <p:cTn id="107" presetID="2" presetClass="entr" presetSubtype="6"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 calcmode="lin" valueType="num">
                                      <p:cBhvr additive="base">
                                        <p:cTn id="109" dur="500" fill="hold"/>
                                        <p:tgtEl>
                                          <p:spTgt spid="21"/>
                                        </p:tgtEl>
                                        <p:attrNameLst>
                                          <p:attrName>ppt_x</p:attrName>
                                        </p:attrNameLst>
                                      </p:cBhvr>
                                      <p:tavLst>
                                        <p:tav tm="0">
                                          <p:val>
                                            <p:strVal val="1+#ppt_w/2"/>
                                          </p:val>
                                        </p:tav>
                                        <p:tav tm="100000">
                                          <p:val>
                                            <p:strVal val="#ppt_x"/>
                                          </p:val>
                                        </p:tav>
                                      </p:tavLst>
                                    </p:anim>
                                    <p:anim calcmode="lin" valueType="num">
                                      <p:cBhvr additive="base">
                                        <p:cTn id="110" dur="500" fill="hold"/>
                                        <p:tgtEl>
                                          <p:spTgt spid="21"/>
                                        </p:tgtEl>
                                        <p:attrNameLst>
                                          <p:attrName>ppt_y</p:attrName>
                                        </p:attrNameLst>
                                      </p:cBhvr>
                                      <p:tavLst>
                                        <p:tav tm="0">
                                          <p:val>
                                            <p:strVal val="1+#ppt_h/2"/>
                                          </p:val>
                                        </p:tav>
                                        <p:tav tm="100000">
                                          <p:val>
                                            <p:strVal val="#ppt_y"/>
                                          </p:val>
                                        </p:tav>
                                      </p:tavLst>
                                    </p:anim>
                                  </p:childTnLst>
                                </p:cTn>
                              </p:par>
                            </p:childTnLst>
                          </p:cTn>
                        </p:par>
                        <p:par>
                          <p:cTn id="111" fill="hold" nodeType="afterGroup">
                            <p:stCondLst>
                              <p:cond delay="3750"/>
                            </p:stCondLst>
                            <p:childTnLst>
                              <p:par>
                                <p:cTn id="112" presetID="41" presetClass="entr" presetSubtype="0" fill="hold" grpId="0" nodeType="afterEffect">
                                  <p:stCondLst>
                                    <p:cond delay="0"/>
                                  </p:stCondLst>
                                  <p:iterate type="lt">
                                    <p:tmPct val="10000"/>
                                  </p:iterate>
                                  <p:childTnLst>
                                    <p:set>
                                      <p:cBhvr>
                                        <p:cTn id="113" dur="1" fill="hold">
                                          <p:stCondLst>
                                            <p:cond delay="0"/>
                                          </p:stCondLst>
                                        </p:cTn>
                                        <p:tgtEl>
                                          <p:spTgt spid="153"/>
                                        </p:tgtEl>
                                        <p:attrNameLst>
                                          <p:attrName>style.visibility</p:attrName>
                                        </p:attrNameLst>
                                      </p:cBhvr>
                                      <p:to>
                                        <p:strVal val="visible"/>
                                      </p:to>
                                    </p:set>
                                    <p:anim calcmode="lin" valueType="num">
                                      <p:cBhvr>
                                        <p:cTn id="114" dur="500" fill="hold"/>
                                        <p:tgtEl>
                                          <p:spTgt spid="153"/>
                                        </p:tgtEl>
                                        <p:attrNameLst>
                                          <p:attrName>ppt_x</p:attrName>
                                        </p:attrNameLst>
                                      </p:cBhvr>
                                      <p:tavLst>
                                        <p:tav tm="0">
                                          <p:val>
                                            <p:strVal val="#ppt_x"/>
                                          </p:val>
                                        </p:tav>
                                        <p:tav tm="50000">
                                          <p:val>
                                            <p:strVal val="#ppt_x+.1"/>
                                          </p:val>
                                        </p:tav>
                                        <p:tav tm="100000">
                                          <p:val>
                                            <p:strVal val="#ppt_x"/>
                                          </p:val>
                                        </p:tav>
                                      </p:tavLst>
                                    </p:anim>
                                    <p:anim calcmode="lin" valueType="num">
                                      <p:cBhvr>
                                        <p:cTn id="115" dur="500" fill="hold"/>
                                        <p:tgtEl>
                                          <p:spTgt spid="153"/>
                                        </p:tgtEl>
                                        <p:attrNameLst>
                                          <p:attrName>ppt_y</p:attrName>
                                        </p:attrNameLst>
                                      </p:cBhvr>
                                      <p:tavLst>
                                        <p:tav tm="0">
                                          <p:val>
                                            <p:strVal val="#ppt_y"/>
                                          </p:val>
                                        </p:tav>
                                        <p:tav tm="100000">
                                          <p:val>
                                            <p:strVal val="#ppt_y"/>
                                          </p:val>
                                        </p:tav>
                                      </p:tavLst>
                                    </p:anim>
                                    <p:anim calcmode="lin" valueType="num">
                                      <p:cBhvr>
                                        <p:cTn id="116" dur="500" fill="hold"/>
                                        <p:tgtEl>
                                          <p:spTgt spid="153"/>
                                        </p:tgtEl>
                                        <p:attrNameLst>
                                          <p:attrName>ppt_h</p:attrName>
                                        </p:attrNameLst>
                                      </p:cBhvr>
                                      <p:tavLst>
                                        <p:tav tm="0">
                                          <p:val>
                                            <p:strVal val="#ppt_h/10"/>
                                          </p:val>
                                        </p:tav>
                                        <p:tav tm="50000">
                                          <p:val>
                                            <p:strVal val="#ppt_h+.01"/>
                                          </p:val>
                                        </p:tav>
                                        <p:tav tm="100000">
                                          <p:val>
                                            <p:strVal val="#ppt_h"/>
                                          </p:val>
                                        </p:tav>
                                      </p:tavLst>
                                    </p:anim>
                                    <p:anim calcmode="lin" valueType="num">
                                      <p:cBhvr>
                                        <p:cTn id="117" dur="500" fill="hold"/>
                                        <p:tgtEl>
                                          <p:spTgt spid="153"/>
                                        </p:tgtEl>
                                        <p:attrNameLst>
                                          <p:attrName>ppt_w</p:attrName>
                                        </p:attrNameLst>
                                      </p:cBhvr>
                                      <p:tavLst>
                                        <p:tav tm="0">
                                          <p:val>
                                            <p:strVal val="#ppt_w/10"/>
                                          </p:val>
                                        </p:tav>
                                        <p:tav tm="50000">
                                          <p:val>
                                            <p:strVal val="#ppt_w+.01"/>
                                          </p:val>
                                        </p:tav>
                                        <p:tav tm="100000">
                                          <p:val>
                                            <p:strVal val="#ppt_w"/>
                                          </p:val>
                                        </p:tav>
                                      </p:tavLst>
                                    </p:anim>
                                    <p:animEffect filter="">
                                      <p:cBhvr>
                                        <p:cTn id="118" dur="500" tmFilter="0,0; .5, 1; 1, 1"/>
                                        <p:tgtEl>
                                          <p:spTgt spid="153"/>
                                        </p:tgtEl>
                                      </p:cBhvr>
                                    </p:animEffect>
                                  </p:childTnLst>
                                </p:cTn>
                              </p:par>
                            </p:childTnLst>
                          </p:cTn>
                        </p:par>
                        <p:par>
                          <p:cTn id="119" fill="hold" nodeType="afterGroup">
                            <p:stCondLst>
                              <p:cond delay="4250"/>
                            </p:stCondLst>
                            <p:childTnLst>
                              <p:par>
                                <p:cTn id="120" presetID="41" presetClass="entr" presetSubtype="0" fill="hold" grpId="0" nodeType="afterEffect">
                                  <p:stCondLst>
                                    <p:cond delay="0"/>
                                  </p:stCondLst>
                                  <p:iterate type="lt">
                                    <p:tmPct val="10000"/>
                                  </p:iterate>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ppt_x</p:attrName>
                                        </p:attrNameLst>
                                      </p:cBhvr>
                                      <p:tavLst>
                                        <p:tav tm="0">
                                          <p:val>
                                            <p:strVal val="#ppt_x"/>
                                          </p:val>
                                        </p:tav>
                                        <p:tav tm="50000">
                                          <p:val>
                                            <p:strVal val="#ppt_x+.1"/>
                                          </p:val>
                                        </p:tav>
                                        <p:tav tm="100000">
                                          <p:val>
                                            <p:strVal val="#ppt_x"/>
                                          </p:val>
                                        </p:tav>
                                      </p:tavLst>
                                    </p:anim>
                                    <p:anim calcmode="lin" valueType="num">
                                      <p:cBhvr>
                                        <p:cTn id="123" dur="500" fill="hold"/>
                                        <p:tgtEl>
                                          <p:spTgt spid="154"/>
                                        </p:tgtEl>
                                        <p:attrNameLst>
                                          <p:attrName>ppt_y</p:attrName>
                                        </p:attrNameLst>
                                      </p:cBhvr>
                                      <p:tavLst>
                                        <p:tav tm="0">
                                          <p:val>
                                            <p:strVal val="#ppt_y"/>
                                          </p:val>
                                        </p:tav>
                                        <p:tav tm="100000">
                                          <p:val>
                                            <p:strVal val="#ppt_y"/>
                                          </p:val>
                                        </p:tav>
                                      </p:tavLst>
                                    </p:anim>
                                    <p:anim calcmode="lin" valueType="num">
                                      <p:cBhvr>
                                        <p:cTn id="124" dur="500" fill="hold"/>
                                        <p:tgtEl>
                                          <p:spTgt spid="154"/>
                                        </p:tgtEl>
                                        <p:attrNameLst>
                                          <p:attrName>ppt_h</p:attrName>
                                        </p:attrNameLst>
                                      </p:cBhvr>
                                      <p:tavLst>
                                        <p:tav tm="0">
                                          <p:val>
                                            <p:strVal val="#ppt_h/10"/>
                                          </p:val>
                                        </p:tav>
                                        <p:tav tm="50000">
                                          <p:val>
                                            <p:strVal val="#ppt_h+.01"/>
                                          </p:val>
                                        </p:tav>
                                        <p:tav tm="100000">
                                          <p:val>
                                            <p:strVal val="#ppt_h"/>
                                          </p:val>
                                        </p:tav>
                                      </p:tavLst>
                                    </p:anim>
                                    <p:anim calcmode="lin" valueType="num">
                                      <p:cBhvr>
                                        <p:cTn id="125" dur="500" fill="hold"/>
                                        <p:tgtEl>
                                          <p:spTgt spid="154"/>
                                        </p:tgtEl>
                                        <p:attrNameLst>
                                          <p:attrName>ppt_w</p:attrName>
                                        </p:attrNameLst>
                                      </p:cBhvr>
                                      <p:tavLst>
                                        <p:tav tm="0">
                                          <p:val>
                                            <p:strVal val="#ppt_w/10"/>
                                          </p:val>
                                        </p:tav>
                                        <p:tav tm="50000">
                                          <p:val>
                                            <p:strVal val="#ppt_w+.01"/>
                                          </p:val>
                                        </p:tav>
                                        <p:tav tm="100000">
                                          <p:val>
                                            <p:strVal val="#ppt_w"/>
                                          </p:val>
                                        </p:tav>
                                      </p:tavLst>
                                    </p:anim>
                                    <p:animEffect filter="">
                                      <p:cBhvr>
                                        <p:cTn id="126" dur="500" tmFilter="0,0; .5, 1; 1, 1"/>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18"/>
                </p:tgtEl>
              </p:cMediaNode>
            </p:audio>
          </p:childTnLst>
        </p:cTn>
      </p:par>
    </p:tnLst>
    <p:bldLst>
      <p:bldP spid="77" grpId="0" animBg="1"/>
      <p:bldP spid="153" grpId="0"/>
      <p:bldP spid="154" grpId="0"/>
      <p:bldP spid="21" grpId="0" animBg="1"/>
      <p:bldP spid="40" grpId="0" animBg="1"/>
      <p:bldP spid="41" grpId="0"/>
      <p:bldP spid="46" grpId="0" animBg="1"/>
      <p:bldP spid="52" grpId="0"/>
      <p:bldP spid="56" grpId="0" animBg="1"/>
      <p:bldP spid="57" grpId="0"/>
      <p:bldP spid="61" grpId="0" animBg="1"/>
      <p:bldP spid="62" grpId="0"/>
      <p:bldP spid="63" grpId="0" animBg="1"/>
      <p:bldP spid="64" grpId="0" animBg="1"/>
      <p:bldP spid="65" grpId="0" animBg="1"/>
      <p:bldP spid="66" grpId="0" animBg="1"/>
      <p:bldP spid="78" grpId="0" animBg="1"/>
      <p:bldP spid="79" grpId="0" animBg="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矩形 6"/>
          <p:cNvSpPr>
            <a:spLocks noChangeArrowheads="1"/>
          </p:cNvSpPr>
          <p:nvPr/>
        </p:nvSpPr>
        <p:spPr bwMode="auto">
          <a:xfrm>
            <a:off x="-9087" y="478708"/>
            <a:ext cx="3256885" cy="21886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0" name="矩形 7"/>
          <p:cNvSpPr>
            <a:spLocks noChangeArrowheads="1"/>
          </p:cNvSpPr>
          <p:nvPr/>
        </p:nvSpPr>
        <p:spPr bwMode="auto">
          <a:xfrm>
            <a:off x="2970322" y="478708"/>
            <a:ext cx="4590232" cy="21886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1" name="矩形 8"/>
          <p:cNvSpPr>
            <a:spLocks noChangeArrowheads="1"/>
          </p:cNvSpPr>
          <p:nvPr/>
        </p:nvSpPr>
        <p:spPr bwMode="auto">
          <a:xfrm>
            <a:off x="6352253" y="477280"/>
            <a:ext cx="3299888" cy="22013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2" name="矩形 9"/>
          <p:cNvSpPr>
            <a:spLocks noChangeArrowheads="1"/>
          </p:cNvSpPr>
          <p:nvPr/>
        </p:nvSpPr>
        <p:spPr bwMode="auto">
          <a:xfrm>
            <a:off x="9582587" y="477280"/>
            <a:ext cx="2623927" cy="22013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23" name="组合 22"/>
          <p:cNvGrpSpPr/>
          <p:nvPr/>
        </p:nvGrpSpPr>
        <p:grpSpPr>
          <a:xfrm>
            <a:off x="895445" y="142664"/>
            <a:ext cx="3840912" cy="808757"/>
            <a:chOff x="903371" y="249943"/>
            <a:chExt cx="2831223" cy="679699"/>
          </a:xfrm>
        </p:grpSpPr>
        <p:sp>
          <p:nvSpPr>
            <p:cNvPr id="24" name="任意多边形 23"/>
            <p:cNvSpPr/>
            <p:nvPr/>
          </p:nvSpPr>
          <p:spPr bwMode="auto">
            <a:xfrm>
              <a:off x="903371" y="249943"/>
              <a:ext cx="2831223" cy="679699"/>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latin typeface="微软雅黑" panose="020b0503020204020204" pitchFamily="34" charset="-122"/>
              </a:endParaRPr>
            </a:p>
          </p:txBody>
        </p:sp>
        <p:sp>
          <p:nvSpPr>
            <p:cNvPr id="25" name="任意多边形 24"/>
            <p:cNvSpPr/>
            <p:nvPr/>
          </p:nvSpPr>
          <p:spPr bwMode="auto">
            <a:xfrm>
              <a:off x="1010779" y="325868"/>
              <a:ext cx="2628449" cy="52784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bg1"/>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latin typeface="微软雅黑" panose="020b0503020204020204" pitchFamily="34" charset="-122"/>
              </a:endParaRPr>
            </a:p>
          </p:txBody>
        </p:sp>
      </p:grpSp>
      <p:sp>
        <p:nvSpPr>
          <p:cNvPr id="26" name="标题 1"/>
          <p:cNvSpPr txBox="1"/>
          <p:nvPr/>
        </p:nvSpPr>
        <p:spPr>
          <a:xfrm>
            <a:off x="2003094" y="300024"/>
            <a:ext cx="7095588" cy="795095"/>
          </a:xfrm>
          <a:prstGeom prst="rect">
            <a:avLst/>
          </a:prstGeom>
        </p:spPr>
        <p:txBody>
          <a:bodyPr lIns="91437" tIns="45718" rIns="91437" bIns="45718">
            <a:normAutofit/>
          </a:bodyPr>
          <a:lstStyle>
            <a:lvl1pPr algn="ctr" defTabSz="913765" rtl="0" eaLnBrk="1" latinLnBrk="0" hangingPunct="1">
              <a:spcBef>
                <a:spcPct val="0"/>
              </a:spcBef>
              <a:buNone/>
              <a:defRPr sz="4400" kern="1200">
                <a:solidFill>
                  <a:schemeClr val="tx1"/>
                </a:solidFill>
                <a:latin typeface="+mj-lt"/>
                <a:ea typeface="+mj-ea"/>
                <a:cs typeface="+mj-cs"/>
              </a:defRPr>
            </a:lvl1pPr>
          </a:lstStyle>
          <a:p>
            <a:pPr algn="l"/>
            <a:r>
              <a:rPr lang="zh-CN" altLang="en-US" sz="2800" b="1">
                <a:solidFill>
                  <a:srgbClr val="C00000"/>
                </a:solidFill>
                <a:latin typeface="微软雅黑" panose="020b0503020204020204" pitchFamily="34" charset="-122"/>
                <a:ea typeface="微软雅黑" panose="020b0503020204020204" pitchFamily="34" charset="-122"/>
              </a:rPr>
              <a:t>行业理解综述</a:t>
            </a:r>
            <a:endParaRPr lang="zh-CN" altLang="en-US" sz="2800" b="1">
              <a:solidFill>
                <a:srgbClr val="C00000"/>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1356071" y="284685"/>
            <a:ext cx="691209" cy="584771"/>
          </a:xfrm>
          <a:prstGeom prst="rect">
            <a:avLst/>
          </a:prstGeom>
          <a:noFill/>
        </p:spPr>
        <p:txBody>
          <a:bodyPr wrap="none" lIns="91437" tIns="45718" rIns="91437" bIns="45718" rtlCol="0">
            <a:spAutoFit/>
          </a:bodyPr>
          <a:lstStyle/>
          <a:p>
            <a:r>
              <a:rPr lang="en-US" altLang="zh-CN" sz="3200" b="1">
                <a:solidFill>
                  <a:srgbClr val="C00000"/>
                </a:solidFill>
                <a:latin typeface="微软雅黑" panose="020b0503020204020204" pitchFamily="34" charset="-122"/>
                <a:ea typeface="微软雅黑" panose="020b0503020204020204" pitchFamily="34" charset="-122"/>
              </a:rPr>
              <a:t>01</a:t>
            </a:r>
            <a:endParaRPr lang="zh-CN" altLang="en-US" sz="3200" b="1">
              <a:solidFill>
                <a:srgbClr val="C00000"/>
              </a:solidFill>
              <a:latin typeface="微软雅黑" panose="020b0503020204020204" pitchFamily="34" charset="-122"/>
              <a:ea typeface="微软雅黑" panose="020b0503020204020204" pitchFamily="34" charset="-122"/>
            </a:endParaRPr>
          </a:p>
        </p:txBody>
      </p:sp>
      <p:sp>
        <p:nvSpPr>
          <p:cNvPr id="28" name="文本框 7"/>
          <p:cNvSpPr txBox="1">
            <a:spLocks noChangeArrowheads="1"/>
          </p:cNvSpPr>
          <p:nvPr/>
        </p:nvSpPr>
        <p:spPr bwMode="auto">
          <a:xfrm>
            <a:off x="6377277" y="4041732"/>
            <a:ext cx="5163466" cy="65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1600">
                <a:solidFill>
                  <a:schemeClr val="tx1">
                    <a:lumMod val="75000"/>
                    <a:lumOff val="25000"/>
                  </a:schemeClr>
                </a:solidFill>
                <a:sym typeface="微软雅黑" panose="020b0503020204020204" pitchFamily="34" charset="-122"/>
              </a:rPr>
              <a:t>在此录入上述图表的综合描述说明，在此录入上述图表的综合描述说明。</a:t>
            </a:r>
            <a:endParaRPr lang="zh-CN" altLang="en-US" sz="1600">
              <a:solidFill>
                <a:schemeClr val="tx1">
                  <a:lumMod val="75000"/>
                  <a:lumOff val="25000"/>
                </a:schemeClr>
              </a:solidFill>
              <a:sym typeface="微软雅黑" panose="020b0503020204020204" pitchFamily="34" charset="-122"/>
            </a:endParaRPr>
          </a:p>
        </p:txBody>
      </p:sp>
      <p:sp>
        <p:nvSpPr>
          <p:cNvPr id="29" name="椭圆 11"/>
          <p:cNvSpPr>
            <a:spLocks noChangeArrowheads="1"/>
          </p:cNvSpPr>
          <p:nvPr/>
        </p:nvSpPr>
        <p:spPr bwMode="auto">
          <a:xfrm>
            <a:off x="6415372" y="2321215"/>
            <a:ext cx="1342850" cy="1343336"/>
          </a:xfrm>
          <a:prstGeom prst="ellipse">
            <a:avLst/>
          </a:prstGeom>
          <a:solidFill>
            <a:srgbClr val="C00000"/>
          </a:solidFill>
          <a:ln w="25400" cmpd="sng">
            <a:solidFill>
              <a:srgbClr val="000000">
                <a:alpha val="0"/>
              </a:srgbClr>
            </a:solidFill>
            <a:round/>
          </a:ln>
        </p:spPr>
        <p:txBody>
          <a:bodyPr lIns="0" tIns="0" rIns="0" bIns="0" anchor="ctr"/>
          <a:lstStyle/>
          <a:p>
            <a:pPr defTabSz="584200" eaLnBrk="1" hangingPunct="1">
              <a:defRPr/>
            </a:pPr>
            <a:endParaRPr lang="zh-CN" altLang="en-US" sz="4000">
              <a:solidFill>
                <a:srgbClr val="FFFFFF"/>
              </a:solidFill>
              <a:effectLst>
                <a:outerShdw blurRad="38100" dist="38100" dir="2700000" algn="tl">
                  <a:srgbClr val="000000"/>
                </a:outerShdw>
              </a:effectLst>
            </a:endParaRPr>
          </a:p>
        </p:txBody>
      </p:sp>
      <p:sp>
        <p:nvSpPr>
          <p:cNvPr id="30" name="Freeform 188"/>
          <p:cNvSpPr/>
          <p:nvPr/>
        </p:nvSpPr>
        <p:spPr bwMode="auto">
          <a:xfrm>
            <a:off x="6783624" y="2726120"/>
            <a:ext cx="609521" cy="535112"/>
          </a:xfrm>
          <a:custGeom>
            <a:gdLst>
              <a:gd name="T0" fmla="*/ 2147483647 w 288"/>
              <a:gd name="T1" fmla="*/ 0 h 252"/>
              <a:gd name="T2" fmla="*/ 2147483647 w 288"/>
              <a:gd name="T3" fmla="*/ 2147483647 h 252"/>
              <a:gd name="T4" fmla="*/ 2147483647 w 288"/>
              <a:gd name="T5" fmla="*/ 0 h 252"/>
              <a:gd name="T6" fmla="*/ 0 w 288"/>
              <a:gd name="T7" fmla="*/ 2147483647 h 252"/>
              <a:gd name="T8" fmla="*/ 2147483647 w 288"/>
              <a:gd name="T9" fmla="*/ 2147483647 h 252"/>
              <a:gd name="T10" fmla="*/ 2147483647 w 288"/>
              <a:gd name="T11" fmla="*/ 2147483647 h 252"/>
              <a:gd name="T12" fmla="*/ 2147483647 w 288"/>
              <a:gd name="T13" fmla="*/ 2147483647 h 252"/>
              <a:gd name="T14" fmla="*/ 2147483647 w 288"/>
              <a:gd name="T15" fmla="*/ 2147483647 h 252"/>
              <a:gd name="T16" fmla="*/ 2147483647 w 288"/>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8" h="251">
                <a:moveTo>
                  <a:pt x="217" y="0"/>
                </a:moveTo>
                <a:cubicBezTo>
                  <a:pt x="180" y="0"/>
                  <a:pt x="144" y="44"/>
                  <a:pt x="144" y="44"/>
                </a:cubicBezTo>
                <a:cubicBezTo>
                  <a:pt x="144" y="44"/>
                  <a:pt x="108" y="0"/>
                  <a:pt x="72" y="0"/>
                </a:cubicBezTo>
                <a:cubicBezTo>
                  <a:pt x="35" y="0"/>
                  <a:pt x="0" y="18"/>
                  <a:pt x="0" y="72"/>
                </a:cubicBezTo>
                <a:cubicBezTo>
                  <a:pt x="0" y="111"/>
                  <a:pt x="36" y="144"/>
                  <a:pt x="36" y="144"/>
                </a:cubicBezTo>
                <a:cubicBezTo>
                  <a:pt x="144" y="252"/>
                  <a:pt x="144" y="252"/>
                  <a:pt x="144" y="252"/>
                </a:cubicBezTo>
                <a:cubicBezTo>
                  <a:pt x="252" y="144"/>
                  <a:pt x="252" y="144"/>
                  <a:pt x="252" y="144"/>
                </a:cubicBezTo>
                <a:cubicBezTo>
                  <a:pt x="252" y="144"/>
                  <a:pt x="288" y="111"/>
                  <a:pt x="288" y="72"/>
                </a:cubicBezTo>
                <a:cubicBezTo>
                  <a:pt x="288" y="18"/>
                  <a:pt x="253" y="0"/>
                  <a:pt x="217"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 name="椭圆 18"/>
          <p:cNvSpPr>
            <a:spLocks noChangeArrowheads="1"/>
          </p:cNvSpPr>
          <p:nvPr/>
        </p:nvSpPr>
        <p:spPr bwMode="auto">
          <a:xfrm>
            <a:off x="8067745" y="2324390"/>
            <a:ext cx="1341262" cy="1343336"/>
          </a:xfrm>
          <a:prstGeom prst="ellipse">
            <a:avLst/>
          </a:prstGeom>
          <a:solidFill>
            <a:srgbClr val="202A36"/>
          </a:solidFill>
          <a:ln w="25400" cmpd="sng">
            <a:solidFill>
              <a:srgbClr val="000000">
                <a:alpha val="0"/>
              </a:srgbClr>
            </a:solidFill>
            <a:round/>
          </a:ln>
        </p:spPr>
        <p:txBody>
          <a:bodyPr lIns="0" tIns="0" rIns="0" bIns="0" anchor="ctr"/>
          <a:lstStyle/>
          <a:p>
            <a:pPr defTabSz="584200" eaLnBrk="1" hangingPunct="1">
              <a:defRPr/>
            </a:pPr>
            <a:endParaRPr lang="zh-CN" altLang="en-US" sz="4000">
              <a:solidFill>
                <a:srgbClr val="FFFFFF"/>
              </a:solidFill>
              <a:effectLst>
                <a:outerShdw blurRad="38100" dist="38100" dir="2700000" algn="tl">
                  <a:srgbClr val="000000"/>
                </a:outerShdw>
              </a:effectLst>
            </a:endParaRPr>
          </a:p>
        </p:txBody>
      </p:sp>
      <p:pic>
        <p:nvPicPr>
          <p:cNvPr id="32" name="组合 15"/>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50282" y="2700714"/>
            <a:ext cx="596822" cy="5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椭圆 25"/>
          <p:cNvSpPr>
            <a:spLocks noChangeArrowheads="1"/>
          </p:cNvSpPr>
          <p:nvPr/>
        </p:nvSpPr>
        <p:spPr bwMode="auto">
          <a:xfrm>
            <a:off x="9718530" y="2321215"/>
            <a:ext cx="1342850" cy="1343336"/>
          </a:xfrm>
          <a:prstGeom prst="ellipse">
            <a:avLst/>
          </a:prstGeom>
          <a:solidFill>
            <a:srgbClr val="C00000"/>
          </a:solidFill>
          <a:ln w="25400" cmpd="sng">
            <a:solidFill>
              <a:srgbClr val="000000">
                <a:alpha val="0"/>
              </a:srgbClr>
            </a:solidFill>
            <a:round/>
          </a:ln>
        </p:spPr>
        <p:txBody>
          <a:bodyPr lIns="0" tIns="0" rIns="0" bIns="0" anchor="ctr"/>
          <a:lstStyle/>
          <a:p>
            <a:pPr defTabSz="584200" eaLnBrk="1" hangingPunct="1">
              <a:defRPr/>
            </a:pPr>
            <a:endParaRPr lang="zh-CN" altLang="en-US" sz="4000">
              <a:solidFill>
                <a:srgbClr val="FFFFFF"/>
              </a:solidFill>
              <a:effectLst>
                <a:outerShdw blurRad="38100" dist="38100" dir="2700000" algn="tl">
                  <a:srgbClr val="000000"/>
                </a:outerShdw>
              </a:effectLst>
            </a:endParaRPr>
          </a:p>
        </p:txBody>
      </p:sp>
      <p:pic>
        <p:nvPicPr>
          <p:cNvPr id="34" name="组合 22"/>
          <p:cNvPicPr>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223289" y="2761054"/>
            <a:ext cx="439680" cy="53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 name="组合 34"/>
          <p:cNvGrpSpPr/>
          <p:nvPr/>
        </p:nvGrpSpPr>
        <p:grpSpPr>
          <a:xfrm>
            <a:off x="695904" y="2061030"/>
            <a:ext cx="5468552" cy="3290176"/>
            <a:chOff x="3022028" y="1587732"/>
            <a:chExt cx="6120680" cy="3682533"/>
          </a:xfrm>
        </p:grpSpPr>
        <p:pic>
          <p:nvPicPr>
            <p:cNvPr id="36" name="Picture 2" descr="C:\Users\Administrator\Desktop\ppt展示模板-8.png"/>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022028" y="1587732"/>
              <a:ext cx="6120680" cy="3682533"/>
            </a:xfrm>
            <a:prstGeom prst="rect">
              <a:avLst/>
            </a:prstGeom>
            <a:noFill/>
            <a:extLst>
              <a:ext uri="{909E8E84-426E-40DD-AFC4-6F175D3DCCD1}">
                <a14:hiddenFill xmlns:a14="http://schemas.microsoft.com/office/drawing/2010/main">
                  <a:solidFill>
                    <a:srgbClr val="FFFFFF"/>
                  </a:solidFill>
                </a14:hiddenFill>
              </a:ext>
            </a:extLst>
          </p:spPr>
        </p:pic>
        <p:sp>
          <p:nvSpPr>
            <p:cNvPr id="37" name="矩形 36"/>
            <p:cNvSpPr/>
            <p:nvPr/>
          </p:nvSpPr>
          <p:spPr>
            <a:xfrm>
              <a:off x="3937348" y="2060861"/>
              <a:ext cx="4320480" cy="2376251"/>
            </a:xfrm>
            <a:prstGeom prst="rect">
              <a:avLst/>
            </a:prstGeom>
            <a:blipFill>
              <a:blip r:embed="rId6">
                <a:extLst>
                  <a:ext uri="{BEBA8EAE-BF5A-486C-A8C5-ECC9F3942E4B}">
                    <a14:imgProps xmlns:a14="http://schemas.microsoft.com/office/drawing/2010/main">
                      <a14:imgLayer r:embed="rId7">
                        <a14:imgEffect>
                          <a14:brightnessContrast bright="22000"/>
                        </a14:imgEffect>
                      </a14:imgLayer>
                    </a14:imgProps>
                  </a:ext>
                </a:extLst>
              </a:blip>
              <a:stretch>
                <a:fillRect l="-2911" t="-6812" r="-2911" b="-6812"/>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par>
                                <p:cTn id="17" presetID="32" presetClass="emph" presetSubtype="0" fill="hold" grpId="0" nodeType="withEffect">
                                  <p:stCondLst>
                                    <p:cond delay="0"/>
                                  </p:stCondLst>
                                  <p:childTnLst>
                                    <p:animRot by="120000">
                                      <p:cBhvr>
                                        <p:cTn id="18" dur="100" fill="hold">
                                          <p:stCondLst>
                                            <p:cond delay="0"/>
                                          </p:stCondLst>
                                        </p:cTn>
                                        <p:tgtEl>
                                          <p:spTgt spid="21"/>
                                        </p:tgtEl>
                                        <p:attrNameLst>
                                          <p:attrName>r</p:attrName>
                                        </p:attrNameLst>
                                      </p:cBhvr>
                                    </p:animRot>
                                    <p:animRot by="-240000">
                                      <p:cBhvr>
                                        <p:cTn id="19" dur="200" fill="hold">
                                          <p:stCondLst>
                                            <p:cond delay="200"/>
                                          </p:stCondLst>
                                        </p:cTn>
                                        <p:tgtEl>
                                          <p:spTgt spid="21"/>
                                        </p:tgtEl>
                                        <p:attrNameLst>
                                          <p:attrName>r</p:attrName>
                                        </p:attrNameLst>
                                      </p:cBhvr>
                                    </p:animRot>
                                    <p:animRot by="240000">
                                      <p:cBhvr>
                                        <p:cTn id="20" dur="200" fill="hold">
                                          <p:stCondLst>
                                            <p:cond delay="400"/>
                                          </p:stCondLst>
                                        </p:cTn>
                                        <p:tgtEl>
                                          <p:spTgt spid="21"/>
                                        </p:tgtEl>
                                        <p:attrNameLst>
                                          <p:attrName>r</p:attrName>
                                        </p:attrNameLst>
                                      </p:cBhvr>
                                    </p:animRot>
                                    <p:animRot by="-240000">
                                      <p:cBhvr>
                                        <p:cTn id="21" dur="200" fill="hold">
                                          <p:stCondLst>
                                            <p:cond delay="600"/>
                                          </p:stCondLst>
                                        </p:cTn>
                                        <p:tgtEl>
                                          <p:spTgt spid="21"/>
                                        </p:tgtEl>
                                        <p:attrNameLst>
                                          <p:attrName>r</p:attrName>
                                        </p:attrNameLst>
                                      </p:cBhvr>
                                    </p:animRot>
                                    <p:animRot by="120000">
                                      <p:cBhvr>
                                        <p:cTn id="22" dur="200" fill="hold">
                                          <p:stCondLst>
                                            <p:cond delay="800"/>
                                          </p:stCondLst>
                                        </p:cTn>
                                        <p:tgtEl>
                                          <p:spTgt spid="21"/>
                                        </p:tgtEl>
                                        <p:attrNameLst>
                                          <p:attrName>r</p:attrName>
                                        </p:attrNameLst>
                                      </p:cBhvr>
                                    </p:animRot>
                                  </p:childTnLst>
                                </p:cTn>
                              </p:par>
                              <p:par>
                                <p:cTn id="23" presetID="32" presetClass="emph" presetSubtype="0" fill="hold" grpId="0" nodeType="withEffect">
                                  <p:stCondLst>
                                    <p:cond delay="0"/>
                                  </p:stCondLst>
                                  <p:childTnLst>
                                    <p:animRot by="120000">
                                      <p:cBhvr>
                                        <p:cTn id="24" dur="100" fill="hold">
                                          <p:stCondLst>
                                            <p:cond delay="0"/>
                                          </p:stCondLst>
                                        </p:cTn>
                                        <p:tgtEl>
                                          <p:spTgt spid="22"/>
                                        </p:tgtEl>
                                        <p:attrNameLst>
                                          <p:attrName>r</p:attrName>
                                        </p:attrNameLst>
                                      </p:cBhvr>
                                    </p:animRot>
                                    <p:animRot by="-240000">
                                      <p:cBhvr>
                                        <p:cTn id="25" dur="200" fill="hold">
                                          <p:stCondLst>
                                            <p:cond delay="200"/>
                                          </p:stCondLst>
                                        </p:cTn>
                                        <p:tgtEl>
                                          <p:spTgt spid="22"/>
                                        </p:tgtEl>
                                        <p:attrNameLst>
                                          <p:attrName>r</p:attrName>
                                        </p:attrNameLst>
                                      </p:cBhvr>
                                    </p:animRot>
                                    <p:animRot by="240000">
                                      <p:cBhvr>
                                        <p:cTn id="26" dur="200" fill="hold">
                                          <p:stCondLst>
                                            <p:cond delay="400"/>
                                          </p:stCondLst>
                                        </p:cTn>
                                        <p:tgtEl>
                                          <p:spTgt spid="22"/>
                                        </p:tgtEl>
                                        <p:attrNameLst>
                                          <p:attrName>r</p:attrName>
                                        </p:attrNameLst>
                                      </p:cBhvr>
                                    </p:animRot>
                                    <p:animRot by="-240000">
                                      <p:cBhvr>
                                        <p:cTn id="27" dur="200" fill="hold">
                                          <p:stCondLst>
                                            <p:cond delay="600"/>
                                          </p:stCondLst>
                                        </p:cTn>
                                        <p:tgtEl>
                                          <p:spTgt spid="22"/>
                                        </p:tgtEl>
                                        <p:attrNameLst>
                                          <p:attrName>r</p:attrName>
                                        </p:attrNameLst>
                                      </p:cBhvr>
                                    </p:animRot>
                                    <p:animRot by="120000">
                                      <p:cBhvr>
                                        <p:cTn id="28" dur="200" fill="hold">
                                          <p:stCondLst>
                                            <p:cond delay="800"/>
                                          </p:stCondLst>
                                        </p:cTn>
                                        <p:tgtEl>
                                          <p:spTgt spid="22"/>
                                        </p:tgtEl>
                                        <p:attrNameLst>
                                          <p:attrName>r</p:attrName>
                                        </p:attrNameLst>
                                      </p:cBhvr>
                                    </p:animRot>
                                  </p:childTnLst>
                                </p:cTn>
                              </p:par>
                              <p:par>
                                <p:cTn id="29" presetID="22" presetClass="entr" presetSubtype="8"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par>
                          <p:cTn id="32" fill="hold" nodeType="afterGroup">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par>
                          <p:cTn id="39" fill="hold" nodeType="afterGroup">
                            <p:stCondLst>
                              <p:cond delay="1500"/>
                            </p:stCondLst>
                            <p:childTnLst>
                              <p:par>
                                <p:cTn id="40" presetID="42" presetClass="entr" presetSubtype="0"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1000"/>
                                        <p:tgtEl>
                                          <p:spTgt spid="35"/>
                                        </p:tgtEl>
                                      </p:cBhvr>
                                    </p:animEffect>
                                    <p:anim calcmode="lin" valueType="num">
                                      <p:cBhvr>
                                        <p:cTn id="43" dur="1000" fill="hold"/>
                                        <p:tgtEl>
                                          <p:spTgt spid="35"/>
                                        </p:tgtEl>
                                        <p:attrNameLst>
                                          <p:attrName>ppt_x</p:attrName>
                                        </p:attrNameLst>
                                      </p:cBhvr>
                                      <p:tavLst>
                                        <p:tav tm="0">
                                          <p:val>
                                            <p:strVal val="#ppt_x"/>
                                          </p:val>
                                        </p:tav>
                                        <p:tav tm="100000">
                                          <p:val>
                                            <p:strVal val="#ppt_x"/>
                                          </p:val>
                                        </p:tav>
                                      </p:tavLst>
                                    </p:anim>
                                    <p:anim calcmode="lin" valueType="num">
                                      <p:cBhvr>
                                        <p:cTn id="44" dur="1000" fill="hold"/>
                                        <p:tgtEl>
                                          <p:spTgt spid="35"/>
                                        </p:tgtEl>
                                        <p:attrNameLst>
                                          <p:attrName>ppt_y</p:attrName>
                                        </p:attrNameLst>
                                      </p:cBhvr>
                                      <p:tavLst>
                                        <p:tav tm="0">
                                          <p:val>
                                            <p:strVal val="#ppt_y+.1"/>
                                          </p:val>
                                        </p:tav>
                                        <p:tav tm="100000">
                                          <p:val>
                                            <p:strVal val="#ppt_y"/>
                                          </p:val>
                                        </p:tav>
                                      </p:tavLst>
                                    </p:anim>
                                  </p:childTnLst>
                                </p:cTn>
                              </p:par>
                            </p:childTnLst>
                          </p:cTn>
                        </p:par>
                        <p:par>
                          <p:cTn id="45" fill="hold" nodeType="afterGroup">
                            <p:stCondLst>
                              <p:cond delay="2500"/>
                            </p:stCondLst>
                            <p:childTnLst>
                              <p:par>
                                <p:cTn id="46" presetID="31" presetClass="entr" presetSubtype="0"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1000" fill="hold"/>
                                        <p:tgtEl>
                                          <p:spTgt spid="30"/>
                                        </p:tgtEl>
                                        <p:attrNameLst>
                                          <p:attrName>ppt_w</p:attrName>
                                        </p:attrNameLst>
                                      </p:cBhvr>
                                      <p:tavLst>
                                        <p:tav tm="0">
                                          <p:val>
                                            <p:fltVal val="0"/>
                                          </p:val>
                                        </p:tav>
                                        <p:tav tm="100000">
                                          <p:val>
                                            <p:strVal val="#ppt_w"/>
                                          </p:val>
                                        </p:tav>
                                      </p:tavLst>
                                    </p:anim>
                                    <p:anim calcmode="lin" valueType="num">
                                      <p:cBhvr>
                                        <p:cTn id="55" dur="1000" fill="hold"/>
                                        <p:tgtEl>
                                          <p:spTgt spid="30"/>
                                        </p:tgtEl>
                                        <p:attrNameLst>
                                          <p:attrName>ppt_h</p:attrName>
                                        </p:attrNameLst>
                                      </p:cBhvr>
                                      <p:tavLst>
                                        <p:tav tm="0">
                                          <p:val>
                                            <p:fltVal val="0"/>
                                          </p:val>
                                        </p:tav>
                                        <p:tav tm="100000">
                                          <p:val>
                                            <p:strVal val="#ppt_h"/>
                                          </p:val>
                                        </p:tav>
                                      </p:tavLst>
                                    </p:anim>
                                    <p:anim calcmode="lin" valueType="num">
                                      <p:cBhvr>
                                        <p:cTn id="56" dur="1000" fill="hold"/>
                                        <p:tgtEl>
                                          <p:spTgt spid="30"/>
                                        </p:tgtEl>
                                        <p:attrNameLst>
                                          <p:attrName>style.rotation</p:attrName>
                                        </p:attrNameLst>
                                      </p:cBhvr>
                                      <p:tavLst>
                                        <p:tav tm="0">
                                          <p:val>
                                            <p:fltVal val="90"/>
                                          </p:val>
                                        </p:tav>
                                        <p:tav tm="100000">
                                          <p:val>
                                            <p:fltVal val="0"/>
                                          </p:val>
                                        </p:tav>
                                      </p:tavLst>
                                    </p:anim>
                                    <p:animEffect transition="in" filter="fade">
                                      <p:cBhvr>
                                        <p:cTn id="57" dur="1000"/>
                                        <p:tgtEl>
                                          <p:spTgt spid="30"/>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1000" fill="hold"/>
                                        <p:tgtEl>
                                          <p:spTgt spid="31"/>
                                        </p:tgtEl>
                                        <p:attrNameLst>
                                          <p:attrName>ppt_w</p:attrName>
                                        </p:attrNameLst>
                                      </p:cBhvr>
                                      <p:tavLst>
                                        <p:tav tm="0">
                                          <p:val>
                                            <p:fltVal val="0"/>
                                          </p:val>
                                        </p:tav>
                                        <p:tav tm="100000">
                                          <p:val>
                                            <p:strVal val="#ppt_w"/>
                                          </p:val>
                                        </p:tav>
                                      </p:tavLst>
                                    </p:anim>
                                    <p:anim calcmode="lin" valueType="num">
                                      <p:cBhvr>
                                        <p:cTn id="61" dur="1000" fill="hold"/>
                                        <p:tgtEl>
                                          <p:spTgt spid="31"/>
                                        </p:tgtEl>
                                        <p:attrNameLst>
                                          <p:attrName>ppt_h</p:attrName>
                                        </p:attrNameLst>
                                      </p:cBhvr>
                                      <p:tavLst>
                                        <p:tav tm="0">
                                          <p:val>
                                            <p:fltVal val="0"/>
                                          </p:val>
                                        </p:tav>
                                        <p:tav tm="100000">
                                          <p:val>
                                            <p:strVal val="#ppt_h"/>
                                          </p:val>
                                        </p:tav>
                                      </p:tavLst>
                                    </p:anim>
                                    <p:anim calcmode="lin" valueType="num">
                                      <p:cBhvr>
                                        <p:cTn id="62" dur="1000" fill="hold"/>
                                        <p:tgtEl>
                                          <p:spTgt spid="31"/>
                                        </p:tgtEl>
                                        <p:attrNameLst>
                                          <p:attrName>style.rotation</p:attrName>
                                        </p:attrNameLst>
                                      </p:cBhvr>
                                      <p:tavLst>
                                        <p:tav tm="0">
                                          <p:val>
                                            <p:fltVal val="90"/>
                                          </p:val>
                                        </p:tav>
                                        <p:tav tm="100000">
                                          <p:val>
                                            <p:fltVal val="0"/>
                                          </p:val>
                                        </p:tav>
                                      </p:tavLst>
                                    </p:anim>
                                    <p:animEffect transition="in" filter="fade">
                                      <p:cBhvr>
                                        <p:cTn id="63" dur="1000"/>
                                        <p:tgtEl>
                                          <p:spTgt spid="31"/>
                                        </p:tgtEl>
                                      </p:cBhvr>
                                    </p:animEffect>
                                  </p:childTnLst>
                                </p:cTn>
                              </p:par>
                              <p:par>
                                <p:cTn id="64" presetID="31" presetClass="entr" presetSubtype="0" fill="hold" nodeType="with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p:cTn id="66" dur="1000" fill="hold"/>
                                        <p:tgtEl>
                                          <p:spTgt spid="32"/>
                                        </p:tgtEl>
                                        <p:attrNameLst>
                                          <p:attrName>ppt_w</p:attrName>
                                        </p:attrNameLst>
                                      </p:cBhvr>
                                      <p:tavLst>
                                        <p:tav tm="0">
                                          <p:val>
                                            <p:fltVal val="0"/>
                                          </p:val>
                                        </p:tav>
                                        <p:tav tm="100000">
                                          <p:val>
                                            <p:strVal val="#ppt_w"/>
                                          </p:val>
                                        </p:tav>
                                      </p:tavLst>
                                    </p:anim>
                                    <p:anim calcmode="lin" valueType="num">
                                      <p:cBhvr>
                                        <p:cTn id="67" dur="1000" fill="hold"/>
                                        <p:tgtEl>
                                          <p:spTgt spid="32"/>
                                        </p:tgtEl>
                                        <p:attrNameLst>
                                          <p:attrName>ppt_h</p:attrName>
                                        </p:attrNameLst>
                                      </p:cBhvr>
                                      <p:tavLst>
                                        <p:tav tm="0">
                                          <p:val>
                                            <p:fltVal val="0"/>
                                          </p:val>
                                        </p:tav>
                                        <p:tav tm="100000">
                                          <p:val>
                                            <p:strVal val="#ppt_h"/>
                                          </p:val>
                                        </p:tav>
                                      </p:tavLst>
                                    </p:anim>
                                    <p:anim calcmode="lin" valueType="num">
                                      <p:cBhvr>
                                        <p:cTn id="68" dur="1000" fill="hold"/>
                                        <p:tgtEl>
                                          <p:spTgt spid="32"/>
                                        </p:tgtEl>
                                        <p:attrNameLst>
                                          <p:attrName>style.rotation</p:attrName>
                                        </p:attrNameLst>
                                      </p:cBhvr>
                                      <p:tavLst>
                                        <p:tav tm="0">
                                          <p:val>
                                            <p:fltVal val="90"/>
                                          </p:val>
                                        </p:tav>
                                        <p:tav tm="100000">
                                          <p:val>
                                            <p:fltVal val="0"/>
                                          </p:val>
                                        </p:tav>
                                      </p:tavLst>
                                    </p:anim>
                                    <p:animEffect transition="in" filter="fade">
                                      <p:cBhvr>
                                        <p:cTn id="69" dur="1000"/>
                                        <p:tgtEl>
                                          <p:spTgt spid="32"/>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 calcmode="lin" valueType="num">
                                      <p:cBhvr>
                                        <p:cTn id="72" dur="1000" fill="hold"/>
                                        <p:tgtEl>
                                          <p:spTgt spid="33"/>
                                        </p:tgtEl>
                                        <p:attrNameLst>
                                          <p:attrName>ppt_w</p:attrName>
                                        </p:attrNameLst>
                                      </p:cBhvr>
                                      <p:tavLst>
                                        <p:tav tm="0">
                                          <p:val>
                                            <p:fltVal val="0"/>
                                          </p:val>
                                        </p:tav>
                                        <p:tav tm="100000">
                                          <p:val>
                                            <p:strVal val="#ppt_w"/>
                                          </p:val>
                                        </p:tav>
                                      </p:tavLst>
                                    </p:anim>
                                    <p:anim calcmode="lin" valueType="num">
                                      <p:cBhvr>
                                        <p:cTn id="73" dur="1000" fill="hold"/>
                                        <p:tgtEl>
                                          <p:spTgt spid="33"/>
                                        </p:tgtEl>
                                        <p:attrNameLst>
                                          <p:attrName>ppt_h</p:attrName>
                                        </p:attrNameLst>
                                      </p:cBhvr>
                                      <p:tavLst>
                                        <p:tav tm="0">
                                          <p:val>
                                            <p:fltVal val="0"/>
                                          </p:val>
                                        </p:tav>
                                        <p:tav tm="100000">
                                          <p:val>
                                            <p:strVal val="#ppt_h"/>
                                          </p:val>
                                        </p:tav>
                                      </p:tavLst>
                                    </p:anim>
                                    <p:anim calcmode="lin" valueType="num">
                                      <p:cBhvr>
                                        <p:cTn id="74" dur="1000" fill="hold"/>
                                        <p:tgtEl>
                                          <p:spTgt spid="33"/>
                                        </p:tgtEl>
                                        <p:attrNameLst>
                                          <p:attrName>style.rotation</p:attrName>
                                        </p:attrNameLst>
                                      </p:cBhvr>
                                      <p:tavLst>
                                        <p:tav tm="0">
                                          <p:val>
                                            <p:fltVal val="90"/>
                                          </p:val>
                                        </p:tav>
                                        <p:tav tm="100000">
                                          <p:val>
                                            <p:fltVal val="0"/>
                                          </p:val>
                                        </p:tav>
                                      </p:tavLst>
                                    </p:anim>
                                    <p:animEffect transition="in" filter="fade">
                                      <p:cBhvr>
                                        <p:cTn id="75" dur="1000"/>
                                        <p:tgtEl>
                                          <p:spTgt spid="33"/>
                                        </p:tgtEl>
                                      </p:cBhvr>
                                    </p:animEffect>
                                  </p:childTnLst>
                                </p:cTn>
                              </p:par>
                              <p:par>
                                <p:cTn id="76" presetID="31" presetClass="entr" presetSubtype="0" fill="hold"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1000" fill="hold"/>
                                        <p:tgtEl>
                                          <p:spTgt spid="34"/>
                                        </p:tgtEl>
                                        <p:attrNameLst>
                                          <p:attrName>ppt_w</p:attrName>
                                        </p:attrNameLst>
                                      </p:cBhvr>
                                      <p:tavLst>
                                        <p:tav tm="0">
                                          <p:val>
                                            <p:fltVal val="0"/>
                                          </p:val>
                                        </p:tav>
                                        <p:tav tm="100000">
                                          <p:val>
                                            <p:strVal val="#ppt_w"/>
                                          </p:val>
                                        </p:tav>
                                      </p:tavLst>
                                    </p:anim>
                                    <p:anim calcmode="lin" valueType="num">
                                      <p:cBhvr>
                                        <p:cTn id="79" dur="1000" fill="hold"/>
                                        <p:tgtEl>
                                          <p:spTgt spid="34"/>
                                        </p:tgtEl>
                                        <p:attrNameLst>
                                          <p:attrName>ppt_h</p:attrName>
                                        </p:attrNameLst>
                                      </p:cBhvr>
                                      <p:tavLst>
                                        <p:tav tm="0">
                                          <p:val>
                                            <p:fltVal val="0"/>
                                          </p:val>
                                        </p:tav>
                                        <p:tav tm="100000">
                                          <p:val>
                                            <p:strVal val="#ppt_h"/>
                                          </p:val>
                                        </p:tav>
                                      </p:tavLst>
                                    </p:anim>
                                    <p:anim calcmode="lin" valueType="num">
                                      <p:cBhvr>
                                        <p:cTn id="80" dur="1000" fill="hold"/>
                                        <p:tgtEl>
                                          <p:spTgt spid="34"/>
                                        </p:tgtEl>
                                        <p:attrNameLst>
                                          <p:attrName>style.rotation</p:attrName>
                                        </p:attrNameLst>
                                      </p:cBhvr>
                                      <p:tavLst>
                                        <p:tav tm="0">
                                          <p:val>
                                            <p:fltVal val="90"/>
                                          </p:val>
                                        </p:tav>
                                        <p:tav tm="100000">
                                          <p:val>
                                            <p:fltVal val="0"/>
                                          </p:val>
                                        </p:tav>
                                      </p:tavLst>
                                    </p:anim>
                                    <p:animEffect transition="in" filter="fade">
                                      <p:cBhvr>
                                        <p:cTn id="81" dur="1000"/>
                                        <p:tgtEl>
                                          <p:spTgt spid="34"/>
                                        </p:tgtEl>
                                      </p:cBhvr>
                                    </p:animEffect>
                                  </p:childTnLst>
                                </p:cTn>
                              </p:par>
                            </p:childTnLst>
                          </p:cTn>
                        </p:par>
                        <p:par>
                          <p:cTn id="82" fill="hold" nodeType="afterGroup">
                            <p:stCondLst>
                              <p:cond delay="3500"/>
                            </p:stCondLst>
                            <p:childTnLst>
                              <p:par>
                                <p:cTn id="83" presetID="42" presetClass="entr" presetSubtype="0" fill="hold" grpId="0" nodeType="after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1000"/>
                                        <p:tgtEl>
                                          <p:spTgt spid="28"/>
                                        </p:tgtEl>
                                      </p:cBhvr>
                                    </p:animEffect>
                                    <p:anim calcmode="lin" valueType="num">
                                      <p:cBhvr>
                                        <p:cTn id="86" dur="1000" fill="hold"/>
                                        <p:tgtEl>
                                          <p:spTgt spid="28"/>
                                        </p:tgtEl>
                                        <p:attrNameLst>
                                          <p:attrName>ppt_x</p:attrName>
                                        </p:attrNameLst>
                                      </p:cBhvr>
                                      <p:tavLst>
                                        <p:tav tm="0">
                                          <p:val>
                                            <p:strVal val="#ppt_x"/>
                                          </p:val>
                                        </p:tav>
                                        <p:tav tm="100000">
                                          <p:val>
                                            <p:strVal val="#ppt_x"/>
                                          </p:val>
                                        </p:tav>
                                      </p:tavLst>
                                    </p:anim>
                                    <p:anim calcmode="lin" valueType="num">
                                      <p:cBhvr>
                                        <p:cTn id="8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6" grpId="0"/>
      <p:bldP spid="27" grpId="0"/>
      <p:bldP spid="28" grpId="0"/>
      <p:bldP spid="29" grpId="0" animBg="1"/>
      <p:bldP spid="30" grpId="0" animBg="1"/>
      <p:bldP spid="31" grpId="0" animBg="1"/>
      <p:bldP spid="33" grpId="0" animBg="1"/>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9" name="直接连接符 8"/>
          <p:cNvCxnSpPr/>
          <p:nvPr/>
        </p:nvCxnSpPr>
        <p:spPr>
          <a:xfrm>
            <a:off x="2626593" y="3464066"/>
            <a:ext cx="363656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2963605" y="2367426"/>
            <a:ext cx="1313219" cy="431079"/>
          </a:xfrm>
          <a:prstGeom prst="rect">
            <a:avLst/>
          </a:prstGeom>
        </p:spPr>
        <p:txBody>
          <a:bodyPr wrap="none" lIns="91392" tIns="45696" rIns="91392" bIns="45696">
            <a:spAutoFit/>
          </a:bodyPr>
          <a:lstStyle/>
          <a:p>
            <a:r>
              <a:rPr lang="zh-CN" altLang="en-US" sz="2200" b="1">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矩形 47"/>
          <p:cNvSpPr>
            <a:spLocks noChangeArrowheads="1"/>
          </p:cNvSpPr>
          <p:nvPr/>
        </p:nvSpPr>
        <p:spPr bwMode="auto">
          <a:xfrm>
            <a:off x="2950645" y="2782352"/>
            <a:ext cx="3312512" cy="68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696" rIns="91392" bIns="4569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600">
                <a:solidFill>
                  <a:schemeClr val="tx1">
                    <a:lumMod val="75000"/>
                    <a:lumOff val="25000"/>
                  </a:schemeClr>
                </a:solidFill>
                <a:sym typeface="微软雅黑" panose="020b0503020204020204" pitchFamily="34" charset="-122"/>
              </a:rPr>
              <a:t>在此录入上述图表的综合描述说明，在此录入上述图表的综合描述说明。</a:t>
            </a:r>
            <a:endParaRPr lang="zh-CN" altLang="en-US" sz="1600">
              <a:solidFill>
                <a:schemeClr val="tx1">
                  <a:lumMod val="75000"/>
                  <a:lumOff val="25000"/>
                </a:schemeClr>
              </a:solidFill>
              <a:sym typeface="微软雅黑" panose="020b0503020204020204" pitchFamily="34" charset="-122"/>
            </a:endParaRPr>
          </a:p>
        </p:txBody>
      </p:sp>
      <p:sp>
        <p:nvSpPr>
          <p:cNvPr id="12" name="椭圆 11"/>
          <p:cNvSpPr/>
          <p:nvPr/>
        </p:nvSpPr>
        <p:spPr>
          <a:xfrm flipV="1">
            <a:off x="2481331" y="2651693"/>
            <a:ext cx="397025" cy="397192"/>
          </a:xfrm>
          <a:prstGeom prst="ellipse">
            <a:avLst/>
          </a:prstGeom>
          <a:solidFill>
            <a:srgbClr val="C00000"/>
          </a:solid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zh-CN" altLang="en-US"/>
          </a:p>
        </p:txBody>
      </p:sp>
      <p:sp>
        <p:nvSpPr>
          <p:cNvPr id="13" name="矩形 12"/>
          <p:cNvSpPr/>
          <p:nvPr/>
        </p:nvSpPr>
        <p:spPr>
          <a:xfrm>
            <a:off x="1965312" y="2651695"/>
            <a:ext cx="1429067" cy="400296"/>
          </a:xfrm>
          <a:prstGeom prst="rect">
            <a:avLst/>
          </a:prstGeom>
        </p:spPr>
        <p:txBody>
          <a:bodyPr wrap="square" lIns="91401" tIns="45700" rIns="91401" bIns="45700">
            <a:spAutoFit/>
          </a:bodyPr>
          <a:lstStyle/>
          <a:p>
            <a:pPr algn="ctr"/>
            <a:r>
              <a:rPr lang="en-US" altLang="zh-CN" sz="2000" b="1">
                <a:solidFill>
                  <a:schemeClr val="bg1"/>
                </a:solidFill>
                <a:latin typeface="Arial" panose="020b0604020202020204" pitchFamily="34" charset="0"/>
                <a:cs typeface="Arial" panose="020b0604020202020204" pitchFamily="34" charset="0"/>
              </a:rPr>
              <a:t>A</a:t>
            </a:r>
            <a:endParaRPr lang="zh-CN" altLang="en-US" sz="2000" b="1">
              <a:solidFill>
                <a:schemeClr val="bg1"/>
              </a:solidFill>
              <a:latin typeface="Arial" panose="020b0604020202020204" pitchFamily="34" charset="0"/>
              <a:cs typeface="Arial" panose="020b0604020202020204" pitchFamily="34" charset="0"/>
            </a:endParaRPr>
          </a:p>
        </p:txBody>
      </p:sp>
      <p:cxnSp>
        <p:nvCxnSpPr>
          <p:cNvPr id="14" name="直接连接符 13"/>
          <p:cNvCxnSpPr/>
          <p:nvPr/>
        </p:nvCxnSpPr>
        <p:spPr>
          <a:xfrm>
            <a:off x="6924437" y="3464066"/>
            <a:ext cx="363656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7261450" y="2367426"/>
            <a:ext cx="1313219" cy="431079"/>
          </a:xfrm>
          <a:prstGeom prst="rect">
            <a:avLst/>
          </a:prstGeom>
        </p:spPr>
        <p:txBody>
          <a:bodyPr wrap="none" lIns="91392" tIns="45696" rIns="91392" bIns="45696">
            <a:spAutoFit/>
          </a:bodyPr>
          <a:lstStyle/>
          <a:p>
            <a:r>
              <a:rPr lang="zh-CN" altLang="en-US" sz="2200" b="1">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矩形 47"/>
          <p:cNvSpPr>
            <a:spLocks noChangeArrowheads="1"/>
          </p:cNvSpPr>
          <p:nvPr/>
        </p:nvSpPr>
        <p:spPr bwMode="auto">
          <a:xfrm>
            <a:off x="7248490" y="2782352"/>
            <a:ext cx="3312512" cy="68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696" rIns="91392" bIns="4569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600">
                <a:solidFill>
                  <a:srgbClr val="333333"/>
                </a:solidFill>
                <a:sym typeface="微软雅黑" panose="020b0503020204020204" pitchFamily="34" charset="-122"/>
              </a:rPr>
              <a:t>在此录入上述图表的综合描述说明，在此录入上述图表的综合描述说明。</a:t>
            </a:r>
            <a:endParaRPr lang="zh-CN" altLang="en-US" sz="1600">
              <a:solidFill>
                <a:srgbClr val="333333"/>
              </a:solidFill>
              <a:sym typeface="微软雅黑" panose="020b0503020204020204" pitchFamily="34" charset="-122"/>
            </a:endParaRPr>
          </a:p>
        </p:txBody>
      </p:sp>
      <p:sp>
        <p:nvSpPr>
          <p:cNvPr id="17" name="椭圆 16"/>
          <p:cNvSpPr/>
          <p:nvPr/>
        </p:nvSpPr>
        <p:spPr>
          <a:xfrm flipV="1">
            <a:off x="6779178" y="2666290"/>
            <a:ext cx="397025" cy="397192"/>
          </a:xfrm>
          <a:prstGeom prst="ellipse">
            <a:avLst/>
          </a:prstGeom>
          <a:solidFill>
            <a:srgbClr val="202A36"/>
          </a:solid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zh-CN" altLang="en-US"/>
          </a:p>
        </p:txBody>
      </p:sp>
      <p:sp>
        <p:nvSpPr>
          <p:cNvPr id="19" name="矩形 18"/>
          <p:cNvSpPr/>
          <p:nvPr/>
        </p:nvSpPr>
        <p:spPr>
          <a:xfrm>
            <a:off x="6263160" y="2672385"/>
            <a:ext cx="1429067" cy="400296"/>
          </a:xfrm>
          <a:prstGeom prst="rect">
            <a:avLst/>
          </a:prstGeom>
        </p:spPr>
        <p:txBody>
          <a:bodyPr wrap="square" lIns="91401" tIns="45700" rIns="91401" bIns="45700">
            <a:spAutoFit/>
          </a:bodyPr>
          <a:lstStyle/>
          <a:p>
            <a:pPr algn="ctr"/>
            <a:r>
              <a:rPr lang="en-US" altLang="zh-CN" sz="2000" b="1">
                <a:solidFill>
                  <a:schemeClr val="bg1"/>
                </a:solidFill>
                <a:latin typeface="Arial" panose="020b0604020202020204" pitchFamily="34" charset="0"/>
                <a:cs typeface="Arial" panose="020b0604020202020204" pitchFamily="34" charset="0"/>
              </a:rPr>
              <a:t>B</a:t>
            </a:r>
            <a:endParaRPr lang="zh-CN" altLang="en-US" sz="2000" b="1">
              <a:solidFill>
                <a:schemeClr val="bg1"/>
              </a:solidFill>
              <a:latin typeface="Arial" panose="020b0604020202020204" pitchFamily="34" charset="0"/>
              <a:cs typeface="Arial" panose="020b0604020202020204" pitchFamily="34" charset="0"/>
            </a:endParaRPr>
          </a:p>
        </p:txBody>
      </p:sp>
      <p:cxnSp>
        <p:nvCxnSpPr>
          <p:cNvPr id="20" name="直接连接符 19"/>
          <p:cNvCxnSpPr/>
          <p:nvPr/>
        </p:nvCxnSpPr>
        <p:spPr>
          <a:xfrm>
            <a:off x="2610990" y="5049547"/>
            <a:ext cx="363656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2948002" y="3952907"/>
            <a:ext cx="1313219" cy="431079"/>
          </a:xfrm>
          <a:prstGeom prst="rect">
            <a:avLst/>
          </a:prstGeom>
        </p:spPr>
        <p:txBody>
          <a:bodyPr wrap="none" lIns="91392" tIns="45696" rIns="91392" bIns="45696">
            <a:spAutoFit/>
          </a:bodyPr>
          <a:lstStyle/>
          <a:p>
            <a:r>
              <a:rPr lang="zh-CN" altLang="en-US" sz="2200" b="1">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矩形 47"/>
          <p:cNvSpPr>
            <a:spLocks noChangeArrowheads="1"/>
          </p:cNvSpPr>
          <p:nvPr/>
        </p:nvSpPr>
        <p:spPr bwMode="auto">
          <a:xfrm>
            <a:off x="2935042" y="4367834"/>
            <a:ext cx="3312512" cy="68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696" rIns="91392" bIns="4569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600">
                <a:solidFill>
                  <a:schemeClr val="tx1">
                    <a:lumMod val="75000"/>
                    <a:lumOff val="25000"/>
                  </a:schemeClr>
                </a:solidFill>
                <a:sym typeface="微软雅黑" panose="020b0503020204020204" pitchFamily="34" charset="-122"/>
              </a:rPr>
              <a:t>在此录入上述图表的综合描述说明，在此录入上述图表的综合描述说明。</a:t>
            </a:r>
            <a:endParaRPr lang="zh-CN" altLang="en-US" sz="1600">
              <a:solidFill>
                <a:schemeClr val="tx1">
                  <a:lumMod val="75000"/>
                  <a:lumOff val="25000"/>
                </a:schemeClr>
              </a:solidFill>
              <a:sym typeface="微软雅黑" panose="020b0503020204020204" pitchFamily="34" charset="-122"/>
            </a:endParaRPr>
          </a:p>
        </p:txBody>
      </p:sp>
      <p:sp>
        <p:nvSpPr>
          <p:cNvPr id="23" name="椭圆 22"/>
          <p:cNvSpPr/>
          <p:nvPr/>
        </p:nvSpPr>
        <p:spPr>
          <a:xfrm flipV="1">
            <a:off x="2465729" y="4237174"/>
            <a:ext cx="397025" cy="397192"/>
          </a:xfrm>
          <a:prstGeom prst="ellipse">
            <a:avLst/>
          </a:prstGeom>
          <a:solidFill>
            <a:srgbClr val="202A36"/>
          </a:solid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zh-CN" altLang="en-US"/>
          </a:p>
        </p:txBody>
      </p:sp>
      <p:sp>
        <p:nvSpPr>
          <p:cNvPr id="24" name="矩形 23"/>
          <p:cNvSpPr/>
          <p:nvPr/>
        </p:nvSpPr>
        <p:spPr>
          <a:xfrm>
            <a:off x="1949711" y="4237176"/>
            <a:ext cx="1429067" cy="400296"/>
          </a:xfrm>
          <a:prstGeom prst="rect">
            <a:avLst/>
          </a:prstGeom>
        </p:spPr>
        <p:txBody>
          <a:bodyPr wrap="square" lIns="91401" tIns="45700" rIns="91401" bIns="45700">
            <a:spAutoFit/>
          </a:bodyPr>
          <a:lstStyle/>
          <a:p>
            <a:pPr algn="ctr"/>
            <a:r>
              <a:rPr lang="en-US" altLang="zh-CN" sz="2000" b="1">
                <a:solidFill>
                  <a:schemeClr val="bg1"/>
                </a:solidFill>
                <a:latin typeface="Arial" panose="020b0604020202020204" pitchFamily="34" charset="0"/>
                <a:cs typeface="Arial" panose="020b0604020202020204" pitchFamily="34" charset="0"/>
              </a:rPr>
              <a:t>C</a:t>
            </a:r>
            <a:endParaRPr lang="zh-CN" altLang="en-US" sz="2000" b="1">
              <a:solidFill>
                <a:schemeClr val="bg1"/>
              </a:solidFill>
              <a:latin typeface="Arial" panose="020b0604020202020204" pitchFamily="34" charset="0"/>
              <a:cs typeface="Arial" panose="020b0604020202020204" pitchFamily="34" charset="0"/>
            </a:endParaRPr>
          </a:p>
        </p:txBody>
      </p:sp>
      <p:cxnSp>
        <p:nvCxnSpPr>
          <p:cNvPr id="25" name="直接连接符 24"/>
          <p:cNvCxnSpPr/>
          <p:nvPr/>
        </p:nvCxnSpPr>
        <p:spPr>
          <a:xfrm>
            <a:off x="6908834" y="5049547"/>
            <a:ext cx="363656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7245848" y="3952907"/>
            <a:ext cx="1313219" cy="431079"/>
          </a:xfrm>
          <a:prstGeom prst="rect">
            <a:avLst/>
          </a:prstGeom>
        </p:spPr>
        <p:txBody>
          <a:bodyPr wrap="none" lIns="91392" tIns="45696" rIns="91392" bIns="45696">
            <a:spAutoFit/>
          </a:bodyPr>
          <a:lstStyle/>
          <a:p>
            <a:r>
              <a:rPr lang="zh-CN" altLang="en-US" sz="2200" b="1">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47"/>
          <p:cNvSpPr>
            <a:spLocks noChangeArrowheads="1"/>
          </p:cNvSpPr>
          <p:nvPr/>
        </p:nvSpPr>
        <p:spPr bwMode="auto">
          <a:xfrm>
            <a:off x="7232887" y="4367834"/>
            <a:ext cx="3312512" cy="68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696" rIns="91392" bIns="4569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600">
                <a:solidFill>
                  <a:srgbClr val="333333"/>
                </a:solidFill>
                <a:sym typeface="微软雅黑" panose="020b0503020204020204" pitchFamily="34" charset="-122"/>
              </a:rPr>
              <a:t>在此录入上述图表的综合描述说明，在此录入上述图表的综合描述说明。</a:t>
            </a:r>
            <a:endParaRPr lang="zh-CN" altLang="en-US" sz="1600">
              <a:solidFill>
                <a:srgbClr val="333333"/>
              </a:solidFill>
              <a:sym typeface="微软雅黑" panose="020b0503020204020204" pitchFamily="34" charset="-122"/>
            </a:endParaRPr>
          </a:p>
        </p:txBody>
      </p:sp>
      <p:sp>
        <p:nvSpPr>
          <p:cNvPr id="28" name="椭圆 27"/>
          <p:cNvSpPr/>
          <p:nvPr/>
        </p:nvSpPr>
        <p:spPr>
          <a:xfrm flipV="1">
            <a:off x="6763575" y="4256925"/>
            <a:ext cx="397025" cy="397192"/>
          </a:xfrm>
          <a:prstGeom prst="ellipse">
            <a:avLst/>
          </a:prstGeom>
          <a:solidFill>
            <a:srgbClr val="C00000"/>
          </a:solid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zh-CN" altLang="en-US"/>
          </a:p>
        </p:txBody>
      </p:sp>
      <p:sp>
        <p:nvSpPr>
          <p:cNvPr id="29" name="矩形 28"/>
          <p:cNvSpPr/>
          <p:nvPr/>
        </p:nvSpPr>
        <p:spPr>
          <a:xfrm>
            <a:off x="6247556" y="4256928"/>
            <a:ext cx="1429067" cy="400296"/>
          </a:xfrm>
          <a:prstGeom prst="rect">
            <a:avLst/>
          </a:prstGeom>
        </p:spPr>
        <p:txBody>
          <a:bodyPr wrap="square" lIns="91401" tIns="45700" rIns="91401" bIns="45700">
            <a:spAutoFit/>
          </a:bodyPr>
          <a:lstStyle/>
          <a:p>
            <a:pPr algn="ctr"/>
            <a:r>
              <a:rPr lang="en-US" altLang="zh-CN" sz="2000" b="1">
                <a:solidFill>
                  <a:schemeClr val="bg1"/>
                </a:solidFill>
                <a:latin typeface="Arial" panose="020b0604020202020204" pitchFamily="34" charset="0"/>
                <a:cs typeface="Arial" panose="020b0604020202020204" pitchFamily="34" charset="0"/>
              </a:rPr>
              <a:t>D</a:t>
            </a:r>
            <a:endParaRPr lang="zh-CN" altLang="en-US" sz="2000" b="1">
              <a:solidFill>
                <a:schemeClr val="bg1"/>
              </a:solidFill>
              <a:latin typeface="Arial" panose="020b0604020202020204" pitchFamily="34" charset="0"/>
              <a:cs typeface="Arial" panose="020b0604020202020204" pitchFamily="34" charset="0"/>
            </a:endParaRPr>
          </a:p>
        </p:txBody>
      </p:sp>
      <p:sp>
        <p:nvSpPr>
          <p:cNvPr id="30" name="矩形 6"/>
          <p:cNvSpPr>
            <a:spLocks noChangeArrowheads="1"/>
          </p:cNvSpPr>
          <p:nvPr/>
        </p:nvSpPr>
        <p:spPr bwMode="auto">
          <a:xfrm>
            <a:off x="-9087" y="478708"/>
            <a:ext cx="3256885" cy="21886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1" name="矩形 7"/>
          <p:cNvSpPr>
            <a:spLocks noChangeArrowheads="1"/>
          </p:cNvSpPr>
          <p:nvPr/>
        </p:nvSpPr>
        <p:spPr bwMode="auto">
          <a:xfrm>
            <a:off x="2970322" y="478708"/>
            <a:ext cx="4590232" cy="21886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2" name="矩形 8"/>
          <p:cNvSpPr>
            <a:spLocks noChangeArrowheads="1"/>
          </p:cNvSpPr>
          <p:nvPr/>
        </p:nvSpPr>
        <p:spPr bwMode="auto">
          <a:xfrm>
            <a:off x="6352253" y="477280"/>
            <a:ext cx="3299888" cy="22013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3" name="矩形 9"/>
          <p:cNvSpPr>
            <a:spLocks noChangeArrowheads="1"/>
          </p:cNvSpPr>
          <p:nvPr/>
        </p:nvSpPr>
        <p:spPr bwMode="auto">
          <a:xfrm>
            <a:off x="9582587" y="477280"/>
            <a:ext cx="2623927" cy="22013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34" name="组合 33"/>
          <p:cNvGrpSpPr/>
          <p:nvPr/>
        </p:nvGrpSpPr>
        <p:grpSpPr>
          <a:xfrm>
            <a:off x="895445" y="142664"/>
            <a:ext cx="3840912" cy="808757"/>
            <a:chOff x="903371" y="249943"/>
            <a:chExt cx="2831223" cy="679699"/>
          </a:xfrm>
        </p:grpSpPr>
        <p:sp>
          <p:nvSpPr>
            <p:cNvPr id="35" name="任意多边形 34"/>
            <p:cNvSpPr/>
            <p:nvPr/>
          </p:nvSpPr>
          <p:spPr bwMode="auto">
            <a:xfrm>
              <a:off x="903371" y="249943"/>
              <a:ext cx="2831223" cy="679699"/>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latin typeface="微软雅黑" panose="020b0503020204020204" pitchFamily="34" charset="-122"/>
              </a:endParaRPr>
            </a:p>
          </p:txBody>
        </p:sp>
        <p:sp>
          <p:nvSpPr>
            <p:cNvPr id="36" name="任意多边形 35"/>
            <p:cNvSpPr/>
            <p:nvPr/>
          </p:nvSpPr>
          <p:spPr bwMode="auto">
            <a:xfrm>
              <a:off x="1010779" y="325868"/>
              <a:ext cx="2628449" cy="52784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bg1"/>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latin typeface="微软雅黑" panose="020b0503020204020204" pitchFamily="34" charset="-122"/>
              </a:endParaRPr>
            </a:p>
          </p:txBody>
        </p:sp>
      </p:grpSp>
      <p:sp>
        <p:nvSpPr>
          <p:cNvPr id="37" name="标题 1"/>
          <p:cNvSpPr txBox="1"/>
          <p:nvPr/>
        </p:nvSpPr>
        <p:spPr>
          <a:xfrm>
            <a:off x="2003094" y="300024"/>
            <a:ext cx="7095588" cy="795095"/>
          </a:xfrm>
          <a:prstGeom prst="rect">
            <a:avLst/>
          </a:prstGeom>
        </p:spPr>
        <p:txBody>
          <a:bodyPr lIns="91437" tIns="45718" rIns="91437" bIns="45718">
            <a:normAutofit/>
          </a:bodyPr>
          <a:lstStyle>
            <a:lvl1pPr algn="ctr" defTabSz="913765" rtl="0" eaLnBrk="1" latinLnBrk="0" hangingPunct="1">
              <a:spcBef>
                <a:spcPct val="0"/>
              </a:spcBef>
              <a:buNone/>
              <a:defRPr sz="4400" kern="1200">
                <a:solidFill>
                  <a:schemeClr val="tx1"/>
                </a:solidFill>
                <a:latin typeface="+mj-lt"/>
                <a:ea typeface="+mj-ea"/>
                <a:cs typeface="+mj-cs"/>
              </a:defRPr>
            </a:lvl1pPr>
          </a:lstStyle>
          <a:p>
            <a:pPr algn="l"/>
            <a:r>
              <a:rPr lang="zh-CN" altLang="en-US" sz="2800" b="1">
                <a:solidFill>
                  <a:srgbClr val="C00000"/>
                </a:solidFill>
                <a:latin typeface="微软雅黑" panose="020b0503020204020204" pitchFamily="34" charset="-122"/>
                <a:ea typeface="微软雅黑" panose="020b0503020204020204" pitchFamily="34" charset="-122"/>
              </a:rPr>
              <a:t>行业概述要点</a:t>
            </a:r>
            <a:endParaRPr lang="zh-CN" altLang="en-US" sz="2800" b="1">
              <a:solidFill>
                <a:srgbClr val="C00000"/>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1356071" y="284685"/>
            <a:ext cx="691209" cy="584771"/>
          </a:xfrm>
          <a:prstGeom prst="rect">
            <a:avLst/>
          </a:prstGeom>
          <a:noFill/>
        </p:spPr>
        <p:txBody>
          <a:bodyPr wrap="none" lIns="91437" tIns="45718" rIns="91437" bIns="45718" rtlCol="0">
            <a:spAutoFit/>
          </a:bodyPr>
          <a:lstStyle/>
          <a:p>
            <a:r>
              <a:rPr lang="en-US" altLang="zh-CN" sz="3200" b="1">
                <a:solidFill>
                  <a:srgbClr val="C00000"/>
                </a:solidFill>
                <a:latin typeface="微软雅黑" panose="020b0503020204020204" pitchFamily="34" charset="-122"/>
                <a:ea typeface="微软雅黑" panose="020b0503020204020204" pitchFamily="34" charset="-122"/>
              </a:rPr>
              <a:t>02</a:t>
            </a:r>
            <a:endParaRPr lang="zh-CN" altLang="en-US" sz="32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30"/>
                                        </p:tgtEl>
                                        <p:attrNameLst>
                                          <p:attrName>r</p:attrName>
                                        </p:attrNameLst>
                                      </p:cBhvr>
                                    </p:animRot>
                                    <p:animRot by="-240000">
                                      <p:cBhvr>
                                        <p:cTn id="7" dur="200" fill="hold">
                                          <p:stCondLst>
                                            <p:cond delay="200"/>
                                          </p:stCondLst>
                                        </p:cTn>
                                        <p:tgtEl>
                                          <p:spTgt spid="30"/>
                                        </p:tgtEl>
                                        <p:attrNameLst>
                                          <p:attrName>r</p:attrName>
                                        </p:attrNameLst>
                                      </p:cBhvr>
                                    </p:animRot>
                                    <p:animRot by="240000">
                                      <p:cBhvr>
                                        <p:cTn id="8" dur="200" fill="hold">
                                          <p:stCondLst>
                                            <p:cond delay="400"/>
                                          </p:stCondLst>
                                        </p:cTn>
                                        <p:tgtEl>
                                          <p:spTgt spid="30"/>
                                        </p:tgtEl>
                                        <p:attrNameLst>
                                          <p:attrName>r</p:attrName>
                                        </p:attrNameLst>
                                      </p:cBhvr>
                                    </p:animRot>
                                    <p:animRot by="-240000">
                                      <p:cBhvr>
                                        <p:cTn id="9" dur="200" fill="hold">
                                          <p:stCondLst>
                                            <p:cond delay="600"/>
                                          </p:stCondLst>
                                        </p:cTn>
                                        <p:tgtEl>
                                          <p:spTgt spid="30"/>
                                        </p:tgtEl>
                                        <p:attrNameLst>
                                          <p:attrName>r</p:attrName>
                                        </p:attrNameLst>
                                      </p:cBhvr>
                                    </p:animRot>
                                    <p:animRot by="120000">
                                      <p:cBhvr>
                                        <p:cTn id="10" dur="200" fill="hold">
                                          <p:stCondLst>
                                            <p:cond delay="800"/>
                                          </p:stCondLst>
                                        </p:cTn>
                                        <p:tgtEl>
                                          <p:spTgt spid="30"/>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31"/>
                                        </p:tgtEl>
                                        <p:attrNameLst>
                                          <p:attrName>r</p:attrName>
                                        </p:attrNameLst>
                                      </p:cBhvr>
                                    </p:animRot>
                                    <p:animRot by="-240000">
                                      <p:cBhvr>
                                        <p:cTn id="13" dur="200" fill="hold">
                                          <p:stCondLst>
                                            <p:cond delay="200"/>
                                          </p:stCondLst>
                                        </p:cTn>
                                        <p:tgtEl>
                                          <p:spTgt spid="31"/>
                                        </p:tgtEl>
                                        <p:attrNameLst>
                                          <p:attrName>r</p:attrName>
                                        </p:attrNameLst>
                                      </p:cBhvr>
                                    </p:animRot>
                                    <p:animRot by="240000">
                                      <p:cBhvr>
                                        <p:cTn id="14" dur="200" fill="hold">
                                          <p:stCondLst>
                                            <p:cond delay="400"/>
                                          </p:stCondLst>
                                        </p:cTn>
                                        <p:tgtEl>
                                          <p:spTgt spid="31"/>
                                        </p:tgtEl>
                                        <p:attrNameLst>
                                          <p:attrName>r</p:attrName>
                                        </p:attrNameLst>
                                      </p:cBhvr>
                                    </p:animRot>
                                    <p:animRot by="-240000">
                                      <p:cBhvr>
                                        <p:cTn id="15" dur="200" fill="hold">
                                          <p:stCondLst>
                                            <p:cond delay="600"/>
                                          </p:stCondLst>
                                        </p:cTn>
                                        <p:tgtEl>
                                          <p:spTgt spid="31"/>
                                        </p:tgtEl>
                                        <p:attrNameLst>
                                          <p:attrName>r</p:attrName>
                                        </p:attrNameLst>
                                      </p:cBhvr>
                                    </p:animRot>
                                    <p:animRot by="120000">
                                      <p:cBhvr>
                                        <p:cTn id="16" dur="200" fill="hold">
                                          <p:stCondLst>
                                            <p:cond delay="800"/>
                                          </p:stCondLst>
                                        </p:cTn>
                                        <p:tgtEl>
                                          <p:spTgt spid="31"/>
                                        </p:tgtEl>
                                        <p:attrNameLst>
                                          <p:attrName>r</p:attrName>
                                        </p:attrNameLst>
                                      </p:cBhvr>
                                    </p:animRot>
                                  </p:childTnLst>
                                </p:cTn>
                              </p:par>
                              <p:par>
                                <p:cTn id="17" presetID="32" presetClass="emph" presetSubtype="0" fill="hold" grpId="0" nodeType="withEffect">
                                  <p:stCondLst>
                                    <p:cond delay="0"/>
                                  </p:stCondLst>
                                  <p:childTnLst>
                                    <p:animRot by="120000">
                                      <p:cBhvr>
                                        <p:cTn id="18" dur="100" fill="hold">
                                          <p:stCondLst>
                                            <p:cond delay="0"/>
                                          </p:stCondLst>
                                        </p:cTn>
                                        <p:tgtEl>
                                          <p:spTgt spid="32"/>
                                        </p:tgtEl>
                                        <p:attrNameLst>
                                          <p:attrName>r</p:attrName>
                                        </p:attrNameLst>
                                      </p:cBhvr>
                                    </p:animRot>
                                    <p:animRot by="-240000">
                                      <p:cBhvr>
                                        <p:cTn id="19" dur="200" fill="hold">
                                          <p:stCondLst>
                                            <p:cond delay="200"/>
                                          </p:stCondLst>
                                        </p:cTn>
                                        <p:tgtEl>
                                          <p:spTgt spid="32"/>
                                        </p:tgtEl>
                                        <p:attrNameLst>
                                          <p:attrName>r</p:attrName>
                                        </p:attrNameLst>
                                      </p:cBhvr>
                                    </p:animRot>
                                    <p:animRot by="240000">
                                      <p:cBhvr>
                                        <p:cTn id="20" dur="200" fill="hold">
                                          <p:stCondLst>
                                            <p:cond delay="400"/>
                                          </p:stCondLst>
                                        </p:cTn>
                                        <p:tgtEl>
                                          <p:spTgt spid="32"/>
                                        </p:tgtEl>
                                        <p:attrNameLst>
                                          <p:attrName>r</p:attrName>
                                        </p:attrNameLst>
                                      </p:cBhvr>
                                    </p:animRot>
                                    <p:animRot by="-240000">
                                      <p:cBhvr>
                                        <p:cTn id="21" dur="200" fill="hold">
                                          <p:stCondLst>
                                            <p:cond delay="600"/>
                                          </p:stCondLst>
                                        </p:cTn>
                                        <p:tgtEl>
                                          <p:spTgt spid="32"/>
                                        </p:tgtEl>
                                        <p:attrNameLst>
                                          <p:attrName>r</p:attrName>
                                        </p:attrNameLst>
                                      </p:cBhvr>
                                    </p:animRot>
                                    <p:animRot by="120000">
                                      <p:cBhvr>
                                        <p:cTn id="22" dur="200" fill="hold">
                                          <p:stCondLst>
                                            <p:cond delay="800"/>
                                          </p:stCondLst>
                                        </p:cTn>
                                        <p:tgtEl>
                                          <p:spTgt spid="32"/>
                                        </p:tgtEl>
                                        <p:attrNameLst>
                                          <p:attrName>r</p:attrName>
                                        </p:attrNameLst>
                                      </p:cBhvr>
                                    </p:animRot>
                                  </p:childTnLst>
                                </p:cTn>
                              </p:par>
                              <p:par>
                                <p:cTn id="23" presetID="32" presetClass="emph" presetSubtype="0" fill="hold" grpId="0" nodeType="withEffect">
                                  <p:stCondLst>
                                    <p:cond delay="0"/>
                                  </p:stCondLst>
                                  <p:childTnLst>
                                    <p:animRot by="120000">
                                      <p:cBhvr>
                                        <p:cTn id="24" dur="100" fill="hold">
                                          <p:stCondLst>
                                            <p:cond delay="0"/>
                                          </p:stCondLst>
                                        </p:cTn>
                                        <p:tgtEl>
                                          <p:spTgt spid="33"/>
                                        </p:tgtEl>
                                        <p:attrNameLst>
                                          <p:attrName>r</p:attrName>
                                        </p:attrNameLst>
                                      </p:cBhvr>
                                    </p:animRot>
                                    <p:animRot by="-240000">
                                      <p:cBhvr>
                                        <p:cTn id="25" dur="200" fill="hold">
                                          <p:stCondLst>
                                            <p:cond delay="200"/>
                                          </p:stCondLst>
                                        </p:cTn>
                                        <p:tgtEl>
                                          <p:spTgt spid="33"/>
                                        </p:tgtEl>
                                        <p:attrNameLst>
                                          <p:attrName>r</p:attrName>
                                        </p:attrNameLst>
                                      </p:cBhvr>
                                    </p:animRot>
                                    <p:animRot by="240000">
                                      <p:cBhvr>
                                        <p:cTn id="26" dur="200" fill="hold">
                                          <p:stCondLst>
                                            <p:cond delay="400"/>
                                          </p:stCondLst>
                                        </p:cTn>
                                        <p:tgtEl>
                                          <p:spTgt spid="33"/>
                                        </p:tgtEl>
                                        <p:attrNameLst>
                                          <p:attrName>r</p:attrName>
                                        </p:attrNameLst>
                                      </p:cBhvr>
                                    </p:animRot>
                                    <p:animRot by="-240000">
                                      <p:cBhvr>
                                        <p:cTn id="27" dur="200" fill="hold">
                                          <p:stCondLst>
                                            <p:cond delay="600"/>
                                          </p:stCondLst>
                                        </p:cTn>
                                        <p:tgtEl>
                                          <p:spTgt spid="33"/>
                                        </p:tgtEl>
                                        <p:attrNameLst>
                                          <p:attrName>r</p:attrName>
                                        </p:attrNameLst>
                                      </p:cBhvr>
                                    </p:animRot>
                                    <p:animRot by="120000">
                                      <p:cBhvr>
                                        <p:cTn id="28" dur="200" fill="hold">
                                          <p:stCondLst>
                                            <p:cond delay="800"/>
                                          </p:stCondLst>
                                        </p:cTn>
                                        <p:tgtEl>
                                          <p:spTgt spid="33"/>
                                        </p:tgtEl>
                                        <p:attrNameLst>
                                          <p:attrName>r</p:attrName>
                                        </p:attrNameLst>
                                      </p:cBhvr>
                                    </p:animRot>
                                  </p:childTnLst>
                                </p:cTn>
                              </p:par>
                              <p:par>
                                <p:cTn id="29" presetID="22" presetClass="entr" presetSubtype="8"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nodeType="afterGroup">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childTnLst>
                          </p:cTn>
                        </p:par>
                        <p:par>
                          <p:cTn id="39" fill="hold" nodeType="afterGroup">
                            <p:stCondLst>
                              <p:cond delay="1500"/>
                            </p:stCondLst>
                            <p:childTnLst>
                              <p:par>
                                <p:cTn id="40" presetID="45"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ppt_w</p:attrName>
                                        </p:attrNameLst>
                                      </p:cBhvr>
                                      <p:tavLst>
                                        <p:tav tm="0" fmla="#ppt_w*sin(2.5*pi*$)">
                                          <p:val>
                                            <p:fltVal val="0"/>
                                          </p:val>
                                        </p:tav>
                                        <p:tav tm="100000">
                                          <p:val>
                                            <p:fltVal val="1"/>
                                          </p:val>
                                        </p:tav>
                                      </p:tavLst>
                                    </p:anim>
                                    <p:anim calcmode="lin" valueType="num">
                                      <p:cBhvr>
                                        <p:cTn id="44" dur="1000" fill="hold"/>
                                        <p:tgtEl>
                                          <p:spTgt spid="12"/>
                                        </p:tgtEl>
                                        <p:attrNameLst>
                                          <p:attrName>ppt_h</p:attrName>
                                        </p:attrNameLst>
                                      </p:cBhvr>
                                      <p:tavLst>
                                        <p:tav tm="0">
                                          <p:val>
                                            <p:strVal val="#ppt_h"/>
                                          </p:val>
                                        </p:tav>
                                        <p:tav tm="100000">
                                          <p:val>
                                            <p:strVal val="#ppt_h"/>
                                          </p:val>
                                        </p:tav>
                                      </p:tavLst>
                                    </p:anim>
                                  </p:childTnLst>
                                </p:cTn>
                              </p:par>
                            </p:childTnLst>
                          </p:cTn>
                        </p:par>
                        <p:par>
                          <p:cTn id="45" fill="hold" nodeType="afterGroup">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par>
                          <p:cTn id="49" fill="hold" nodeType="afterGroup">
                            <p:stCondLst>
                              <p:cond delay="3000"/>
                            </p:stCondLst>
                            <p:childTnLst>
                              <p:par>
                                <p:cTn id="50" presetID="16" presetClass="entr" presetSubtype="21"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arn(inVertical)">
                                      <p:cBhvr>
                                        <p:cTn id="52" dur="500"/>
                                        <p:tgtEl>
                                          <p:spTgt spid="10"/>
                                        </p:tgtEl>
                                      </p:cBhvr>
                                    </p:animEffect>
                                  </p:childTnLst>
                                </p:cTn>
                              </p:par>
                            </p:childTnLst>
                          </p:cTn>
                        </p:par>
                        <p:par>
                          <p:cTn id="53" fill="hold" nodeType="afterGroup">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childTnLst>
                          </p:cTn>
                        </p:par>
                        <p:par>
                          <p:cTn id="57" fill="hold" nodeType="afterGroup">
                            <p:stCondLst>
                              <p:cond delay="4000"/>
                            </p:stCondLst>
                            <p:childTnLst>
                              <p:par>
                                <p:cTn id="58" presetID="16" presetClass="entr" presetSubtype="21"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barn(inVertical)">
                                      <p:cBhvr>
                                        <p:cTn id="60" dur="500"/>
                                        <p:tgtEl>
                                          <p:spTgt spid="9"/>
                                        </p:tgtEl>
                                      </p:cBhvr>
                                    </p:animEffect>
                                  </p:childTnLst>
                                </p:cTn>
                              </p:par>
                            </p:childTnLst>
                          </p:cTn>
                        </p:par>
                        <p:par>
                          <p:cTn id="61" fill="hold" nodeType="afterGroup">
                            <p:stCondLst>
                              <p:cond delay="4500"/>
                            </p:stCondLst>
                            <p:childTnLst>
                              <p:par>
                                <p:cTn id="62" presetID="45" presetClass="entr" presetSubtype="0"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ppt_w</p:attrName>
                                        </p:attrNameLst>
                                      </p:cBhvr>
                                      <p:tavLst>
                                        <p:tav tm="0" fmla="#ppt_w*sin(2.5*pi*$)">
                                          <p:val>
                                            <p:fltVal val="0"/>
                                          </p:val>
                                        </p:tav>
                                        <p:tav tm="100000">
                                          <p:val>
                                            <p:fltVal val="1"/>
                                          </p:val>
                                        </p:tav>
                                      </p:tavLst>
                                    </p:anim>
                                    <p:anim calcmode="lin" valueType="num">
                                      <p:cBhvr>
                                        <p:cTn id="66" dur="1000" fill="hold"/>
                                        <p:tgtEl>
                                          <p:spTgt spid="17"/>
                                        </p:tgtEl>
                                        <p:attrNameLst>
                                          <p:attrName>ppt_h</p:attrName>
                                        </p:attrNameLst>
                                      </p:cBhvr>
                                      <p:tavLst>
                                        <p:tav tm="0">
                                          <p:val>
                                            <p:strVal val="#ppt_h"/>
                                          </p:val>
                                        </p:tav>
                                        <p:tav tm="100000">
                                          <p:val>
                                            <p:strVal val="#ppt_h"/>
                                          </p:val>
                                        </p:tav>
                                      </p:tavLst>
                                    </p:anim>
                                  </p:childTnLst>
                                </p:cTn>
                              </p:par>
                            </p:childTnLst>
                          </p:cTn>
                        </p:par>
                        <p:par>
                          <p:cTn id="67" fill="hold" nodeType="afterGroup">
                            <p:stCondLst>
                              <p:cond delay="5500"/>
                            </p:stCondLst>
                            <p:childTnLst>
                              <p:par>
                                <p:cTn id="68" presetID="10" presetClass="entr" presetSubtype="0"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childTnLst>
                          </p:cTn>
                        </p:par>
                        <p:par>
                          <p:cTn id="71" fill="hold" nodeType="afterGroup">
                            <p:stCondLst>
                              <p:cond delay="6000"/>
                            </p:stCondLst>
                            <p:childTnLst>
                              <p:par>
                                <p:cTn id="72" presetID="16" presetClass="entr" presetSubtype="21"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barn(inVertical)">
                                      <p:cBhvr>
                                        <p:cTn id="74" dur="500"/>
                                        <p:tgtEl>
                                          <p:spTgt spid="15"/>
                                        </p:tgtEl>
                                      </p:cBhvr>
                                    </p:animEffect>
                                  </p:childTnLst>
                                </p:cTn>
                              </p:par>
                            </p:childTnLst>
                          </p:cTn>
                        </p:par>
                        <p:par>
                          <p:cTn id="75" fill="hold" nodeType="afterGroup">
                            <p:stCondLst>
                              <p:cond delay="6500"/>
                            </p:stCondLst>
                            <p:childTnLst>
                              <p:par>
                                <p:cTn id="76" presetID="10" presetClass="entr" presetSubtype="0"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500"/>
                                        <p:tgtEl>
                                          <p:spTgt spid="16"/>
                                        </p:tgtEl>
                                      </p:cBhvr>
                                    </p:animEffect>
                                  </p:childTnLst>
                                </p:cTn>
                              </p:par>
                            </p:childTnLst>
                          </p:cTn>
                        </p:par>
                        <p:par>
                          <p:cTn id="79" fill="hold" nodeType="afterGroup">
                            <p:stCondLst>
                              <p:cond delay="7000"/>
                            </p:stCondLst>
                            <p:childTnLst>
                              <p:par>
                                <p:cTn id="80" presetID="16" presetClass="entr" presetSubtype="21" fill="hold" nodeType="after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barn(inVertical)">
                                      <p:cBhvr>
                                        <p:cTn id="82" dur="500"/>
                                        <p:tgtEl>
                                          <p:spTgt spid="14"/>
                                        </p:tgtEl>
                                      </p:cBhvr>
                                    </p:animEffect>
                                  </p:childTnLst>
                                </p:cTn>
                              </p:par>
                            </p:childTnLst>
                          </p:cTn>
                        </p:par>
                        <p:par>
                          <p:cTn id="83" fill="hold" nodeType="afterGroup">
                            <p:stCondLst>
                              <p:cond delay="7500"/>
                            </p:stCondLst>
                            <p:childTnLst>
                              <p:par>
                                <p:cTn id="84" presetID="45" presetClass="entr" presetSubtype="0"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ppt_w</p:attrName>
                                        </p:attrNameLst>
                                      </p:cBhvr>
                                      <p:tavLst>
                                        <p:tav tm="0" fmla="#ppt_w*sin(2.5*pi*$)">
                                          <p:val>
                                            <p:fltVal val="0"/>
                                          </p:val>
                                        </p:tav>
                                        <p:tav tm="100000">
                                          <p:val>
                                            <p:fltVal val="1"/>
                                          </p:val>
                                        </p:tav>
                                      </p:tavLst>
                                    </p:anim>
                                    <p:anim calcmode="lin" valueType="num">
                                      <p:cBhvr>
                                        <p:cTn id="88" dur="1000" fill="hold"/>
                                        <p:tgtEl>
                                          <p:spTgt spid="23"/>
                                        </p:tgtEl>
                                        <p:attrNameLst>
                                          <p:attrName>ppt_h</p:attrName>
                                        </p:attrNameLst>
                                      </p:cBhvr>
                                      <p:tavLst>
                                        <p:tav tm="0">
                                          <p:val>
                                            <p:strVal val="#ppt_h"/>
                                          </p:val>
                                        </p:tav>
                                        <p:tav tm="100000">
                                          <p:val>
                                            <p:strVal val="#ppt_h"/>
                                          </p:val>
                                        </p:tav>
                                      </p:tavLst>
                                    </p:anim>
                                  </p:childTnLst>
                                </p:cTn>
                              </p:par>
                            </p:childTnLst>
                          </p:cTn>
                        </p:par>
                        <p:par>
                          <p:cTn id="89" fill="hold" nodeType="afterGroup">
                            <p:stCondLst>
                              <p:cond delay="8500"/>
                            </p:stCondLst>
                            <p:childTnLst>
                              <p:par>
                                <p:cTn id="90" presetID="10" presetClass="entr" presetSubtype="0"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500"/>
                                        <p:tgtEl>
                                          <p:spTgt spid="24"/>
                                        </p:tgtEl>
                                      </p:cBhvr>
                                    </p:animEffect>
                                  </p:childTnLst>
                                </p:cTn>
                              </p:par>
                            </p:childTnLst>
                          </p:cTn>
                        </p:par>
                        <p:par>
                          <p:cTn id="93" fill="hold" nodeType="afterGroup">
                            <p:stCondLst>
                              <p:cond delay="9000"/>
                            </p:stCondLst>
                            <p:childTnLst>
                              <p:par>
                                <p:cTn id="94" presetID="16" presetClass="entr" presetSubtype="21"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barn(inVertical)">
                                      <p:cBhvr>
                                        <p:cTn id="96" dur="500"/>
                                        <p:tgtEl>
                                          <p:spTgt spid="21"/>
                                        </p:tgtEl>
                                      </p:cBhvr>
                                    </p:animEffect>
                                  </p:childTnLst>
                                </p:cTn>
                              </p:par>
                            </p:childTnLst>
                          </p:cTn>
                        </p:par>
                        <p:par>
                          <p:cTn id="97" fill="hold" nodeType="afterGroup">
                            <p:stCondLst>
                              <p:cond delay="9500"/>
                            </p:stCondLst>
                            <p:childTnLst>
                              <p:par>
                                <p:cTn id="98" presetID="10" presetClass="entr" presetSubtype="0"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fade">
                                      <p:cBhvr>
                                        <p:cTn id="100" dur="500"/>
                                        <p:tgtEl>
                                          <p:spTgt spid="22"/>
                                        </p:tgtEl>
                                      </p:cBhvr>
                                    </p:animEffect>
                                  </p:childTnLst>
                                </p:cTn>
                              </p:par>
                            </p:childTnLst>
                          </p:cTn>
                        </p:par>
                        <p:par>
                          <p:cTn id="101" fill="hold" nodeType="afterGroup">
                            <p:stCondLst>
                              <p:cond delay="10000"/>
                            </p:stCondLst>
                            <p:childTnLst>
                              <p:par>
                                <p:cTn id="102" presetID="16" presetClass="entr" presetSubtype="21" fill="hold"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barn(inVertical)">
                                      <p:cBhvr>
                                        <p:cTn id="104" dur="500"/>
                                        <p:tgtEl>
                                          <p:spTgt spid="20"/>
                                        </p:tgtEl>
                                      </p:cBhvr>
                                    </p:animEffect>
                                  </p:childTnLst>
                                </p:cTn>
                              </p:par>
                            </p:childTnLst>
                          </p:cTn>
                        </p:par>
                        <p:par>
                          <p:cTn id="105" fill="hold" nodeType="afterGroup">
                            <p:stCondLst>
                              <p:cond delay="10500"/>
                            </p:stCondLst>
                            <p:childTnLst>
                              <p:par>
                                <p:cTn id="106" presetID="45"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000"/>
                                        <p:tgtEl>
                                          <p:spTgt spid="28"/>
                                        </p:tgtEl>
                                      </p:cBhvr>
                                    </p:animEffect>
                                    <p:anim calcmode="lin" valueType="num">
                                      <p:cBhvr>
                                        <p:cTn id="109" dur="1000" fill="hold"/>
                                        <p:tgtEl>
                                          <p:spTgt spid="28"/>
                                        </p:tgtEl>
                                        <p:attrNameLst>
                                          <p:attrName>ppt_w</p:attrName>
                                        </p:attrNameLst>
                                      </p:cBhvr>
                                      <p:tavLst>
                                        <p:tav tm="0" fmla="#ppt_w*sin(2.5*pi*$)">
                                          <p:val>
                                            <p:fltVal val="0"/>
                                          </p:val>
                                        </p:tav>
                                        <p:tav tm="100000">
                                          <p:val>
                                            <p:fltVal val="1"/>
                                          </p:val>
                                        </p:tav>
                                      </p:tavLst>
                                    </p:anim>
                                    <p:anim calcmode="lin" valueType="num">
                                      <p:cBhvr>
                                        <p:cTn id="110" dur="1000" fill="hold"/>
                                        <p:tgtEl>
                                          <p:spTgt spid="28"/>
                                        </p:tgtEl>
                                        <p:attrNameLst>
                                          <p:attrName>ppt_h</p:attrName>
                                        </p:attrNameLst>
                                      </p:cBhvr>
                                      <p:tavLst>
                                        <p:tav tm="0">
                                          <p:val>
                                            <p:strVal val="#ppt_h"/>
                                          </p:val>
                                        </p:tav>
                                        <p:tav tm="100000">
                                          <p:val>
                                            <p:strVal val="#ppt_h"/>
                                          </p:val>
                                        </p:tav>
                                      </p:tavLst>
                                    </p:anim>
                                  </p:childTnLst>
                                </p:cTn>
                              </p:par>
                            </p:childTnLst>
                          </p:cTn>
                        </p:par>
                        <p:par>
                          <p:cTn id="111" fill="hold" nodeType="afterGroup">
                            <p:stCondLst>
                              <p:cond delay="11500"/>
                            </p:stCondLst>
                            <p:childTnLst>
                              <p:par>
                                <p:cTn id="112" presetID="10" presetClass="entr" presetSubtype="0"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Effect transition="in" filter="fade">
                                      <p:cBhvr>
                                        <p:cTn id="114" dur="500"/>
                                        <p:tgtEl>
                                          <p:spTgt spid="29"/>
                                        </p:tgtEl>
                                      </p:cBhvr>
                                    </p:animEffect>
                                  </p:childTnLst>
                                </p:cTn>
                              </p:par>
                            </p:childTnLst>
                          </p:cTn>
                        </p:par>
                        <p:par>
                          <p:cTn id="115" fill="hold" nodeType="afterGroup">
                            <p:stCondLst>
                              <p:cond delay="12000"/>
                            </p:stCondLst>
                            <p:childTnLst>
                              <p:par>
                                <p:cTn id="116" presetID="16" presetClass="entr" presetSubtype="21" fill="hold" grpId="0"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barn(inVertical)">
                                      <p:cBhvr>
                                        <p:cTn id="118" dur="500"/>
                                        <p:tgtEl>
                                          <p:spTgt spid="26"/>
                                        </p:tgtEl>
                                      </p:cBhvr>
                                    </p:animEffect>
                                  </p:childTnLst>
                                </p:cTn>
                              </p:par>
                            </p:childTnLst>
                          </p:cTn>
                        </p:par>
                        <p:par>
                          <p:cTn id="119" fill="hold" nodeType="afterGroup">
                            <p:stCondLst>
                              <p:cond delay="12500"/>
                            </p:stCondLst>
                            <p:childTnLst>
                              <p:par>
                                <p:cTn id="120" presetID="10" presetClass="entr" presetSubtype="0" fill="hold" grpId="0" nodeType="after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fade">
                                      <p:cBhvr>
                                        <p:cTn id="122" dur="500"/>
                                        <p:tgtEl>
                                          <p:spTgt spid="27"/>
                                        </p:tgtEl>
                                      </p:cBhvr>
                                    </p:animEffect>
                                  </p:childTnLst>
                                </p:cTn>
                              </p:par>
                            </p:childTnLst>
                          </p:cTn>
                        </p:par>
                        <p:par>
                          <p:cTn id="123" fill="hold" nodeType="afterGroup">
                            <p:stCondLst>
                              <p:cond delay="13000"/>
                            </p:stCondLst>
                            <p:childTnLst>
                              <p:par>
                                <p:cTn id="124" presetID="16" presetClass="entr" presetSubtype="21" fill="hold" nodeType="afterEffect">
                                  <p:stCondLst>
                                    <p:cond delay="0"/>
                                  </p:stCondLst>
                                  <p:childTnLst>
                                    <p:set>
                                      <p:cBhvr>
                                        <p:cTn id="125" dur="1" fill="hold">
                                          <p:stCondLst>
                                            <p:cond delay="0"/>
                                          </p:stCondLst>
                                        </p:cTn>
                                        <p:tgtEl>
                                          <p:spTgt spid="25"/>
                                        </p:tgtEl>
                                        <p:attrNameLst>
                                          <p:attrName>style.visibility</p:attrName>
                                        </p:attrNameLst>
                                      </p:cBhvr>
                                      <p:to>
                                        <p:strVal val="visible"/>
                                      </p:to>
                                    </p:set>
                                    <p:animEffect transition="in" filter="barn(inVertical)">
                                      <p:cBhvr>
                                        <p:cTn id="1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p:bldP spid="15" grpId="0"/>
      <p:bldP spid="16" grpId="0"/>
      <p:bldP spid="17" grpId="0" animBg="1"/>
      <p:bldP spid="19" grpId="0"/>
      <p:bldP spid="21" grpId="0"/>
      <p:bldP spid="22" grpId="0"/>
      <p:bldP spid="23" grpId="0" animBg="1"/>
      <p:bldP spid="24" grpId="0"/>
      <p:bldP spid="26" grpId="0"/>
      <p:bldP spid="27" grpId="0"/>
      <p:bldP spid="28" grpId="0" animBg="1"/>
      <p:bldP spid="29" grpId="0"/>
      <p:bldP spid="30" grpId="0" animBg="1"/>
      <p:bldP spid="31" grpId="0" animBg="1"/>
      <p:bldP spid="32" grpId="0" animBg="1"/>
      <p:bldP spid="33" grpId="0" animBg="1"/>
      <p:bldP spid="37" grpId="0"/>
      <p:bldP spid="38"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梯形 6"/>
          <p:cNvSpPr/>
          <p:nvPr/>
        </p:nvSpPr>
        <p:spPr>
          <a:xfrm flipV="1">
            <a:off x="2656642" y="3725271"/>
            <a:ext cx="765041" cy="680652"/>
          </a:xfrm>
          <a:custGeom>
            <a:rect l="l" t="t" r="r" b="b"/>
            <a:pathLst>
              <a:path w="664036" h="590540">
                <a:moveTo>
                  <a:pt x="0" y="590540"/>
                </a:moveTo>
                <a:lnTo>
                  <a:pt x="664036" y="590540"/>
                </a:lnTo>
                <a:lnTo>
                  <a:pt x="664036" y="0"/>
                </a:lnTo>
                <a:lnTo>
                  <a:pt x="234846"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0" name="任意多边形 9"/>
          <p:cNvSpPr/>
          <p:nvPr/>
        </p:nvSpPr>
        <p:spPr>
          <a:xfrm>
            <a:off x="3320708" y="3723037"/>
            <a:ext cx="1193951" cy="1027579"/>
          </a:xfrm>
          <a:custGeom>
            <a:gdLst>
              <a:gd name="connsiteX0" fmla="*/ 0 w 1036320"/>
              <a:gd name="connsiteY0" fmla="*/ 0 h 891540"/>
              <a:gd name="connsiteX1" fmla="*/ 0 w 1036320"/>
              <a:gd name="connsiteY1" fmla="*/ 594360 h 891540"/>
              <a:gd name="connsiteX2" fmla="*/ 1036320 w 1036320"/>
              <a:gd name="connsiteY2" fmla="*/ 891540 h 891540"/>
              <a:gd name="connsiteX3" fmla="*/ 1036320 w 1036320"/>
              <a:gd name="connsiteY3" fmla="*/ 289560 h 891540"/>
              <a:gd name="connsiteX4" fmla="*/ 0 w 1036320"/>
              <a:gd name="connsiteY4" fmla="*/ 0 h 891540"/>
              <a:gd name="connsiteX0-1" fmla="*/ 0 w 1036320"/>
              <a:gd name="connsiteY0-2" fmla="*/ 24 h 891564"/>
              <a:gd name="connsiteX1-3" fmla="*/ 0 w 1036320"/>
              <a:gd name="connsiteY1-4" fmla="*/ 594384 h 891564"/>
              <a:gd name="connsiteX2-5" fmla="*/ 1036320 w 1036320"/>
              <a:gd name="connsiteY2-6" fmla="*/ 891564 h 891564"/>
              <a:gd name="connsiteX3-7" fmla="*/ 1036320 w 1036320"/>
              <a:gd name="connsiteY3-8" fmla="*/ 289584 h 891564"/>
              <a:gd name="connsiteX4-9" fmla="*/ 0 w 1036320"/>
              <a:gd name="connsiteY4-10" fmla="*/ 24 h 891564"/>
              <a:gd name="connsiteX0-11" fmla="*/ 0 w 1036320"/>
              <a:gd name="connsiteY0-12" fmla="*/ 24 h 891564"/>
              <a:gd name="connsiteX1-13" fmla="*/ 0 w 1036320"/>
              <a:gd name="connsiteY1-14" fmla="*/ 594384 h 891564"/>
              <a:gd name="connsiteX2-15" fmla="*/ 1036320 w 1036320"/>
              <a:gd name="connsiteY2-16" fmla="*/ 891564 h 891564"/>
              <a:gd name="connsiteX3-17" fmla="*/ 1036320 w 1036320"/>
              <a:gd name="connsiteY3-18" fmla="*/ 289584 h 891564"/>
              <a:gd name="connsiteX4-19" fmla="*/ 0 w 1036320"/>
              <a:gd name="connsiteY4-20" fmla="*/ 24 h 891564"/>
              <a:gd name="connsiteX0-21" fmla="*/ 0 w 1036320"/>
              <a:gd name="connsiteY0-22" fmla="*/ 24 h 891564"/>
              <a:gd name="connsiteX1-23" fmla="*/ 0 w 1036320"/>
              <a:gd name="connsiteY1-24" fmla="*/ 594384 h 891564"/>
              <a:gd name="connsiteX2-25" fmla="*/ 1036320 w 1036320"/>
              <a:gd name="connsiteY2-26" fmla="*/ 891564 h 891564"/>
              <a:gd name="connsiteX3-27" fmla="*/ 1036320 w 1036320"/>
              <a:gd name="connsiteY3-28" fmla="*/ 289584 h 891564"/>
              <a:gd name="connsiteX4-29" fmla="*/ 0 w 1036320"/>
              <a:gd name="connsiteY4-30" fmla="*/ 24 h 891564"/>
              <a:gd name="connsiteX0-31" fmla="*/ 0 w 1036320"/>
              <a:gd name="connsiteY0-32" fmla="*/ 24 h 891564"/>
              <a:gd name="connsiteX1-33" fmla="*/ 0 w 1036320"/>
              <a:gd name="connsiteY1-34" fmla="*/ 594384 h 891564"/>
              <a:gd name="connsiteX2-35" fmla="*/ 1036320 w 1036320"/>
              <a:gd name="connsiteY2-36" fmla="*/ 891564 h 891564"/>
              <a:gd name="connsiteX3-37" fmla="*/ 1036320 w 1036320"/>
              <a:gd name="connsiteY3-38" fmla="*/ 289584 h 891564"/>
              <a:gd name="connsiteX4-39" fmla="*/ 0 w 1036320"/>
              <a:gd name="connsiteY4-40" fmla="*/ 24 h 891564"/>
              <a:gd name="connsiteX0-41" fmla="*/ 0 w 1036320"/>
              <a:gd name="connsiteY0-42" fmla="*/ 24 h 891564"/>
              <a:gd name="connsiteX1-43" fmla="*/ 0 w 1036320"/>
              <a:gd name="connsiteY1-44" fmla="*/ 594384 h 891564"/>
              <a:gd name="connsiteX2-45" fmla="*/ 1036320 w 1036320"/>
              <a:gd name="connsiteY2-46" fmla="*/ 891564 h 891564"/>
              <a:gd name="connsiteX3-47" fmla="*/ 1036320 w 1036320"/>
              <a:gd name="connsiteY3-48" fmla="*/ 289584 h 891564"/>
              <a:gd name="connsiteX4-49" fmla="*/ 0 w 1036320"/>
              <a:gd name="connsiteY4-50" fmla="*/ 24 h 891564"/>
              <a:gd name="connsiteX0-51" fmla="*/ 0 w 1036320"/>
              <a:gd name="connsiteY0-52" fmla="*/ 24 h 891564"/>
              <a:gd name="connsiteX1-53" fmla="*/ 0 w 1036320"/>
              <a:gd name="connsiteY1-54" fmla="*/ 594384 h 891564"/>
              <a:gd name="connsiteX2-55" fmla="*/ 1036320 w 1036320"/>
              <a:gd name="connsiteY2-56" fmla="*/ 891564 h 891564"/>
              <a:gd name="connsiteX3-57" fmla="*/ 1036320 w 1036320"/>
              <a:gd name="connsiteY3-58" fmla="*/ 289584 h 891564"/>
              <a:gd name="connsiteX4-59" fmla="*/ 0 w 1036320"/>
              <a:gd name="connsiteY4-60" fmla="*/ 24 h 891564"/>
              <a:gd name="connsiteX0-61" fmla="*/ 0 w 1036320"/>
              <a:gd name="connsiteY0-62" fmla="*/ 24 h 891564"/>
              <a:gd name="connsiteX1-63" fmla="*/ 0 w 1036320"/>
              <a:gd name="connsiteY1-64" fmla="*/ 594384 h 891564"/>
              <a:gd name="connsiteX2-65" fmla="*/ 1036320 w 1036320"/>
              <a:gd name="connsiteY2-66" fmla="*/ 891564 h 891564"/>
              <a:gd name="connsiteX3-67" fmla="*/ 1036320 w 1036320"/>
              <a:gd name="connsiteY3-68" fmla="*/ 289584 h 891564"/>
              <a:gd name="connsiteX4-69" fmla="*/ 0 w 1036320"/>
              <a:gd name="connsiteY4-70" fmla="*/ 24 h 891564"/>
              <a:gd name="connsiteX0-71" fmla="*/ 0 w 1036320"/>
              <a:gd name="connsiteY0-72" fmla="*/ 18 h 891558"/>
              <a:gd name="connsiteX1-73" fmla="*/ 0 w 1036320"/>
              <a:gd name="connsiteY1-74" fmla="*/ 594378 h 891558"/>
              <a:gd name="connsiteX2-75" fmla="*/ 1036320 w 1036320"/>
              <a:gd name="connsiteY2-76" fmla="*/ 891558 h 891558"/>
              <a:gd name="connsiteX3-77" fmla="*/ 1036320 w 1036320"/>
              <a:gd name="connsiteY3-78" fmla="*/ 289578 h 891558"/>
              <a:gd name="connsiteX4-79" fmla="*/ 0 w 1036320"/>
              <a:gd name="connsiteY4-80" fmla="*/ 18 h 891558"/>
              <a:gd name="connsiteX0-81" fmla="*/ 0 w 1036320"/>
              <a:gd name="connsiteY0-82" fmla="*/ 0 h 891540"/>
              <a:gd name="connsiteX1-83" fmla="*/ 0 w 1036320"/>
              <a:gd name="connsiteY1-84" fmla="*/ 594360 h 891540"/>
              <a:gd name="connsiteX2-85" fmla="*/ 1036320 w 1036320"/>
              <a:gd name="connsiteY2-86" fmla="*/ 891540 h 891540"/>
              <a:gd name="connsiteX3-87" fmla="*/ 1036320 w 1036320"/>
              <a:gd name="connsiteY3-88" fmla="*/ 289560 h 891540"/>
              <a:gd name="connsiteX4-89" fmla="*/ 0 w 1036320"/>
              <a:gd name="connsiteY4-90" fmla="*/ 0 h 891540"/>
              <a:gd name="connsiteX0-91" fmla="*/ 0 w 1036320"/>
              <a:gd name="connsiteY0-92" fmla="*/ 0 h 891540"/>
              <a:gd name="connsiteX1-93" fmla="*/ 0 w 1036320"/>
              <a:gd name="connsiteY1-94" fmla="*/ 594360 h 891540"/>
              <a:gd name="connsiteX2-95" fmla="*/ 1036320 w 1036320"/>
              <a:gd name="connsiteY2-96" fmla="*/ 891540 h 891540"/>
              <a:gd name="connsiteX3-97" fmla="*/ 1036320 w 1036320"/>
              <a:gd name="connsiteY3-98" fmla="*/ 289560 h 891540"/>
              <a:gd name="connsiteX4-99" fmla="*/ 0 w 1036320"/>
              <a:gd name="connsiteY4-100" fmla="*/ 0 h 89154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36319" h="891540">
                <a:moveTo>
                  <a:pt x="0" y="0"/>
                </a:moveTo>
                <a:lnTo>
                  <a:pt x="0" y="594360"/>
                </a:lnTo>
                <a:cubicBezTo>
                  <a:pt x="947420" y="609600"/>
                  <a:pt x="5080" y="891540"/>
                  <a:pt x="1036320" y="891540"/>
                </a:cubicBezTo>
                <a:lnTo>
                  <a:pt x="1036320" y="289560"/>
                </a:lnTo>
                <a:cubicBezTo>
                  <a:pt x="20320" y="269240"/>
                  <a:pt x="947420" y="5080"/>
                  <a:pt x="0" y="0"/>
                </a:cubicBezTo>
                <a:close/>
              </a:path>
            </a:pathLst>
          </a:custGeom>
          <a:solidFill>
            <a:srgbClr val="C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1" name="五边形 10"/>
          <p:cNvSpPr/>
          <p:nvPr/>
        </p:nvSpPr>
        <p:spPr>
          <a:xfrm>
            <a:off x="4357075" y="4056756"/>
            <a:ext cx="6088214" cy="693859"/>
          </a:xfrm>
          <a:prstGeom prst="homePlate">
            <a:avLst/>
          </a:prstGeom>
          <a:solidFill>
            <a:srgbClr val="C00000"/>
          </a:solidFill>
          <a:ln>
            <a:noFill/>
          </a:ln>
          <a:effectLst>
            <a:outerShdw blurRad="152400" dist="63500" dir="2700000" sx="90000" sy="90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2" name="TextBox 11"/>
          <p:cNvSpPr txBox="1"/>
          <p:nvPr/>
        </p:nvSpPr>
        <p:spPr>
          <a:xfrm>
            <a:off x="3064347" y="3852900"/>
            <a:ext cx="691756" cy="461768"/>
          </a:xfrm>
          <a:prstGeom prst="rect">
            <a:avLst/>
          </a:prstGeom>
          <a:noFill/>
        </p:spPr>
        <p:txBody>
          <a:bodyPr wrap="square" lIns="91401" tIns="45700" rIns="91401" bIns="45700" rtlCol="0">
            <a:spAutoFit/>
          </a:bodyPr>
          <a:lstStyle/>
          <a:p>
            <a:pPr algn="ctr"/>
            <a:r>
              <a:rPr lang="en-US" altLang="zh-CN" sz="2400" b="1">
                <a:solidFill>
                  <a:schemeClr val="bg1"/>
                </a:solidFill>
                <a:latin typeface="Arial" panose="020b0604020202020204" pitchFamily="34" charset="0"/>
                <a:cs typeface="Arial" panose="020b0604020202020204" pitchFamily="34" charset="0"/>
              </a:rPr>
              <a:t>03</a:t>
            </a:r>
            <a:endParaRPr lang="zh-CN" altLang="en-US" sz="2400" b="1">
              <a:solidFill>
                <a:schemeClr val="bg1"/>
              </a:solidFill>
              <a:latin typeface="Arial" panose="020b0604020202020204" pitchFamily="34" charset="0"/>
              <a:cs typeface="Arial" panose="020b0604020202020204" pitchFamily="34" charset="0"/>
            </a:endParaRPr>
          </a:p>
        </p:txBody>
      </p:sp>
      <p:sp>
        <p:nvSpPr>
          <p:cNvPr id="13" name="Rectangle 42"/>
          <p:cNvSpPr/>
          <p:nvPr/>
        </p:nvSpPr>
        <p:spPr>
          <a:xfrm flipH="1">
            <a:off x="4429082" y="4425913"/>
            <a:ext cx="4677879" cy="324706"/>
          </a:xfrm>
          <a:prstGeom prst="rect">
            <a:avLst/>
          </a:prstGeom>
          <a:noFill/>
          <a:ln w="12700" cap="flat" cmpd="sng" algn="ctr">
            <a:noFill/>
            <a:prstDash val="solid"/>
          </a:ln>
          <a:effectLst/>
        </p:spPr>
        <p:txBody>
          <a:bodyPr lIns="91401" tIns="0" rIns="91401" bIns="0" rtlCol="0" anchor="t"/>
          <a:lstStyle/>
          <a:p>
            <a:pPr lvl="0">
              <a:defRPr/>
            </a:pPr>
            <a:r>
              <a:rPr lang="zh-CN" altLang="en-US" sz="1400" kern="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加入你的文字描述，加入你的文字描述，加入你的文字。</a:t>
            </a:r>
            <a:endParaRPr lang="en-US" altLang="zh-CN" sz="1400" ker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Rectangle 42"/>
          <p:cNvSpPr/>
          <p:nvPr/>
        </p:nvSpPr>
        <p:spPr>
          <a:xfrm flipH="1">
            <a:off x="4429084" y="4137288"/>
            <a:ext cx="2371413" cy="291862"/>
          </a:xfrm>
          <a:prstGeom prst="rect">
            <a:avLst/>
          </a:prstGeom>
          <a:noFill/>
          <a:ln w="12700" cap="flat" cmpd="sng" algn="ctr">
            <a:noFill/>
            <a:prstDash val="solid"/>
          </a:ln>
          <a:effectLst/>
        </p:spPr>
        <p:txBody>
          <a:bodyPr lIns="91401" tIns="0" rIns="91401" bIns="0" rtlCol="0" anchor="t"/>
          <a:lstStyle/>
          <a:p>
            <a:r>
              <a:rPr lang="zh-CN" altLang="en-US" b="1">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zh-CN" altLang="en-US" b="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任意多边形 14"/>
          <p:cNvSpPr/>
          <p:nvPr/>
        </p:nvSpPr>
        <p:spPr>
          <a:xfrm>
            <a:off x="3320708" y="2837190"/>
            <a:ext cx="1193951" cy="1027579"/>
          </a:xfrm>
          <a:custGeom>
            <a:gdLst>
              <a:gd name="connsiteX0" fmla="*/ 0 w 1036320"/>
              <a:gd name="connsiteY0" fmla="*/ 0 h 891540"/>
              <a:gd name="connsiteX1" fmla="*/ 0 w 1036320"/>
              <a:gd name="connsiteY1" fmla="*/ 594360 h 891540"/>
              <a:gd name="connsiteX2" fmla="*/ 1036320 w 1036320"/>
              <a:gd name="connsiteY2" fmla="*/ 891540 h 891540"/>
              <a:gd name="connsiteX3" fmla="*/ 1036320 w 1036320"/>
              <a:gd name="connsiteY3" fmla="*/ 289560 h 891540"/>
              <a:gd name="connsiteX4" fmla="*/ 0 w 1036320"/>
              <a:gd name="connsiteY4" fmla="*/ 0 h 891540"/>
              <a:gd name="connsiteX0-1" fmla="*/ 0 w 1036320"/>
              <a:gd name="connsiteY0-2" fmla="*/ 24 h 891564"/>
              <a:gd name="connsiteX1-3" fmla="*/ 0 w 1036320"/>
              <a:gd name="connsiteY1-4" fmla="*/ 594384 h 891564"/>
              <a:gd name="connsiteX2-5" fmla="*/ 1036320 w 1036320"/>
              <a:gd name="connsiteY2-6" fmla="*/ 891564 h 891564"/>
              <a:gd name="connsiteX3-7" fmla="*/ 1036320 w 1036320"/>
              <a:gd name="connsiteY3-8" fmla="*/ 289584 h 891564"/>
              <a:gd name="connsiteX4-9" fmla="*/ 0 w 1036320"/>
              <a:gd name="connsiteY4-10" fmla="*/ 24 h 891564"/>
              <a:gd name="connsiteX0-11" fmla="*/ 0 w 1036320"/>
              <a:gd name="connsiteY0-12" fmla="*/ 24 h 891564"/>
              <a:gd name="connsiteX1-13" fmla="*/ 0 w 1036320"/>
              <a:gd name="connsiteY1-14" fmla="*/ 594384 h 891564"/>
              <a:gd name="connsiteX2-15" fmla="*/ 1036320 w 1036320"/>
              <a:gd name="connsiteY2-16" fmla="*/ 891564 h 891564"/>
              <a:gd name="connsiteX3-17" fmla="*/ 1036320 w 1036320"/>
              <a:gd name="connsiteY3-18" fmla="*/ 289584 h 891564"/>
              <a:gd name="connsiteX4-19" fmla="*/ 0 w 1036320"/>
              <a:gd name="connsiteY4-20" fmla="*/ 24 h 891564"/>
              <a:gd name="connsiteX0-21" fmla="*/ 0 w 1036320"/>
              <a:gd name="connsiteY0-22" fmla="*/ 24 h 891564"/>
              <a:gd name="connsiteX1-23" fmla="*/ 0 w 1036320"/>
              <a:gd name="connsiteY1-24" fmla="*/ 594384 h 891564"/>
              <a:gd name="connsiteX2-25" fmla="*/ 1036320 w 1036320"/>
              <a:gd name="connsiteY2-26" fmla="*/ 891564 h 891564"/>
              <a:gd name="connsiteX3-27" fmla="*/ 1036320 w 1036320"/>
              <a:gd name="connsiteY3-28" fmla="*/ 289584 h 891564"/>
              <a:gd name="connsiteX4-29" fmla="*/ 0 w 1036320"/>
              <a:gd name="connsiteY4-30" fmla="*/ 24 h 891564"/>
              <a:gd name="connsiteX0-31" fmla="*/ 0 w 1036320"/>
              <a:gd name="connsiteY0-32" fmla="*/ 24 h 891564"/>
              <a:gd name="connsiteX1-33" fmla="*/ 0 w 1036320"/>
              <a:gd name="connsiteY1-34" fmla="*/ 594384 h 891564"/>
              <a:gd name="connsiteX2-35" fmla="*/ 1036320 w 1036320"/>
              <a:gd name="connsiteY2-36" fmla="*/ 891564 h 891564"/>
              <a:gd name="connsiteX3-37" fmla="*/ 1036320 w 1036320"/>
              <a:gd name="connsiteY3-38" fmla="*/ 289584 h 891564"/>
              <a:gd name="connsiteX4-39" fmla="*/ 0 w 1036320"/>
              <a:gd name="connsiteY4-40" fmla="*/ 24 h 891564"/>
              <a:gd name="connsiteX0-41" fmla="*/ 0 w 1036320"/>
              <a:gd name="connsiteY0-42" fmla="*/ 24 h 891564"/>
              <a:gd name="connsiteX1-43" fmla="*/ 0 w 1036320"/>
              <a:gd name="connsiteY1-44" fmla="*/ 594384 h 891564"/>
              <a:gd name="connsiteX2-45" fmla="*/ 1036320 w 1036320"/>
              <a:gd name="connsiteY2-46" fmla="*/ 891564 h 891564"/>
              <a:gd name="connsiteX3-47" fmla="*/ 1036320 w 1036320"/>
              <a:gd name="connsiteY3-48" fmla="*/ 289584 h 891564"/>
              <a:gd name="connsiteX4-49" fmla="*/ 0 w 1036320"/>
              <a:gd name="connsiteY4-50" fmla="*/ 24 h 891564"/>
              <a:gd name="connsiteX0-51" fmla="*/ 0 w 1036320"/>
              <a:gd name="connsiteY0-52" fmla="*/ 24 h 891564"/>
              <a:gd name="connsiteX1-53" fmla="*/ 0 w 1036320"/>
              <a:gd name="connsiteY1-54" fmla="*/ 594384 h 891564"/>
              <a:gd name="connsiteX2-55" fmla="*/ 1036320 w 1036320"/>
              <a:gd name="connsiteY2-56" fmla="*/ 891564 h 891564"/>
              <a:gd name="connsiteX3-57" fmla="*/ 1036320 w 1036320"/>
              <a:gd name="connsiteY3-58" fmla="*/ 289584 h 891564"/>
              <a:gd name="connsiteX4-59" fmla="*/ 0 w 1036320"/>
              <a:gd name="connsiteY4-60" fmla="*/ 24 h 891564"/>
              <a:gd name="connsiteX0-61" fmla="*/ 0 w 1036320"/>
              <a:gd name="connsiteY0-62" fmla="*/ 24 h 891564"/>
              <a:gd name="connsiteX1-63" fmla="*/ 0 w 1036320"/>
              <a:gd name="connsiteY1-64" fmla="*/ 594384 h 891564"/>
              <a:gd name="connsiteX2-65" fmla="*/ 1036320 w 1036320"/>
              <a:gd name="connsiteY2-66" fmla="*/ 891564 h 891564"/>
              <a:gd name="connsiteX3-67" fmla="*/ 1036320 w 1036320"/>
              <a:gd name="connsiteY3-68" fmla="*/ 289584 h 891564"/>
              <a:gd name="connsiteX4-69" fmla="*/ 0 w 1036320"/>
              <a:gd name="connsiteY4-70" fmla="*/ 24 h 891564"/>
              <a:gd name="connsiteX0-71" fmla="*/ 0 w 1036320"/>
              <a:gd name="connsiteY0-72" fmla="*/ 18 h 891558"/>
              <a:gd name="connsiteX1-73" fmla="*/ 0 w 1036320"/>
              <a:gd name="connsiteY1-74" fmla="*/ 594378 h 891558"/>
              <a:gd name="connsiteX2-75" fmla="*/ 1036320 w 1036320"/>
              <a:gd name="connsiteY2-76" fmla="*/ 891558 h 891558"/>
              <a:gd name="connsiteX3-77" fmla="*/ 1036320 w 1036320"/>
              <a:gd name="connsiteY3-78" fmla="*/ 289578 h 891558"/>
              <a:gd name="connsiteX4-79" fmla="*/ 0 w 1036320"/>
              <a:gd name="connsiteY4-80" fmla="*/ 18 h 891558"/>
              <a:gd name="connsiteX0-81" fmla="*/ 0 w 1036320"/>
              <a:gd name="connsiteY0-82" fmla="*/ 0 h 891540"/>
              <a:gd name="connsiteX1-83" fmla="*/ 0 w 1036320"/>
              <a:gd name="connsiteY1-84" fmla="*/ 594360 h 891540"/>
              <a:gd name="connsiteX2-85" fmla="*/ 1036320 w 1036320"/>
              <a:gd name="connsiteY2-86" fmla="*/ 891540 h 891540"/>
              <a:gd name="connsiteX3-87" fmla="*/ 1036320 w 1036320"/>
              <a:gd name="connsiteY3-88" fmla="*/ 289560 h 891540"/>
              <a:gd name="connsiteX4-89" fmla="*/ 0 w 1036320"/>
              <a:gd name="connsiteY4-90" fmla="*/ 0 h 891540"/>
              <a:gd name="connsiteX0-91" fmla="*/ 0 w 1036320"/>
              <a:gd name="connsiteY0-92" fmla="*/ 0 h 891540"/>
              <a:gd name="connsiteX1-93" fmla="*/ 0 w 1036320"/>
              <a:gd name="connsiteY1-94" fmla="*/ 594360 h 891540"/>
              <a:gd name="connsiteX2-95" fmla="*/ 1036320 w 1036320"/>
              <a:gd name="connsiteY2-96" fmla="*/ 891540 h 891540"/>
              <a:gd name="connsiteX3-97" fmla="*/ 1036320 w 1036320"/>
              <a:gd name="connsiteY3-98" fmla="*/ 289560 h 891540"/>
              <a:gd name="connsiteX4-99" fmla="*/ 0 w 1036320"/>
              <a:gd name="connsiteY4-100" fmla="*/ 0 h 89154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36319" h="891540">
                <a:moveTo>
                  <a:pt x="0" y="0"/>
                </a:moveTo>
                <a:lnTo>
                  <a:pt x="0" y="594360"/>
                </a:lnTo>
                <a:cubicBezTo>
                  <a:pt x="947420" y="609600"/>
                  <a:pt x="5080" y="891540"/>
                  <a:pt x="1036320" y="891540"/>
                </a:cubicBezTo>
                <a:lnTo>
                  <a:pt x="1036320" y="289560"/>
                </a:lnTo>
                <a:cubicBezTo>
                  <a:pt x="20320" y="269240"/>
                  <a:pt x="947420" y="5080"/>
                  <a:pt x="0" y="0"/>
                </a:cubicBezTo>
                <a:close/>
              </a:path>
            </a:pathLst>
          </a:custGeom>
          <a:solidFill>
            <a:srgbClr val="202A36"/>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6" name="五边形 15"/>
          <p:cNvSpPr/>
          <p:nvPr/>
        </p:nvSpPr>
        <p:spPr>
          <a:xfrm>
            <a:off x="4357075" y="3170909"/>
            <a:ext cx="6088214" cy="693859"/>
          </a:xfrm>
          <a:prstGeom prst="homePlate">
            <a:avLst/>
          </a:prstGeom>
          <a:solidFill>
            <a:srgbClr val="202A36"/>
          </a:solidFill>
          <a:ln>
            <a:noFill/>
          </a:ln>
          <a:effectLst>
            <a:outerShdw blurRad="152400" dist="63500" dir="2700000" sx="90000" sy="90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7" name="矩形 79"/>
          <p:cNvSpPr/>
          <p:nvPr/>
        </p:nvSpPr>
        <p:spPr>
          <a:xfrm>
            <a:off x="2324494" y="2839426"/>
            <a:ext cx="1212265" cy="680652"/>
          </a:xfrm>
          <a:custGeom>
            <a:rect l="l" t="t" r="r" b="b"/>
            <a:pathLst>
              <a:path w="1052216" h="590541">
                <a:moveTo>
                  <a:pt x="528119" y="0"/>
                </a:moveTo>
                <a:lnTo>
                  <a:pt x="1052216" y="0"/>
                </a:lnTo>
                <a:lnTo>
                  <a:pt x="1052216" y="590540"/>
                </a:lnTo>
                <a:lnTo>
                  <a:pt x="664036" y="590540"/>
                </a:lnTo>
                <a:lnTo>
                  <a:pt x="664036" y="590541"/>
                </a:lnTo>
                <a:lnTo>
                  <a:pt x="234846" y="590541"/>
                </a:lnTo>
                <a:lnTo>
                  <a:pt x="0" y="1"/>
                </a:lnTo>
                <a:lnTo>
                  <a:pt x="528119" y="1"/>
                </a:lnTo>
                <a:close/>
              </a:path>
            </a:pathLst>
          </a:cu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9" name="TextBox 18"/>
          <p:cNvSpPr txBox="1"/>
          <p:nvPr/>
        </p:nvSpPr>
        <p:spPr>
          <a:xfrm>
            <a:off x="3064347" y="2967053"/>
            <a:ext cx="691756" cy="461768"/>
          </a:xfrm>
          <a:prstGeom prst="rect">
            <a:avLst/>
          </a:prstGeom>
          <a:noFill/>
        </p:spPr>
        <p:txBody>
          <a:bodyPr wrap="square" lIns="91401" tIns="45700" rIns="91401" bIns="45700" rtlCol="0">
            <a:spAutoFit/>
          </a:bodyPr>
          <a:lstStyle/>
          <a:p>
            <a:pPr algn="ctr"/>
            <a:r>
              <a:rPr lang="en-US" altLang="zh-CN" sz="2400" b="1">
                <a:solidFill>
                  <a:schemeClr val="bg1"/>
                </a:solidFill>
                <a:latin typeface="Arial" panose="020b0604020202020204" pitchFamily="34" charset="0"/>
                <a:cs typeface="Arial" panose="020b0604020202020204" pitchFamily="34" charset="0"/>
              </a:rPr>
              <a:t>02</a:t>
            </a:r>
            <a:endParaRPr lang="zh-CN" altLang="en-US" sz="2400" b="1">
              <a:solidFill>
                <a:schemeClr val="bg1"/>
              </a:solidFill>
              <a:latin typeface="Arial" panose="020b0604020202020204" pitchFamily="34" charset="0"/>
              <a:cs typeface="Arial" panose="020b0604020202020204" pitchFamily="34" charset="0"/>
            </a:endParaRPr>
          </a:p>
        </p:txBody>
      </p:sp>
      <p:sp>
        <p:nvSpPr>
          <p:cNvPr id="20" name="Rectangle 42"/>
          <p:cNvSpPr/>
          <p:nvPr/>
        </p:nvSpPr>
        <p:spPr>
          <a:xfrm flipH="1">
            <a:off x="4429082" y="3540065"/>
            <a:ext cx="4677879" cy="324706"/>
          </a:xfrm>
          <a:prstGeom prst="rect">
            <a:avLst/>
          </a:prstGeom>
          <a:noFill/>
          <a:ln w="12700" cap="flat" cmpd="sng" algn="ctr">
            <a:noFill/>
            <a:prstDash val="solid"/>
          </a:ln>
          <a:effectLst/>
        </p:spPr>
        <p:txBody>
          <a:bodyPr lIns="91401" tIns="0" rIns="91401" bIns="0" rtlCol="0" anchor="t"/>
          <a:lstStyle/>
          <a:p>
            <a:pPr lvl="0">
              <a:defRPr/>
            </a:pPr>
            <a:r>
              <a:rPr lang="zh-CN" altLang="en-US" sz="1400" kern="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加入你的文字描述，加入你的文字描述，加入你的文字。</a:t>
            </a:r>
            <a:endParaRPr lang="en-US" altLang="zh-CN" sz="1400" ker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Rectangle 42"/>
          <p:cNvSpPr/>
          <p:nvPr/>
        </p:nvSpPr>
        <p:spPr>
          <a:xfrm flipH="1">
            <a:off x="4429084" y="3251439"/>
            <a:ext cx="2371413" cy="291862"/>
          </a:xfrm>
          <a:prstGeom prst="rect">
            <a:avLst/>
          </a:prstGeom>
          <a:noFill/>
          <a:ln w="12700" cap="flat" cmpd="sng" algn="ctr">
            <a:noFill/>
            <a:prstDash val="solid"/>
          </a:ln>
          <a:effectLst/>
        </p:spPr>
        <p:txBody>
          <a:bodyPr lIns="91401" tIns="0" rIns="91401" bIns="0" rtlCol="0" anchor="t"/>
          <a:lstStyle/>
          <a:p>
            <a:r>
              <a:rPr lang="zh-CN" altLang="en-US" b="1">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zh-CN" altLang="en-US" b="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任意多边形 21"/>
          <p:cNvSpPr/>
          <p:nvPr/>
        </p:nvSpPr>
        <p:spPr>
          <a:xfrm>
            <a:off x="3320708" y="1966584"/>
            <a:ext cx="1193951" cy="1027579"/>
          </a:xfrm>
          <a:custGeom>
            <a:gdLst>
              <a:gd name="connsiteX0" fmla="*/ 0 w 1036320"/>
              <a:gd name="connsiteY0" fmla="*/ 0 h 891540"/>
              <a:gd name="connsiteX1" fmla="*/ 0 w 1036320"/>
              <a:gd name="connsiteY1" fmla="*/ 594360 h 891540"/>
              <a:gd name="connsiteX2" fmla="*/ 1036320 w 1036320"/>
              <a:gd name="connsiteY2" fmla="*/ 891540 h 891540"/>
              <a:gd name="connsiteX3" fmla="*/ 1036320 w 1036320"/>
              <a:gd name="connsiteY3" fmla="*/ 289560 h 891540"/>
              <a:gd name="connsiteX4" fmla="*/ 0 w 1036320"/>
              <a:gd name="connsiteY4" fmla="*/ 0 h 891540"/>
              <a:gd name="connsiteX0-1" fmla="*/ 0 w 1036320"/>
              <a:gd name="connsiteY0-2" fmla="*/ 24 h 891564"/>
              <a:gd name="connsiteX1-3" fmla="*/ 0 w 1036320"/>
              <a:gd name="connsiteY1-4" fmla="*/ 594384 h 891564"/>
              <a:gd name="connsiteX2-5" fmla="*/ 1036320 w 1036320"/>
              <a:gd name="connsiteY2-6" fmla="*/ 891564 h 891564"/>
              <a:gd name="connsiteX3-7" fmla="*/ 1036320 w 1036320"/>
              <a:gd name="connsiteY3-8" fmla="*/ 289584 h 891564"/>
              <a:gd name="connsiteX4-9" fmla="*/ 0 w 1036320"/>
              <a:gd name="connsiteY4-10" fmla="*/ 24 h 891564"/>
              <a:gd name="connsiteX0-11" fmla="*/ 0 w 1036320"/>
              <a:gd name="connsiteY0-12" fmla="*/ 24 h 891564"/>
              <a:gd name="connsiteX1-13" fmla="*/ 0 w 1036320"/>
              <a:gd name="connsiteY1-14" fmla="*/ 594384 h 891564"/>
              <a:gd name="connsiteX2-15" fmla="*/ 1036320 w 1036320"/>
              <a:gd name="connsiteY2-16" fmla="*/ 891564 h 891564"/>
              <a:gd name="connsiteX3-17" fmla="*/ 1036320 w 1036320"/>
              <a:gd name="connsiteY3-18" fmla="*/ 289584 h 891564"/>
              <a:gd name="connsiteX4-19" fmla="*/ 0 w 1036320"/>
              <a:gd name="connsiteY4-20" fmla="*/ 24 h 891564"/>
              <a:gd name="connsiteX0-21" fmla="*/ 0 w 1036320"/>
              <a:gd name="connsiteY0-22" fmla="*/ 24 h 891564"/>
              <a:gd name="connsiteX1-23" fmla="*/ 0 w 1036320"/>
              <a:gd name="connsiteY1-24" fmla="*/ 594384 h 891564"/>
              <a:gd name="connsiteX2-25" fmla="*/ 1036320 w 1036320"/>
              <a:gd name="connsiteY2-26" fmla="*/ 891564 h 891564"/>
              <a:gd name="connsiteX3-27" fmla="*/ 1036320 w 1036320"/>
              <a:gd name="connsiteY3-28" fmla="*/ 289584 h 891564"/>
              <a:gd name="connsiteX4-29" fmla="*/ 0 w 1036320"/>
              <a:gd name="connsiteY4-30" fmla="*/ 24 h 891564"/>
              <a:gd name="connsiteX0-31" fmla="*/ 0 w 1036320"/>
              <a:gd name="connsiteY0-32" fmla="*/ 24 h 891564"/>
              <a:gd name="connsiteX1-33" fmla="*/ 0 w 1036320"/>
              <a:gd name="connsiteY1-34" fmla="*/ 594384 h 891564"/>
              <a:gd name="connsiteX2-35" fmla="*/ 1036320 w 1036320"/>
              <a:gd name="connsiteY2-36" fmla="*/ 891564 h 891564"/>
              <a:gd name="connsiteX3-37" fmla="*/ 1036320 w 1036320"/>
              <a:gd name="connsiteY3-38" fmla="*/ 289584 h 891564"/>
              <a:gd name="connsiteX4-39" fmla="*/ 0 w 1036320"/>
              <a:gd name="connsiteY4-40" fmla="*/ 24 h 891564"/>
              <a:gd name="connsiteX0-41" fmla="*/ 0 w 1036320"/>
              <a:gd name="connsiteY0-42" fmla="*/ 24 h 891564"/>
              <a:gd name="connsiteX1-43" fmla="*/ 0 w 1036320"/>
              <a:gd name="connsiteY1-44" fmla="*/ 594384 h 891564"/>
              <a:gd name="connsiteX2-45" fmla="*/ 1036320 w 1036320"/>
              <a:gd name="connsiteY2-46" fmla="*/ 891564 h 891564"/>
              <a:gd name="connsiteX3-47" fmla="*/ 1036320 w 1036320"/>
              <a:gd name="connsiteY3-48" fmla="*/ 289584 h 891564"/>
              <a:gd name="connsiteX4-49" fmla="*/ 0 w 1036320"/>
              <a:gd name="connsiteY4-50" fmla="*/ 24 h 891564"/>
              <a:gd name="connsiteX0-51" fmla="*/ 0 w 1036320"/>
              <a:gd name="connsiteY0-52" fmla="*/ 24 h 891564"/>
              <a:gd name="connsiteX1-53" fmla="*/ 0 w 1036320"/>
              <a:gd name="connsiteY1-54" fmla="*/ 594384 h 891564"/>
              <a:gd name="connsiteX2-55" fmla="*/ 1036320 w 1036320"/>
              <a:gd name="connsiteY2-56" fmla="*/ 891564 h 891564"/>
              <a:gd name="connsiteX3-57" fmla="*/ 1036320 w 1036320"/>
              <a:gd name="connsiteY3-58" fmla="*/ 289584 h 891564"/>
              <a:gd name="connsiteX4-59" fmla="*/ 0 w 1036320"/>
              <a:gd name="connsiteY4-60" fmla="*/ 24 h 891564"/>
              <a:gd name="connsiteX0-61" fmla="*/ 0 w 1036320"/>
              <a:gd name="connsiteY0-62" fmla="*/ 24 h 891564"/>
              <a:gd name="connsiteX1-63" fmla="*/ 0 w 1036320"/>
              <a:gd name="connsiteY1-64" fmla="*/ 594384 h 891564"/>
              <a:gd name="connsiteX2-65" fmla="*/ 1036320 w 1036320"/>
              <a:gd name="connsiteY2-66" fmla="*/ 891564 h 891564"/>
              <a:gd name="connsiteX3-67" fmla="*/ 1036320 w 1036320"/>
              <a:gd name="connsiteY3-68" fmla="*/ 289584 h 891564"/>
              <a:gd name="connsiteX4-69" fmla="*/ 0 w 1036320"/>
              <a:gd name="connsiteY4-70" fmla="*/ 24 h 891564"/>
              <a:gd name="connsiteX0-71" fmla="*/ 0 w 1036320"/>
              <a:gd name="connsiteY0-72" fmla="*/ 18 h 891558"/>
              <a:gd name="connsiteX1-73" fmla="*/ 0 w 1036320"/>
              <a:gd name="connsiteY1-74" fmla="*/ 594378 h 891558"/>
              <a:gd name="connsiteX2-75" fmla="*/ 1036320 w 1036320"/>
              <a:gd name="connsiteY2-76" fmla="*/ 891558 h 891558"/>
              <a:gd name="connsiteX3-77" fmla="*/ 1036320 w 1036320"/>
              <a:gd name="connsiteY3-78" fmla="*/ 289578 h 891558"/>
              <a:gd name="connsiteX4-79" fmla="*/ 0 w 1036320"/>
              <a:gd name="connsiteY4-80" fmla="*/ 18 h 891558"/>
              <a:gd name="connsiteX0-81" fmla="*/ 0 w 1036320"/>
              <a:gd name="connsiteY0-82" fmla="*/ 0 h 891540"/>
              <a:gd name="connsiteX1-83" fmla="*/ 0 w 1036320"/>
              <a:gd name="connsiteY1-84" fmla="*/ 594360 h 891540"/>
              <a:gd name="connsiteX2-85" fmla="*/ 1036320 w 1036320"/>
              <a:gd name="connsiteY2-86" fmla="*/ 891540 h 891540"/>
              <a:gd name="connsiteX3-87" fmla="*/ 1036320 w 1036320"/>
              <a:gd name="connsiteY3-88" fmla="*/ 289560 h 891540"/>
              <a:gd name="connsiteX4-89" fmla="*/ 0 w 1036320"/>
              <a:gd name="connsiteY4-90" fmla="*/ 0 h 891540"/>
              <a:gd name="connsiteX0-91" fmla="*/ 0 w 1036320"/>
              <a:gd name="connsiteY0-92" fmla="*/ 0 h 891540"/>
              <a:gd name="connsiteX1-93" fmla="*/ 0 w 1036320"/>
              <a:gd name="connsiteY1-94" fmla="*/ 594360 h 891540"/>
              <a:gd name="connsiteX2-95" fmla="*/ 1036320 w 1036320"/>
              <a:gd name="connsiteY2-96" fmla="*/ 891540 h 891540"/>
              <a:gd name="connsiteX3-97" fmla="*/ 1036320 w 1036320"/>
              <a:gd name="connsiteY3-98" fmla="*/ 289560 h 891540"/>
              <a:gd name="connsiteX4-99" fmla="*/ 0 w 1036320"/>
              <a:gd name="connsiteY4-100" fmla="*/ 0 h 89154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36319" h="891540">
                <a:moveTo>
                  <a:pt x="0" y="0"/>
                </a:moveTo>
                <a:lnTo>
                  <a:pt x="0" y="594360"/>
                </a:lnTo>
                <a:cubicBezTo>
                  <a:pt x="947420" y="609600"/>
                  <a:pt x="5080" y="891540"/>
                  <a:pt x="1036320" y="891540"/>
                </a:cubicBezTo>
                <a:lnTo>
                  <a:pt x="1036320" y="289560"/>
                </a:lnTo>
                <a:cubicBezTo>
                  <a:pt x="20320" y="269240"/>
                  <a:pt x="947420" y="5080"/>
                  <a:pt x="0" y="0"/>
                </a:cubicBezTo>
                <a:close/>
              </a:path>
            </a:pathLst>
          </a:custGeom>
          <a:solidFill>
            <a:srgbClr val="C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23" name="五边形 22"/>
          <p:cNvSpPr/>
          <p:nvPr/>
        </p:nvSpPr>
        <p:spPr>
          <a:xfrm>
            <a:off x="4357075" y="2300304"/>
            <a:ext cx="6088214" cy="693859"/>
          </a:xfrm>
          <a:prstGeom prst="homePlate">
            <a:avLst/>
          </a:prstGeom>
          <a:solidFill>
            <a:srgbClr val="C00000"/>
          </a:solidFill>
          <a:ln>
            <a:noFill/>
          </a:ln>
          <a:effectLst>
            <a:outerShdw blurRad="152400" dist="63500" dir="2700000" sx="90000" sy="90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24" name="矩形 10"/>
          <p:cNvSpPr/>
          <p:nvPr/>
        </p:nvSpPr>
        <p:spPr>
          <a:xfrm>
            <a:off x="1988969" y="1968823"/>
            <a:ext cx="1598806" cy="680651"/>
          </a:xfrm>
          <a:custGeom>
            <a:rect l="l" t="t" r="r" b="b"/>
            <a:pathLst>
              <a:path w="1387724" h="590540">
                <a:moveTo>
                  <a:pt x="0" y="0"/>
                </a:moveTo>
                <a:lnTo>
                  <a:pt x="451620" y="0"/>
                </a:lnTo>
                <a:lnTo>
                  <a:pt x="664036" y="0"/>
                </a:lnTo>
                <a:lnTo>
                  <a:pt x="1387724" y="0"/>
                </a:lnTo>
                <a:lnTo>
                  <a:pt x="1387724" y="590540"/>
                </a:lnTo>
                <a:lnTo>
                  <a:pt x="664036" y="590540"/>
                </a:lnTo>
                <a:lnTo>
                  <a:pt x="451620" y="590540"/>
                </a:lnTo>
                <a:lnTo>
                  <a:pt x="234846" y="59054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25" name="TextBox 24"/>
          <p:cNvSpPr txBox="1"/>
          <p:nvPr/>
        </p:nvSpPr>
        <p:spPr>
          <a:xfrm>
            <a:off x="3064347" y="2096450"/>
            <a:ext cx="691756" cy="461768"/>
          </a:xfrm>
          <a:prstGeom prst="rect">
            <a:avLst/>
          </a:prstGeom>
          <a:noFill/>
        </p:spPr>
        <p:txBody>
          <a:bodyPr wrap="square" lIns="91401" tIns="45700" rIns="91401" bIns="45700" rtlCol="0">
            <a:spAutoFit/>
          </a:bodyPr>
          <a:lstStyle/>
          <a:p>
            <a:pPr algn="ctr"/>
            <a:r>
              <a:rPr lang="en-US" altLang="zh-CN" sz="2400" b="1">
                <a:solidFill>
                  <a:schemeClr val="bg1"/>
                </a:solidFill>
                <a:latin typeface="Arial" panose="020b0604020202020204" pitchFamily="34" charset="0"/>
                <a:cs typeface="Arial" panose="020b0604020202020204" pitchFamily="34" charset="0"/>
              </a:rPr>
              <a:t>01</a:t>
            </a:r>
            <a:endParaRPr lang="zh-CN" altLang="en-US" sz="2400" b="1">
              <a:solidFill>
                <a:schemeClr val="bg1"/>
              </a:solidFill>
              <a:latin typeface="Arial" panose="020b0604020202020204" pitchFamily="34" charset="0"/>
              <a:cs typeface="Arial" panose="020b0604020202020204" pitchFamily="34" charset="0"/>
            </a:endParaRPr>
          </a:p>
        </p:txBody>
      </p:sp>
      <p:sp>
        <p:nvSpPr>
          <p:cNvPr id="26" name="Rectangle 42"/>
          <p:cNvSpPr/>
          <p:nvPr/>
        </p:nvSpPr>
        <p:spPr>
          <a:xfrm flipH="1">
            <a:off x="4429082" y="2669462"/>
            <a:ext cx="4677879" cy="324706"/>
          </a:xfrm>
          <a:prstGeom prst="rect">
            <a:avLst/>
          </a:prstGeom>
          <a:noFill/>
          <a:ln w="12700" cap="flat" cmpd="sng" algn="ctr">
            <a:noFill/>
            <a:prstDash val="solid"/>
          </a:ln>
          <a:effectLst/>
        </p:spPr>
        <p:txBody>
          <a:bodyPr lIns="91401" tIns="0" rIns="91401" bIns="0" rtlCol="0" anchor="t"/>
          <a:lstStyle/>
          <a:p>
            <a:pPr lvl="0">
              <a:defRPr/>
            </a:pPr>
            <a:r>
              <a:rPr lang="zh-CN" altLang="en-US" sz="1400" kern="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加入你的文字描述，加入你的文字描述，加入你的文字。</a:t>
            </a:r>
            <a:endParaRPr lang="en-US" altLang="zh-CN" sz="1400" ker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Rectangle 42"/>
          <p:cNvSpPr/>
          <p:nvPr/>
        </p:nvSpPr>
        <p:spPr>
          <a:xfrm flipH="1">
            <a:off x="4429084" y="2380836"/>
            <a:ext cx="2371413" cy="291862"/>
          </a:xfrm>
          <a:prstGeom prst="rect">
            <a:avLst/>
          </a:prstGeom>
          <a:noFill/>
          <a:ln w="12700" cap="flat" cmpd="sng" algn="ctr">
            <a:noFill/>
            <a:prstDash val="solid"/>
          </a:ln>
          <a:effectLst/>
        </p:spPr>
        <p:txBody>
          <a:bodyPr lIns="91401" tIns="0" rIns="91401" bIns="0" rtlCol="0" anchor="t"/>
          <a:lstStyle/>
          <a:p>
            <a:r>
              <a:rPr lang="zh-CN" altLang="en-US" b="1">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zh-CN" altLang="en-US" b="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梯形 6"/>
          <p:cNvSpPr/>
          <p:nvPr/>
        </p:nvSpPr>
        <p:spPr>
          <a:xfrm flipV="1">
            <a:off x="3000735" y="4690153"/>
            <a:ext cx="765041" cy="680652"/>
          </a:xfrm>
          <a:custGeom>
            <a:rect l="l" t="t" r="r" b="b"/>
            <a:pathLst>
              <a:path w="664036" h="590540">
                <a:moveTo>
                  <a:pt x="0" y="590540"/>
                </a:moveTo>
                <a:lnTo>
                  <a:pt x="664036" y="590540"/>
                </a:lnTo>
                <a:lnTo>
                  <a:pt x="664036" y="0"/>
                </a:lnTo>
                <a:lnTo>
                  <a:pt x="234846" y="0"/>
                </a:lnTo>
                <a:close/>
              </a:path>
            </a:pathLst>
          </a:cu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29" name="任意多边形 28"/>
          <p:cNvSpPr/>
          <p:nvPr/>
        </p:nvSpPr>
        <p:spPr>
          <a:xfrm>
            <a:off x="3556194" y="4683381"/>
            <a:ext cx="1193951" cy="1027579"/>
          </a:xfrm>
          <a:custGeom>
            <a:gdLst>
              <a:gd name="connsiteX0" fmla="*/ 0 w 1036320"/>
              <a:gd name="connsiteY0" fmla="*/ 0 h 891540"/>
              <a:gd name="connsiteX1" fmla="*/ 0 w 1036320"/>
              <a:gd name="connsiteY1" fmla="*/ 594360 h 891540"/>
              <a:gd name="connsiteX2" fmla="*/ 1036320 w 1036320"/>
              <a:gd name="connsiteY2" fmla="*/ 891540 h 891540"/>
              <a:gd name="connsiteX3" fmla="*/ 1036320 w 1036320"/>
              <a:gd name="connsiteY3" fmla="*/ 289560 h 891540"/>
              <a:gd name="connsiteX4" fmla="*/ 0 w 1036320"/>
              <a:gd name="connsiteY4" fmla="*/ 0 h 891540"/>
              <a:gd name="connsiteX0-1" fmla="*/ 0 w 1036320"/>
              <a:gd name="connsiteY0-2" fmla="*/ 24 h 891564"/>
              <a:gd name="connsiteX1-3" fmla="*/ 0 w 1036320"/>
              <a:gd name="connsiteY1-4" fmla="*/ 594384 h 891564"/>
              <a:gd name="connsiteX2-5" fmla="*/ 1036320 w 1036320"/>
              <a:gd name="connsiteY2-6" fmla="*/ 891564 h 891564"/>
              <a:gd name="connsiteX3-7" fmla="*/ 1036320 w 1036320"/>
              <a:gd name="connsiteY3-8" fmla="*/ 289584 h 891564"/>
              <a:gd name="connsiteX4-9" fmla="*/ 0 w 1036320"/>
              <a:gd name="connsiteY4-10" fmla="*/ 24 h 891564"/>
              <a:gd name="connsiteX0-11" fmla="*/ 0 w 1036320"/>
              <a:gd name="connsiteY0-12" fmla="*/ 24 h 891564"/>
              <a:gd name="connsiteX1-13" fmla="*/ 0 w 1036320"/>
              <a:gd name="connsiteY1-14" fmla="*/ 594384 h 891564"/>
              <a:gd name="connsiteX2-15" fmla="*/ 1036320 w 1036320"/>
              <a:gd name="connsiteY2-16" fmla="*/ 891564 h 891564"/>
              <a:gd name="connsiteX3-17" fmla="*/ 1036320 w 1036320"/>
              <a:gd name="connsiteY3-18" fmla="*/ 289584 h 891564"/>
              <a:gd name="connsiteX4-19" fmla="*/ 0 w 1036320"/>
              <a:gd name="connsiteY4-20" fmla="*/ 24 h 891564"/>
              <a:gd name="connsiteX0-21" fmla="*/ 0 w 1036320"/>
              <a:gd name="connsiteY0-22" fmla="*/ 24 h 891564"/>
              <a:gd name="connsiteX1-23" fmla="*/ 0 w 1036320"/>
              <a:gd name="connsiteY1-24" fmla="*/ 594384 h 891564"/>
              <a:gd name="connsiteX2-25" fmla="*/ 1036320 w 1036320"/>
              <a:gd name="connsiteY2-26" fmla="*/ 891564 h 891564"/>
              <a:gd name="connsiteX3-27" fmla="*/ 1036320 w 1036320"/>
              <a:gd name="connsiteY3-28" fmla="*/ 289584 h 891564"/>
              <a:gd name="connsiteX4-29" fmla="*/ 0 w 1036320"/>
              <a:gd name="connsiteY4-30" fmla="*/ 24 h 891564"/>
              <a:gd name="connsiteX0-31" fmla="*/ 0 w 1036320"/>
              <a:gd name="connsiteY0-32" fmla="*/ 24 h 891564"/>
              <a:gd name="connsiteX1-33" fmla="*/ 0 w 1036320"/>
              <a:gd name="connsiteY1-34" fmla="*/ 594384 h 891564"/>
              <a:gd name="connsiteX2-35" fmla="*/ 1036320 w 1036320"/>
              <a:gd name="connsiteY2-36" fmla="*/ 891564 h 891564"/>
              <a:gd name="connsiteX3-37" fmla="*/ 1036320 w 1036320"/>
              <a:gd name="connsiteY3-38" fmla="*/ 289584 h 891564"/>
              <a:gd name="connsiteX4-39" fmla="*/ 0 w 1036320"/>
              <a:gd name="connsiteY4-40" fmla="*/ 24 h 891564"/>
              <a:gd name="connsiteX0-41" fmla="*/ 0 w 1036320"/>
              <a:gd name="connsiteY0-42" fmla="*/ 24 h 891564"/>
              <a:gd name="connsiteX1-43" fmla="*/ 0 w 1036320"/>
              <a:gd name="connsiteY1-44" fmla="*/ 594384 h 891564"/>
              <a:gd name="connsiteX2-45" fmla="*/ 1036320 w 1036320"/>
              <a:gd name="connsiteY2-46" fmla="*/ 891564 h 891564"/>
              <a:gd name="connsiteX3-47" fmla="*/ 1036320 w 1036320"/>
              <a:gd name="connsiteY3-48" fmla="*/ 289584 h 891564"/>
              <a:gd name="connsiteX4-49" fmla="*/ 0 w 1036320"/>
              <a:gd name="connsiteY4-50" fmla="*/ 24 h 891564"/>
              <a:gd name="connsiteX0-51" fmla="*/ 0 w 1036320"/>
              <a:gd name="connsiteY0-52" fmla="*/ 24 h 891564"/>
              <a:gd name="connsiteX1-53" fmla="*/ 0 w 1036320"/>
              <a:gd name="connsiteY1-54" fmla="*/ 594384 h 891564"/>
              <a:gd name="connsiteX2-55" fmla="*/ 1036320 w 1036320"/>
              <a:gd name="connsiteY2-56" fmla="*/ 891564 h 891564"/>
              <a:gd name="connsiteX3-57" fmla="*/ 1036320 w 1036320"/>
              <a:gd name="connsiteY3-58" fmla="*/ 289584 h 891564"/>
              <a:gd name="connsiteX4-59" fmla="*/ 0 w 1036320"/>
              <a:gd name="connsiteY4-60" fmla="*/ 24 h 891564"/>
              <a:gd name="connsiteX0-61" fmla="*/ 0 w 1036320"/>
              <a:gd name="connsiteY0-62" fmla="*/ 24 h 891564"/>
              <a:gd name="connsiteX1-63" fmla="*/ 0 w 1036320"/>
              <a:gd name="connsiteY1-64" fmla="*/ 594384 h 891564"/>
              <a:gd name="connsiteX2-65" fmla="*/ 1036320 w 1036320"/>
              <a:gd name="connsiteY2-66" fmla="*/ 891564 h 891564"/>
              <a:gd name="connsiteX3-67" fmla="*/ 1036320 w 1036320"/>
              <a:gd name="connsiteY3-68" fmla="*/ 289584 h 891564"/>
              <a:gd name="connsiteX4-69" fmla="*/ 0 w 1036320"/>
              <a:gd name="connsiteY4-70" fmla="*/ 24 h 891564"/>
              <a:gd name="connsiteX0-71" fmla="*/ 0 w 1036320"/>
              <a:gd name="connsiteY0-72" fmla="*/ 18 h 891558"/>
              <a:gd name="connsiteX1-73" fmla="*/ 0 w 1036320"/>
              <a:gd name="connsiteY1-74" fmla="*/ 594378 h 891558"/>
              <a:gd name="connsiteX2-75" fmla="*/ 1036320 w 1036320"/>
              <a:gd name="connsiteY2-76" fmla="*/ 891558 h 891558"/>
              <a:gd name="connsiteX3-77" fmla="*/ 1036320 w 1036320"/>
              <a:gd name="connsiteY3-78" fmla="*/ 289578 h 891558"/>
              <a:gd name="connsiteX4-79" fmla="*/ 0 w 1036320"/>
              <a:gd name="connsiteY4-80" fmla="*/ 18 h 891558"/>
              <a:gd name="connsiteX0-81" fmla="*/ 0 w 1036320"/>
              <a:gd name="connsiteY0-82" fmla="*/ 0 h 891540"/>
              <a:gd name="connsiteX1-83" fmla="*/ 0 w 1036320"/>
              <a:gd name="connsiteY1-84" fmla="*/ 594360 h 891540"/>
              <a:gd name="connsiteX2-85" fmla="*/ 1036320 w 1036320"/>
              <a:gd name="connsiteY2-86" fmla="*/ 891540 h 891540"/>
              <a:gd name="connsiteX3-87" fmla="*/ 1036320 w 1036320"/>
              <a:gd name="connsiteY3-88" fmla="*/ 289560 h 891540"/>
              <a:gd name="connsiteX4-89" fmla="*/ 0 w 1036320"/>
              <a:gd name="connsiteY4-90" fmla="*/ 0 h 891540"/>
              <a:gd name="connsiteX0-91" fmla="*/ 0 w 1036320"/>
              <a:gd name="connsiteY0-92" fmla="*/ 0 h 891540"/>
              <a:gd name="connsiteX1-93" fmla="*/ 0 w 1036320"/>
              <a:gd name="connsiteY1-94" fmla="*/ 594360 h 891540"/>
              <a:gd name="connsiteX2-95" fmla="*/ 1036320 w 1036320"/>
              <a:gd name="connsiteY2-96" fmla="*/ 891540 h 891540"/>
              <a:gd name="connsiteX3-97" fmla="*/ 1036320 w 1036320"/>
              <a:gd name="connsiteY3-98" fmla="*/ 289560 h 891540"/>
              <a:gd name="connsiteX4-99" fmla="*/ 0 w 1036320"/>
              <a:gd name="connsiteY4-100" fmla="*/ 0 h 89154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36319" h="891540">
                <a:moveTo>
                  <a:pt x="0" y="0"/>
                </a:moveTo>
                <a:lnTo>
                  <a:pt x="0" y="594360"/>
                </a:lnTo>
                <a:cubicBezTo>
                  <a:pt x="947420" y="609600"/>
                  <a:pt x="5080" y="891540"/>
                  <a:pt x="1036320" y="891540"/>
                </a:cubicBezTo>
                <a:lnTo>
                  <a:pt x="1036320" y="289560"/>
                </a:lnTo>
                <a:cubicBezTo>
                  <a:pt x="20320" y="269240"/>
                  <a:pt x="947420" y="5080"/>
                  <a:pt x="0" y="0"/>
                </a:cubicBezTo>
                <a:close/>
              </a:path>
            </a:pathLst>
          </a:custGeom>
          <a:solidFill>
            <a:srgbClr val="202A36"/>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30" name="五边形 29"/>
          <p:cNvSpPr/>
          <p:nvPr/>
        </p:nvSpPr>
        <p:spPr>
          <a:xfrm>
            <a:off x="4357075" y="5012111"/>
            <a:ext cx="6088214" cy="693859"/>
          </a:xfrm>
          <a:prstGeom prst="homePlate">
            <a:avLst/>
          </a:prstGeom>
          <a:solidFill>
            <a:srgbClr val="202A36"/>
          </a:solidFill>
          <a:ln>
            <a:noFill/>
          </a:ln>
          <a:effectLst>
            <a:outerShdw blurRad="152400" dist="63500" dir="2700000" sx="90000" sy="90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31" name="TextBox 30"/>
          <p:cNvSpPr txBox="1"/>
          <p:nvPr/>
        </p:nvSpPr>
        <p:spPr>
          <a:xfrm>
            <a:off x="3064347" y="4808256"/>
            <a:ext cx="691756" cy="461768"/>
          </a:xfrm>
          <a:prstGeom prst="rect">
            <a:avLst/>
          </a:prstGeom>
          <a:noFill/>
        </p:spPr>
        <p:txBody>
          <a:bodyPr wrap="square" lIns="91401" tIns="45700" rIns="91401" bIns="45700" rtlCol="0">
            <a:spAutoFit/>
          </a:bodyPr>
          <a:lstStyle/>
          <a:p>
            <a:pPr algn="ctr"/>
            <a:r>
              <a:rPr lang="en-US" altLang="zh-CN" sz="2400" b="1">
                <a:solidFill>
                  <a:schemeClr val="bg1"/>
                </a:solidFill>
                <a:latin typeface="Arial" panose="020b0604020202020204" pitchFamily="34" charset="0"/>
                <a:cs typeface="Arial" panose="020b0604020202020204" pitchFamily="34" charset="0"/>
              </a:rPr>
              <a:t>04</a:t>
            </a:r>
            <a:endParaRPr lang="zh-CN" altLang="en-US" sz="2400" b="1">
              <a:solidFill>
                <a:schemeClr val="bg1"/>
              </a:solidFill>
              <a:latin typeface="Arial" panose="020b0604020202020204" pitchFamily="34" charset="0"/>
              <a:cs typeface="Arial" panose="020b0604020202020204" pitchFamily="34" charset="0"/>
            </a:endParaRPr>
          </a:p>
        </p:txBody>
      </p:sp>
      <p:sp>
        <p:nvSpPr>
          <p:cNvPr id="32" name="Rectangle 42"/>
          <p:cNvSpPr/>
          <p:nvPr/>
        </p:nvSpPr>
        <p:spPr>
          <a:xfrm flipH="1">
            <a:off x="4429082" y="5381267"/>
            <a:ext cx="4677879" cy="324706"/>
          </a:xfrm>
          <a:prstGeom prst="rect">
            <a:avLst/>
          </a:prstGeom>
          <a:noFill/>
          <a:ln w="12700" cap="flat" cmpd="sng" algn="ctr">
            <a:noFill/>
            <a:prstDash val="solid"/>
          </a:ln>
          <a:effectLst/>
        </p:spPr>
        <p:txBody>
          <a:bodyPr lIns="91401" tIns="0" rIns="91401" bIns="0" rtlCol="0" anchor="t"/>
          <a:lstStyle/>
          <a:p>
            <a:pPr lvl="0">
              <a:defRPr/>
            </a:pPr>
            <a:r>
              <a:rPr lang="zh-CN" altLang="en-US" sz="1400" kern="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加入你的文字描述，加入你的文字描述，加入你的文字。</a:t>
            </a:r>
            <a:endParaRPr lang="en-US" altLang="zh-CN" sz="1400" ker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3" name="Rectangle 42"/>
          <p:cNvSpPr/>
          <p:nvPr/>
        </p:nvSpPr>
        <p:spPr>
          <a:xfrm flipH="1">
            <a:off x="4429084" y="5092642"/>
            <a:ext cx="2371413" cy="291862"/>
          </a:xfrm>
          <a:prstGeom prst="rect">
            <a:avLst/>
          </a:prstGeom>
          <a:noFill/>
          <a:ln w="12700" cap="flat" cmpd="sng" algn="ctr">
            <a:noFill/>
            <a:prstDash val="solid"/>
          </a:ln>
          <a:effectLst/>
        </p:spPr>
        <p:txBody>
          <a:bodyPr lIns="91401" tIns="0" rIns="91401" bIns="0" rtlCol="0" anchor="t"/>
          <a:lstStyle/>
          <a:p>
            <a:r>
              <a:rPr lang="zh-CN" altLang="en-US" b="1">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zh-CN" altLang="en-US" b="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矩形 6"/>
          <p:cNvSpPr>
            <a:spLocks noChangeArrowheads="1"/>
          </p:cNvSpPr>
          <p:nvPr/>
        </p:nvSpPr>
        <p:spPr bwMode="auto">
          <a:xfrm>
            <a:off x="-9087" y="478708"/>
            <a:ext cx="3256885" cy="21886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5" name="矩形 7"/>
          <p:cNvSpPr>
            <a:spLocks noChangeArrowheads="1"/>
          </p:cNvSpPr>
          <p:nvPr/>
        </p:nvSpPr>
        <p:spPr bwMode="auto">
          <a:xfrm>
            <a:off x="2970322" y="478708"/>
            <a:ext cx="4590232" cy="21886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6" name="矩形 8"/>
          <p:cNvSpPr>
            <a:spLocks noChangeArrowheads="1"/>
          </p:cNvSpPr>
          <p:nvPr/>
        </p:nvSpPr>
        <p:spPr bwMode="auto">
          <a:xfrm>
            <a:off x="6352253" y="477280"/>
            <a:ext cx="3299888" cy="22013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7" name="矩形 9"/>
          <p:cNvSpPr>
            <a:spLocks noChangeArrowheads="1"/>
          </p:cNvSpPr>
          <p:nvPr/>
        </p:nvSpPr>
        <p:spPr bwMode="auto">
          <a:xfrm>
            <a:off x="9582587" y="477280"/>
            <a:ext cx="2623927" cy="22013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38" name="组合 37"/>
          <p:cNvGrpSpPr/>
          <p:nvPr/>
        </p:nvGrpSpPr>
        <p:grpSpPr>
          <a:xfrm>
            <a:off x="895445" y="142664"/>
            <a:ext cx="3840912" cy="808757"/>
            <a:chOff x="903371" y="249943"/>
            <a:chExt cx="2831223" cy="679699"/>
          </a:xfrm>
        </p:grpSpPr>
        <p:sp>
          <p:nvSpPr>
            <p:cNvPr id="39" name="任意多边形 38"/>
            <p:cNvSpPr/>
            <p:nvPr/>
          </p:nvSpPr>
          <p:spPr bwMode="auto">
            <a:xfrm>
              <a:off x="903371" y="249943"/>
              <a:ext cx="2831223" cy="679699"/>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latin typeface="微软雅黑" panose="020b0503020204020204" pitchFamily="34" charset="-122"/>
              </a:endParaRPr>
            </a:p>
          </p:txBody>
        </p:sp>
        <p:sp>
          <p:nvSpPr>
            <p:cNvPr id="40" name="任意多边形 39"/>
            <p:cNvSpPr/>
            <p:nvPr/>
          </p:nvSpPr>
          <p:spPr bwMode="auto">
            <a:xfrm>
              <a:off x="1010779" y="325868"/>
              <a:ext cx="2628449" cy="52784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bg1"/>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latin typeface="微软雅黑" panose="020b0503020204020204" pitchFamily="34" charset="-122"/>
              </a:endParaRPr>
            </a:p>
          </p:txBody>
        </p:sp>
      </p:grpSp>
      <p:sp>
        <p:nvSpPr>
          <p:cNvPr id="41" name="标题 1"/>
          <p:cNvSpPr txBox="1"/>
          <p:nvPr/>
        </p:nvSpPr>
        <p:spPr>
          <a:xfrm>
            <a:off x="2003094" y="300024"/>
            <a:ext cx="7095588" cy="795095"/>
          </a:xfrm>
          <a:prstGeom prst="rect">
            <a:avLst/>
          </a:prstGeom>
        </p:spPr>
        <p:txBody>
          <a:bodyPr lIns="91437" tIns="45718" rIns="91437" bIns="45718">
            <a:normAutofit/>
          </a:bodyPr>
          <a:lstStyle>
            <a:lvl1pPr algn="ctr" defTabSz="913765" rtl="0" eaLnBrk="1" latinLnBrk="0" hangingPunct="1">
              <a:spcBef>
                <a:spcPct val="0"/>
              </a:spcBef>
              <a:buNone/>
              <a:defRPr sz="4400" kern="1200">
                <a:solidFill>
                  <a:schemeClr val="tx1"/>
                </a:solidFill>
                <a:latin typeface="+mj-lt"/>
                <a:ea typeface="+mj-ea"/>
                <a:cs typeface="+mj-cs"/>
              </a:defRPr>
            </a:lvl1pPr>
          </a:lstStyle>
          <a:p>
            <a:pPr algn="l"/>
            <a:r>
              <a:rPr lang="zh-CN" altLang="en-US" sz="2800" b="1">
                <a:solidFill>
                  <a:srgbClr val="C00000"/>
                </a:solidFill>
                <a:latin typeface="微软雅黑" panose="020b0503020204020204" pitchFamily="34" charset="-122"/>
                <a:ea typeface="微软雅黑" panose="020b0503020204020204" pitchFamily="34" charset="-122"/>
              </a:rPr>
              <a:t>业态前景分析</a:t>
            </a:r>
            <a:endParaRPr lang="zh-CN" altLang="en-US" sz="2800" b="1">
              <a:solidFill>
                <a:srgbClr val="C00000"/>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1356071" y="284685"/>
            <a:ext cx="691209" cy="584771"/>
          </a:xfrm>
          <a:prstGeom prst="rect">
            <a:avLst/>
          </a:prstGeom>
          <a:noFill/>
        </p:spPr>
        <p:txBody>
          <a:bodyPr wrap="none" lIns="91437" tIns="45718" rIns="91437" bIns="45718" rtlCol="0">
            <a:spAutoFit/>
          </a:bodyPr>
          <a:lstStyle/>
          <a:p>
            <a:r>
              <a:rPr lang="en-US" altLang="zh-CN" sz="3200" b="1">
                <a:solidFill>
                  <a:srgbClr val="C00000"/>
                </a:solidFill>
                <a:latin typeface="微软雅黑" panose="020b0503020204020204" pitchFamily="34" charset="-122"/>
                <a:ea typeface="微软雅黑" panose="020b0503020204020204" pitchFamily="34" charset="-122"/>
              </a:rPr>
              <a:t>03</a:t>
            </a:r>
            <a:endParaRPr lang="zh-CN" altLang="en-US" sz="32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34"/>
                                        </p:tgtEl>
                                        <p:attrNameLst>
                                          <p:attrName>r</p:attrName>
                                        </p:attrNameLst>
                                      </p:cBhvr>
                                    </p:animRot>
                                    <p:animRot by="-240000">
                                      <p:cBhvr>
                                        <p:cTn id="7" dur="200" fill="hold">
                                          <p:stCondLst>
                                            <p:cond delay="200"/>
                                          </p:stCondLst>
                                        </p:cTn>
                                        <p:tgtEl>
                                          <p:spTgt spid="34"/>
                                        </p:tgtEl>
                                        <p:attrNameLst>
                                          <p:attrName>r</p:attrName>
                                        </p:attrNameLst>
                                      </p:cBhvr>
                                    </p:animRot>
                                    <p:animRot by="240000">
                                      <p:cBhvr>
                                        <p:cTn id="8" dur="200" fill="hold">
                                          <p:stCondLst>
                                            <p:cond delay="400"/>
                                          </p:stCondLst>
                                        </p:cTn>
                                        <p:tgtEl>
                                          <p:spTgt spid="34"/>
                                        </p:tgtEl>
                                        <p:attrNameLst>
                                          <p:attrName>r</p:attrName>
                                        </p:attrNameLst>
                                      </p:cBhvr>
                                    </p:animRot>
                                    <p:animRot by="-240000">
                                      <p:cBhvr>
                                        <p:cTn id="9" dur="200" fill="hold">
                                          <p:stCondLst>
                                            <p:cond delay="600"/>
                                          </p:stCondLst>
                                        </p:cTn>
                                        <p:tgtEl>
                                          <p:spTgt spid="34"/>
                                        </p:tgtEl>
                                        <p:attrNameLst>
                                          <p:attrName>r</p:attrName>
                                        </p:attrNameLst>
                                      </p:cBhvr>
                                    </p:animRot>
                                    <p:animRot by="120000">
                                      <p:cBhvr>
                                        <p:cTn id="10" dur="200" fill="hold">
                                          <p:stCondLst>
                                            <p:cond delay="800"/>
                                          </p:stCondLst>
                                        </p:cTn>
                                        <p:tgtEl>
                                          <p:spTgt spid="34"/>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35"/>
                                        </p:tgtEl>
                                        <p:attrNameLst>
                                          <p:attrName>r</p:attrName>
                                        </p:attrNameLst>
                                      </p:cBhvr>
                                    </p:animRot>
                                    <p:animRot by="-240000">
                                      <p:cBhvr>
                                        <p:cTn id="13" dur="200" fill="hold">
                                          <p:stCondLst>
                                            <p:cond delay="200"/>
                                          </p:stCondLst>
                                        </p:cTn>
                                        <p:tgtEl>
                                          <p:spTgt spid="35"/>
                                        </p:tgtEl>
                                        <p:attrNameLst>
                                          <p:attrName>r</p:attrName>
                                        </p:attrNameLst>
                                      </p:cBhvr>
                                    </p:animRot>
                                    <p:animRot by="240000">
                                      <p:cBhvr>
                                        <p:cTn id="14" dur="200" fill="hold">
                                          <p:stCondLst>
                                            <p:cond delay="400"/>
                                          </p:stCondLst>
                                        </p:cTn>
                                        <p:tgtEl>
                                          <p:spTgt spid="35"/>
                                        </p:tgtEl>
                                        <p:attrNameLst>
                                          <p:attrName>r</p:attrName>
                                        </p:attrNameLst>
                                      </p:cBhvr>
                                    </p:animRot>
                                    <p:animRot by="-240000">
                                      <p:cBhvr>
                                        <p:cTn id="15" dur="200" fill="hold">
                                          <p:stCondLst>
                                            <p:cond delay="600"/>
                                          </p:stCondLst>
                                        </p:cTn>
                                        <p:tgtEl>
                                          <p:spTgt spid="35"/>
                                        </p:tgtEl>
                                        <p:attrNameLst>
                                          <p:attrName>r</p:attrName>
                                        </p:attrNameLst>
                                      </p:cBhvr>
                                    </p:animRot>
                                    <p:animRot by="120000">
                                      <p:cBhvr>
                                        <p:cTn id="16" dur="200" fill="hold">
                                          <p:stCondLst>
                                            <p:cond delay="800"/>
                                          </p:stCondLst>
                                        </p:cTn>
                                        <p:tgtEl>
                                          <p:spTgt spid="35"/>
                                        </p:tgtEl>
                                        <p:attrNameLst>
                                          <p:attrName>r</p:attrName>
                                        </p:attrNameLst>
                                      </p:cBhvr>
                                    </p:animRot>
                                  </p:childTnLst>
                                </p:cTn>
                              </p:par>
                              <p:par>
                                <p:cTn id="17" presetID="32" presetClass="emph" presetSubtype="0" fill="hold" grpId="0" nodeType="withEffect">
                                  <p:stCondLst>
                                    <p:cond delay="0"/>
                                  </p:stCondLst>
                                  <p:childTnLst>
                                    <p:animRot by="120000">
                                      <p:cBhvr>
                                        <p:cTn id="18" dur="100" fill="hold">
                                          <p:stCondLst>
                                            <p:cond delay="0"/>
                                          </p:stCondLst>
                                        </p:cTn>
                                        <p:tgtEl>
                                          <p:spTgt spid="36"/>
                                        </p:tgtEl>
                                        <p:attrNameLst>
                                          <p:attrName>r</p:attrName>
                                        </p:attrNameLst>
                                      </p:cBhvr>
                                    </p:animRot>
                                    <p:animRot by="-240000">
                                      <p:cBhvr>
                                        <p:cTn id="19" dur="200" fill="hold">
                                          <p:stCondLst>
                                            <p:cond delay="200"/>
                                          </p:stCondLst>
                                        </p:cTn>
                                        <p:tgtEl>
                                          <p:spTgt spid="36"/>
                                        </p:tgtEl>
                                        <p:attrNameLst>
                                          <p:attrName>r</p:attrName>
                                        </p:attrNameLst>
                                      </p:cBhvr>
                                    </p:animRot>
                                    <p:animRot by="240000">
                                      <p:cBhvr>
                                        <p:cTn id="20" dur="200" fill="hold">
                                          <p:stCondLst>
                                            <p:cond delay="400"/>
                                          </p:stCondLst>
                                        </p:cTn>
                                        <p:tgtEl>
                                          <p:spTgt spid="36"/>
                                        </p:tgtEl>
                                        <p:attrNameLst>
                                          <p:attrName>r</p:attrName>
                                        </p:attrNameLst>
                                      </p:cBhvr>
                                    </p:animRot>
                                    <p:animRot by="-240000">
                                      <p:cBhvr>
                                        <p:cTn id="21" dur="200" fill="hold">
                                          <p:stCondLst>
                                            <p:cond delay="600"/>
                                          </p:stCondLst>
                                        </p:cTn>
                                        <p:tgtEl>
                                          <p:spTgt spid="36"/>
                                        </p:tgtEl>
                                        <p:attrNameLst>
                                          <p:attrName>r</p:attrName>
                                        </p:attrNameLst>
                                      </p:cBhvr>
                                    </p:animRot>
                                    <p:animRot by="120000">
                                      <p:cBhvr>
                                        <p:cTn id="22" dur="200" fill="hold">
                                          <p:stCondLst>
                                            <p:cond delay="800"/>
                                          </p:stCondLst>
                                        </p:cTn>
                                        <p:tgtEl>
                                          <p:spTgt spid="36"/>
                                        </p:tgtEl>
                                        <p:attrNameLst>
                                          <p:attrName>r</p:attrName>
                                        </p:attrNameLst>
                                      </p:cBhvr>
                                    </p:animRot>
                                  </p:childTnLst>
                                </p:cTn>
                              </p:par>
                              <p:par>
                                <p:cTn id="23" presetID="32" presetClass="emph" presetSubtype="0" fill="hold" grpId="0" nodeType="withEffect">
                                  <p:stCondLst>
                                    <p:cond delay="0"/>
                                  </p:stCondLst>
                                  <p:childTnLst>
                                    <p:animRot by="120000">
                                      <p:cBhvr>
                                        <p:cTn id="24" dur="100" fill="hold">
                                          <p:stCondLst>
                                            <p:cond delay="0"/>
                                          </p:stCondLst>
                                        </p:cTn>
                                        <p:tgtEl>
                                          <p:spTgt spid="37"/>
                                        </p:tgtEl>
                                        <p:attrNameLst>
                                          <p:attrName>r</p:attrName>
                                        </p:attrNameLst>
                                      </p:cBhvr>
                                    </p:animRot>
                                    <p:animRot by="-240000">
                                      <p:cBhvr>
                                        <p:cTn id="25" dur="200" fill="hold">
                                          <p:stCondLst>
                                            <p:cond delay="200"/>
                                          </p:stCondLst>
                                        </p:cTn>
                                        <p:tgtEl>
                                          <p:spTgt spid="37"/>
                                        </p:tgtEl>
                                        <p:attrNameLst>
                                          <p:attrName>r</p:attrName>
                                        </p:attrNameLst>
                                      </p:cBhvr>
                                    </p:animRot>
                                    <p:animRot by="240000">
                                      <p:cBhvr>
                                        <p:cTn id="26" dur="200" fill="hold">
                                          <p:stCondLst>
                                            <p:cond delay="400"/>
                                          </p:stCondLst>
                                        </p:cTn>
                                        <p:tgtEl>
                                          <p:spTgt spid="37"/>
                                        </p:tgtEl>
                                        <p:attrNameLst>
                                          <p:attrName>r</p:attrName>
                                        </p:attrNameLst>
                                      </p:cBhvr>
                                    </p:animRot>
                                    <p:animRot by="-240000">
                                      <p:cBhvr>
                                        <p:cTn id="27" dur="200" fill="hold">
                                          <p:stCondLst>
                                            <p:cond delay="600"/>
                                          </p:stCondLst>
                                        </p:cTn>
                                        <p:tgtEl>
                                          <p:spTgt spid="37"/>
                                        </p:tgtEl>
                                        <p:attrNameLst>
                                          <p:attrName>r</p:attrName>
                                        </p:attrNameLst>
                                      </p:cBhvr>
                                    </p:animRot>
                                    <p:animRot by="120000">
                                      <p:cBhvr>
                                        <p:cTn id="28" dur="200" fill="hold">
                                          <p:stCondLst>
                                            <p:cond delay="800"/>
                                          </p:stCondLst>
                                        </p:cTn>
                                        <p:tgtEl>
                                          <p:spTgt spid="37"/>
                                        </p:tgtEl>
                                        <p:attrNameLst>
                                          <p:attrName>r</p:attrName>
                                        </p:attrNameLst>
                                      </p:cBhvr>
                                    </p:animRot>
                                  </p:childTnLst>
                                </p:cTn>
                              </p:par>
                              <p:par>
                                <p:cTn id="29" presetID="22" presetClass="entr" presetSubtype="8"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nodeType="afterGroup">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500"/>
                                        <p:tgtEl>
                                          <p:spTgt spid="42"/>
                                        </p:tgtEl>
                                      </p:cBhvr>
                                    </p:animEffect>
                                  </p:childTnLst>
                                </p:cTn>
                              </p:par>
                            </p:childTnLst>
                          </p:cTn>
                        </p:par>
                        <p:par>
                          <p:cTn id="39" fill="hold" nodeType="afterGroup">
                            <p:stCondLst>
                              <p:cond delay="1500"/>
                            </p:stCondLst>
                            <p:childTnLst>
                              <p:par>
                                <p:cTn id="40" presetID="26" presetClass="entr" presetSubtype="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362">
                                          <p:stCondLst>
                                            <p:cond delay="0"/>
                                          </p:stCondLst>
                                        </p:cTn>
                                        <p:tgtEl>
                                          <p:spTgt spid="24"/>
                                        </p:tgtEl>
                                      </p:cBhvr>
                                    </p:animEffect>
                                    <p:anim calcmode="lin" valueType="num">
                                      <p:cBhvr>
                                        <p:cTn id="43" dur="1139"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44" dur="415"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45" dur="415" tmFilter="0, 0; 0.125,0.2665; 0.25,0.4; 0.375,0.465; 0.5,0.5;  0.625,0.535; 0.75,0.6; 0.875,0.7335; 1,1">
                                          <p:stCondLst>
                                            <p:cond delay="415"/>
                                          </p:stCondLst>
                                        </p:cTn>
                                        <p:tgtEl>
                                          <p:spTgt spid="24"/>
                                        </p:tgtEl>
                                        <p:attrNameLst>
                                          <p:attrName>ppt_y</p:attrName>
                                        </p:attrNameLst>
                                      </p:cBhvr>
                                      <p:tavLst>
                                        <p:tav tm="0" fmla="#ppt_y-sin(pi*$)/9">
                                          <p:val>
                                            <p:fltVal val="0"/>
                                          </p:val>
                                        </p:tav>
                                        <p:tav tm="100000">
                                          <p:val>
                                            <p:fltVal val="1"/>
                                          </p:val>
                                        </p:tav>
                                      </p:tavLst>
                                    </p:anim>
                                    <p:anim calcmode="lin" valueType="num">
                                      <p:cBhvr>
                                        <p:cTn id="46" dur="207" tmFilter="0, 0; 0.125,0.2665; 0.25,0.4; 0.375,0.465; 0.5,0.5;  0.625,0.535; 0.75,0.6; 0.875,0.7335; 1,1">
                                          <p:stCondLst>
                                            <p:cond delay="828"/>
                                          </p:stCondLst>
                                        </p:cTn>
                                        <p:tgtEl>
                                          <p:spTgt spid="24"/>
                                        </p:tgtEl>
                                        <p:attrNameLst>
                                          <p:attrName>ppt_y</p:attrName>
                                        </p:attrNameLst>
                                      </p:cBhvr>
                                      <p:tavLst>
                                        <p:tav tm="0" fmla="#ppt_y-sin(pi*$)/27">
                                          <p:val>
                                            <p:fltVal val="0"/>
                                          </p:val>
                                        </p:tav>
                                        <p:tav tm="100000">
                                          <p:val>
                                            <p:fltVal val="1"/>
                                          </p:val>
                                        </p:tav>
                                      </p:tavLst>
                                    </p:anim>
                                    <p:anim calcmode="lin" valueType="num">
                                      <p:cBhvr>
                                        <p:cTn id="47" dur="103" tmFilter="0, 0; 0.125,0.2665; 0.25,0.4; 0.375,0.465; 0.5,0.5;  0.625,0.535; 0.75,0.6; 0.875,0.7335; 1,1">
                                          <p:stCondLst>
                                            <p:cond delay="1035"/>
                                          </p:stCondLst>
                                        </p:cTn>
                                        <p:tgtEl>
                                          <p:spTgt spid="24"/>
                                        </p:tgtEl>
                                        <p:attrNameLst>
                                          <p:attrName>ppt_y</p:attrName>
                                        </p:attrNameLst>
                                      </p:cBhvr>
                                      <p:tavLst>
                                        <p:tav tm="0" fmla="#ppt_y-sin(pi*$)/81">
                                          <p:val>
                                            <p:fltVal val="0"/>
                                          </p:val>
                                        </p:tav>
                                        <p:tav tm="100000">
                                          <p:val>
                                            <p:fltVal val="1"/>
                                          </p:val>
                                        </p:tav>
                                      </p:tavLst>
                                    </p:anim>
                                    <p:animScale>
                                      <p:cBhvr>
                                        <p:cTn id="48" dur="16">
                                          <p:stCondLst>
                                            <p:cond delay="406"/>
                                          </p:stCondLst>
                                        </p:cTn>
                                        <p:tgtEl>
                                          <p:spTgt spid="24"/>
                                        </p:tgtEl>
                                      </p:cBhvr>
                                      <p:to x="100000" y="60000"/>
                                    </p:animScale>
                                    <p:animScale>
                                      <p:cBhvr>
                                        <p:cTn id="49" dur="104" decel="50000">
                                          <p:stCondLst>
                                            <p:cond delay="423"/>
                                          </p:stCondLst>
                                        </p:cTn>
                                        <p:tgtEl>
                                          <p:spTgt spid="24"/>
                                        </p:tgtEl>
                                      </p:cBhvr>
                                      <p:to x="100000" y="100000"/>
                                    </p:animScale>
                                    <p:animScale>
                                      <p:cBhvr>
                                        <p:cTn id="50" dur="16">
                                          <p:stCondLst>
                                            <p:cond delay="820"/>
                                          </p:stCondLst>
                                        </p:cTn>
                                        <p:tgtEl>
                                          <p:spTgt spid="24"/>
                                        </p:tgtEl>
                                      </p:cBhvr>
                                      <p:to x="100000" y="80000"/>
                                    </p:animScale>
                                    <p:animScale>
                                      <p:cBhvr>
                                        <p:cTn id="51" dur="104" decel="50000">
                                          <p:stCondLst>
                                            <p:cond delay="836"/>
                                          </p:stCondLst>
                                        </p:cTn>
                                        <p:tgtEl>
                                          <p:spTgt spid="24"/>
                                        </p:tgtEl>
                                      </p:cBhvr>
                                      <p:to x="100000" y="100000"/>
                                    </p:animScale>
                                    <p:animScale>
                                      <p:cBhvr>
                                        <p:cTn id="52" dur="16">
                                          <p:stCondLst>
                                            <p:cond delay="1026"/>
                                          </p:stCondLst>
                                        </p:cTn>
                                        <p:tgtEl>
                                          <p:spTgt spid="24"/>
                                        </p:tgtEl>
                                      </p:cBhvr>
                                      <p:to x="100000" y="90000"/>
                                    </p:animScale>
                                    <p:animScale>
                                      <p:cBhvr>
                                        <p:cTn id="53" dur="104" decel="50000">
                                          <p:stCondLst>
                                            <p:cond delay="1042"/>
                                          </p:stCondLst>
                                        </p:cTn>
                                        <p:tgtEl>
                                          <p:spTgt spid="24"/>
                                        </p:tgtEl>
                                      </p:cBhvr>
                                      <p:to x="100000" y="100000"/>
                                    </p:animScale>
                                    <p:animScale>
                                      <p:cBhvr>
                                        <p:cTn id="54" dur="16">
                                          <p:stCondLst>
                                            <p:cond delay="1130"/>
                                          </p:stCondLst>
                                        </p:cTn>
                                        <p:tgtEl>
                                          <p:spTgt spid="24"/>
                                        </p:tgtEl>
                                      </p:cBhvr>
                                      <p:to x="100000" y="95000"/>
                                    </p:animScale>
                                    <p:animScale>
                                      <p:cBhvr>
                                        <p:cTn id="55" dur="104" decel="50000">
                                          <p:stCondLst>
                                            <p:cond delay="1146"/>
                                          </p:stCondLst>
                                        </p:cTn>
                                        <p:tgtEl>
                                          <p:spTgt spid="24"/>
                                        </p:tgtEl>
                                      </p:cBhvr>
                                      <p:to x="100000" y="100000"/>
                                    </p:animScale>
                                  </p:childTnLst>
                                </p:cTn>
                              </p:par>
                              <p:par>
                                <p:cTn id="56" presetID="26"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down)">
                                      <p:cBhvr>
                                        <p:cTn id="58" dur="362">
                                          <p:stCondLst>
                                            <p:cond delay="0"/>
                                          </p:stCondLst>
                                        </p:cTn>
                                        <p:tgtEl>
                                          <p:spTgt spid="22"/>
                                        </p:tgtEl>
                                      </p:cBhvr>
                                    </p:animEffect>
                                    <p:anim calcmode="lin" valueType="num">
                                      <p:cBhvr>
                                        <p:cTn id="59" dur="1139"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60" dur="415"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61" dur="415" tmFilter="0, 0; 0.125,0.2665; 0.25,0.4; 0.375,0.465; 0.5,0.5;  0.625,0.535; 0.75,0.6; 0.875,0.7335; 1,1">
                                          <p:stCondLst>
                                            <p:cond delay="415"/>
                                          </p:stCondLst>
                                        </p:cTn>
                                        <p:tgtEl>
                                          <p:spTgt spid="22"/>
                                        </p:tgtEl>
                                        <p:attrNameLst>
                                          <p:attrName>ppt_y</p:attrName>
                                        </p:attrNameLst>
                                      </p:cBhvr>
                                      <p:tavLst>
                                        <p:tav tm="0" fmla="#ppt_y-sin(pi*$)/9">
                                          <p:val>
                                            <p:fltVal val="0"/>
                                          </p:val>
                                        </p:tav>
                                        <p:tav tm="100000">
                                          <p:val>
                                            <p:fltVal val="1"/>
                                          </p:val>
                                        </p:tav>
                                      </p:tavLst>
                                    </p:anim>
                                    <p:anim calcmode="lin" valueType="num">
                                      <p:cBhvr>
                                        <p:cTn id="62" dur="207" tmFilter="0, 0; 0.125,0.2665; 0.25,0.4; 0.375,0.465; 0.5,0.5;  0.625,0.535; 0.75,0.6; 0.875,0.7335; 1,1">
                                          <p:stCondLst>
                                            <p:cond delay="828"/>
                                          </p:stCondLst>
                                        </p:cTn>
                                        <p:tgtEl>
                                          <p:spTgt spid="22"/>
                                        </p:tgtEl>
                                        <p:attrNameLst>
                                          <p:attrName>ppt_y</p:attrName>
                                        </p:attrNameLst>
                                      </p:cBhvr>
                                      <p:tavLst>
                                        <p:tav tm="0" fmla="#ppt_y-sin(pi*$)/27">
                                          <p:val>
                                            <p:fltVal val="0"/>
                                          </p:val>
                                        </p:tav>
                                        <p:tav tm="100000">
                                          <p:val>
                                            <p:fltVal val="1"/>
                                          </p:val>
                                        </p:tav>
                                      </p:tavLst>
                                    </p:anim>
                                    <p:anim calcmode="lin" valueType="num">
                                      <p:cBhvr>
                                        <p:cTn id="63" dur="103" tmFilter="0, 0; 0.125,0.2665; 0.25,0.4; 0.375,0.465; 0.5,0.5;  0.625,0.535; 0.75,0.6; 0.875,0.7335; 1,1">
                                          <p:stCondLst>
                                            <p:cond delay="1035"/>
                                          </p:stCondLst>
                                        </p:cTn>
                                        <p:tgtEl>
                                          <p:spTgt spid="22"/>
                                        </p:tgtEl>
                                        <p:attrNameLst>
                                          <p:attrName>ppt_y</p:attrName>
                                        </p:attrNameLst>
                                      </p:cBhvr>
                                      <p:tavLst>
                                        <p:tav tm="0" fmla="#ppt_y-sin(pi*$)/81">
                                          <p:val>
                                            <p:fltVal val="0"/>
                                          </p:val>
                                        </p:tav>
                                        <p:tav tm="100000">
                                          <p:val>
                                            <p:fltVal val="1"/>
                                          </p:val>
                                        </p:tav>
                                      </p:tavLst>
                                    </p:anim>
                                    <p:animScale>
                                      <p:cBhvr>
                                        <p:cTn id="64" dur="16">
                                          <p:stCondLst>
                                            <p:cond delay="406"/>
                                          </p:stCondLst>
                                        </p:cTn>
                                        <p:tgtEl>
                                          <p:spTgt spid="22"/>
                                        </p:tgtEl>
                                      </p:cBhvr>
                                      <p:to x="100000" y="60000"/>
                                    </p:animScale>
                                    <p:animScale>
                                      <p:cBhvr>
                                        <p:cTn id="65" dur="104" decel="50000">
                                          <p:stCondLst>
                                            <p:cond delay="423"/>
                                          </p:stCondLst>
                                        </p:cTn>
                                        <p:tgtEl>
                                          <p:spTgt spid="22"/>
                                        </p:tgtEl>
                                      </p:cBhvr>
                                      <p:to x="100000" y="100000"/>
                                    </p:animScale>
                                    <p:animScale>
                                      <p:cBhvr>
                                        <p:cTn id="66" dur="16">
                                          <p:stCondLst>
                                            <p:cond delay="820"/>
                                          </p:stCondLst>
                                        </p:cTn>
                                        <p:tgtEl>
                                          <p:spTgt spid="22"/>
                                        </p:tgtEl>
                                      </p:cBhvr>
                                      <p:to x="100000" y="80000"/>
                                    </p:animScale>
                                    <p:animScale>
                                      <p:cBhvr>
                                        <p:cTn id="67" dur="104" decel="50000">
                                          <p:stCondLst>
                                            <p:cond delay="836"/>
                                          </p:stCondLst>
                                        </p:cTn>
                                        <p:tgtEl>
                                          <p:spTgt spid="22"/>
                                        </p:tgtEl>
                                      </p:cBhvr>
                                      <p:to x="100000" y="100000"/>
                                    </p:animScale>
                                    <p:animScale>
                                      <p:cBhvr>
                                        <p:cTn id="68" dur="16">
                                          <p:stCondLst>
                                            <p:cond delay="1026"/>
                                          </p:stCondLst>
                                        </p:cTn>
                                        <p:tgtEl>
                                          <p:spTgt spid="22"/>
                                        </p:tgtEl>
                                      </p:cBhvr>
                                      <p:to x="100000" y="90000"/>
                                    </p:animScale>
                                    <p:animScale>
                                      <p:cBhvr>
                                        <p:cTn id="69" dur="104" decel="50000">
                                          <p:stCondLst>
                                            <p:cond delay="1042"/>
                                          </p:stCondLst>
                                        </p:cTn>
                                        <p:tgtEl>
                                          <p:spTgt spid="22"/>
                                        </p:tgtEl>
                                      </p:cBhvr>
                                      <p:to x="100000" y="100000"/>
                                    </p:animScale>
                                    <p:animScale>
                                      <p:cBhvr>
                                        <p:cTn id="70" dur="16">
                                          <p:stCondLst>
                                            <p:cond delay="1130"/>
                                          </p:stCondLst>
                                        </p:cTn>
                                        <p:tgtEl>
                                          <p:spTgt spid="22"/>
                                        </p:tgtEl>
                                      </p:cBhvr>
                                      <p:to x="100000" y="95000"/>
                                    </p:animScale>
                                    <p:animScale>
                                      <p:cBhvr>
                                        <p:cTn id="71" dur="104" decel="50000">
                                          <p:stCondLst>
                                            <p:cond delay="1146"/>
                                          </p:stCondLst>
                                        </p:cTn>
                                        <p:tgtEl>
                                          <p:spTgt spid="22"/>
                                        </p:tgtEl>
                                      </p:cBhvr>
                                      <p:to x="100000" y="100000"/>
                                    </p:animScale>
                                  </p:childTnLst>
                                </p:cTn>
                              </p:par>
                              <p:par>
                                <p:cTn id="72" presetID="26" presetClass="entr" presetSubtype="0"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wipe(down)">
                                      <p:cBhvr>
                                        <p:cTn id="74" dur="362">
                                          <p:stCondLst>
                                            <p:cond delay="0"/>
                                          </p:stCondLst>
                                        </p:cTn>
                                        <p:tgtEl>
                                          <p:spTgt spid="23"/>
                                        </p:tgtEl>
                                      </p:cBhvr>
                                    </p:animEffect>
                                    <p:anim calcmode="lin" valueType="num">
                                      <p:cBhvr>
                                        <p:cTn id="75" dur="1139"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76" dur="415"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77" dur="415" tmFilter="0, 0; 0.125,0.2665; 0.25,0.4; 0.375,0.465; 0.5,0.5;  0.625,0.535; 0.75,0.6; 0.875,0.7335; 1,1">
                                          <p:stCondLst>
                                            <p:cond delay="415"/>
                                          </p:stCondLst>
                                        </p:cTn>
                                        <p:tgtEl>
                                          <p:spTgt spid="23"/>
                                        </p:tgtEl>
                                        <p:attrNameLst>
                                          <p:attrName>ppt_y</p:attrName>
                                        </p:attrNameLst>
                                      </p:cBhvr>
                                      <p:tavLst>
                                        <p:tav tm="0" fmla="#ppt_y-sin(pi*$)/9">
                                          <p:val>
                                            <p:fltVal val="0"/>
                                          </p:val>
                                        </p:tav>
                                        <p:tav tm="100000">
                                          <p:val>
                                            <p:fltVal val="1"/>
                                          </p:val>
                                        </p:tav>
                                      </p:tavLst>
                                    </p:anim>
                                    <p:anim calcmode="lin" valueType="num">
                                      <p:cBhvr>
                                        <p:cTn id="78" dur="207" tmFilter="0, 0; 0.125,0.2665; 0.25,0.4; 0.375,0.465; 0.5,0.5;  0.625,0.535; 0.75,0.6; 0.875,0.7335; 1,1">
                                          <p:stCondLst>
                                            <p:cond delay="828"/>
                                          </p:stCondLst>
                                        </p:cTn>
                                        <p:tgtEl>
                                          <p:spTgt spid="23"/>
                                        </p:tgtEl>
                                        <p:attrNameLst>
                                          <p:attrName>ppt_y</p:attrName>
                                        </p:attrNameLst>
                                      </p:cBhvr>
                                      <p:tavLst>
                                        <p:tav tm="0" fmla="#ppt_y-sin(pi*$)/27">
                                          <p:val>
                                            <p:fltVal val="0"/>
                                          </p:val>
                                        </p:tav>
                                        <p:tav tm="100000">
                                          <p:val>
                                            <p:fltVal val="1"/>
                                          </p:val>
                                        </p:tav>
                                      </p:tavLst>
                                    </p:anim>
                                    <p:anim calcmode="lin" valueType="num">
                                      <p:cBhvr>
                                        <p:cTn id="79" dur="103" tmFilter="0, 0; 0.125,0.2665; 0.25,0.4; 0.375,0.465; 0.5,0.5;  0.625,0.535; 0.75,0.6; 0.875,0.7335; 1,1">
                                          <p:stCondLst>
                                            <p:cond delay="1035"/>
                                          </p:stCondLst>
                                        </p:cTn>
                                        <p:tgtEl>
                                          <p:spTgt spid="23"/>
                                        </p:tgtEl>
                                        <p:attrNameLst>
                                          <p:attrName>ppt_y</p:attrName>
                                        </p:attrNameLst>
                                      </p:cBhvr>
                                      <p:tavLst>
                                        <p:tav tm="0" fmla="#ppt_y-sin(pi*$)/81">
                                          <p:val>
                                            <p:fltVal val="0"/>
                                          </p:val>
                                        </p:tav>
                                        <p:tav tm="100000">
                                          <p:val>
                                            <p:fltVal val="1"/>
                                          </p:val>
                                        </p:tav>
                                      </p:tavLst>
                                    </p:anim>
                                    <p:animScale>
                                      <p:cBhvr>
                                        <p:cTn id="80" dur="16">
                                          <p:stCondLst>
                                            <p:cond delay="406"/>
                                          </p:stCondLst>
                                        </p:cTn>
                                        <p:tgtEl>
                                          <p:spTgt spid="23"/>
                                        </p:tgtEl>
                                      </p:cBhvr>
                                      <p:to x="100000" y="60000"/>
                                    </p:animScale>
                                    <p:animScale>
                                      <p:cBhvr>
                                        <p:cTn id="81" dur="104" decel="50000">
                                          <p:stCondLst>
                                            <p:cond delay="423"/>
                                          </p:stCondLst>
                                        </p:cTn>
                                        <p:tgtEl>
                                          <p:spTgt spid="23"/>
                                        </p:tgtEl>
                                      </p:cBhvr>
                                      <p:to x="100000" y="100000"/>
                                    </p:animScale>
                                    <p:animScale>
                                      <p:cBhvr>
                                        <p:cTn id="82" dur="16">
                                          <p:stCondLst>
                                            <p:cond delay="820"/>
                                          </p:stCondLst>
                                        </p:cTn>
                                        <p:tgtEl>
                                          <p:spTgt spid="23"/>
                                        </p:tgtEl>
                                      </p:cBhvr>
                                      <p:to x="100000" y="80000"/>
                                    </p:animScale>
                                    <p:animScale>
                                      <p:cBhvr>
                                        <p:cTn id="83" dur="104" decel="50000">
                                          <p:stCondLst>
                                            <p:cond delay="836"/>
                                          </p:stCondLst>
                                        </p:cTn>
                                        <p:tgtEl>
                                          <p:spTgt spid="23"/>
                                        </p:tgtEl>
                                      </p:cBhvr>
                                      <p:to x="100000" y="100000"/>
                                    </p:animScale>
                                    <p:animScale>
                                      <p:cBhvr>
                                        <p:cTn id="84" dur="16">
                                          <p:stCondLst>
                                            <p:cond delay="1026"/>
                                          </p:stCondLst>
                                        </p:cTn>
                                        <p:tgtEl>
                                          <p:spTgt spid="23"/>
                                        </p:tgtEl>
                                      </p:cBhvr>
                                      <p:to x="100000" y="90000"/>
                                    </p:animScale>
                                    <p:animScale>
                                      <p:cBhvr>
                                        <p:cTn id="85" dur="104" decel="50000">
                                          <p:stCondLst>
                                            <p:cond delay="1042"/>
                                          </p:stCondLst>
                                        </p:cTn>
                                        <p:tgtEl>
                                          <p:spTgt spid="23"/>
                                        </p:tgtEl>
                                      </p:cBhvr>
                                      <p:to x="100000" y="100000"/>
                                    </p:animScale>
                                    <p:animScale>
                                      <p:cBhvr>
                                        <p:cTn id="86" dur="16">
                                          <p:stCondLst>
                                            <p:cond delay="1130"/>
                                          </p:stCondLst>
                                        </p:cTn>
                                        <p:tgtEl>
                                          <p:spTgt spid="23"/>
                                        </p:tgtEl>
                                      </p:cBhvr>
                                      <p:to x="100000" y="95000"/>
                                    </p:animScale>
                                    <p:animScale>
                                      <p:cBhvr>
                                        <p:cTn id="87" dur="104" decel="50000">
                                          <p:stCondLst>
                                            <p:cond delay="1146"/>
                                          </p:stCondLst>
                                        </p:cTn>
                                        <p:tgtEl>
                                          <p:spTgt spid="23"/>
                                        </p:tgtEl>
                                      </p:cBhvr>
                                      <p:to x="100000" y="100000"/>
                                    </p:animScale>
                                  </p:childTnLst>
                                </p:cTn>
                              </p:par>
                            </p:childTnLst>
                          </p:cTn>
                        </p:par>
                        <p:par>
                          <p:cTn id="88" fill="hold" nodeType="afterGroup">
                            <p:stCondLst>
                              <p:cond delay="2750"/>
                            </p:stCondLst>
                            <p:childTnLst>
                              <p:par>
                                <p:cTn id="89" presetID="42" presetClass="entr" presetSubtype="0"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1000"/>
                                        <p:tgtEl>
                                          <p:spTgt spid="25"/>
                                        </p:tgtEl>
                                      </p:cBhvr>
                                    </p:animEffect>
                                    <p:anim calcmode="lin" valueType="num">
                                      <p:cBhvr>
                                        <p:cTn id="92" dur="1000" fill="hold"/>
                                        <p:tgtEl>
                                          <p:spTgt spid="25"/>
                                        </p:tgtEl>
                                        <p:attrNameLst>
                                          <p:attrName>ppt_x</p:attrName>
                                        </p:attrNameLst>
                                      </p:cBhvr>
                                      <p:tavLst>
                                        <p:tav tm="0">
                                          <p:val>
                                            <p:strVal val="#ppt_x"/>
                                          </p:val>
                                        </p:tav>
                                        <p:tav tm="100000">
                                          <p:val>
                                            <p:strVal val="#ppt_x"/>
                                          </p:val>
                                        </p:tav>
                                      </p:tavLst>
                                    </p:anim>
                                    <p:anim calcmode="lin" valueType="num">
                                      <p:cBhvr>
                                        <p:cTn id="93" dur="1000" fill="hold"/>
                                        <p:tgtEl>
                                          <p:spTgt spid="25"/>
                                        </p:tgtEl>
                                        <p:attrNameLst>
                                          <p:attrName>ppt_y</p:attrName>
                                        </p:attrNameLst>
                                      </p:cBhvr>
                                      <p:tavLst>
                                        <p:tav tm="0">
                                          <p:val>
                                            <p:strVal val="#ppt_y+.1"/>
                                          </p:val>
                                        </p:tav>
                                        <p:tav tm="100000">
                                          <p:val>
                                            <p:strVal val="#ppt_y"/>
                                          </p:val>
                                        </p:tav>
                                      </p:tavLst>
                                    </p:anim>
                                  </p:childTnLst>
                                </p:cTn>
                              </p:par>
                            </p:childTnLst>
                          </p:cTn>
                        </p:par>
                        <p:par>
                          <p:cTn id="94" fill="hold" nodeType="afterGroup">
                            <p:stCondLst>
                              <p:cond delay="3750"/>
                            </p:stCondLst>
                            <p:childTnLst>
                              <p:par>
                                <p:cTn id="95" presetID="42"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fade">
                                      <p:cBhvr>
                                        <p:cTn id="97" dur="1000"/>
                                        <p:tgtEl>
                                          <p:spTgt spid="27"/>
                                        </p:tgtEl>
                                      </p:cBhvr>
                                    </p:animEffect>
                                    <p:anim calcmode="lin" valueType="num">
                                      <p:cBhvr>
                                        <p:cTn id="98" dur="1000" fill="hold"/>
                                        <p:tgtEl>
                                          <p:spTgt spid="27"/>
                                        </p:tgtEl>
                                        <p:attrNameLst>
                                          <p:attrName>ppt_x</p:attrName>
                                        </p:attrNameLst>
                                      </p:cBhvr>
                                      <p:tavLst>
                                        <p:tav tm="0">
                                          <p:val>
                                            <p:strVal val="#ppt_x"/>
                                          </p:val>
                                        </p:tav>
                                        <p:tav tm="100000">
                                          <p:val>
                                            <p:strVal val="#ppt_x"/>
                                          </p:val>
                                        </p:tav>
                                      </p:tavLst>
                                    </p:anim>
                                    <p:anim calcmode="lin" valueType="num">
                                      <p:cBhvr>
                                        <p:cTn id="99" dur="1000" fill="hold"/>
                                        <p:tgtEl>
                                          <p:spTgt spid="27"/>
                                        </p:tgtEl>
                                        <p:attrNameLst>
                                          <p:attrName>ppt_y</p:attrName>
                                        </p:attrNameLst>
                                      </p:cBhvr>
                                      <p:tavLst>
                                        <p:tav tm="0">
                                          <p:val>
                                            <p:strVal val="#ppt_y+.1"/>
                                          </p:val>
                                        </p:tav>
                                        <p:tav tm="100000">
                                          <p:val>
                                            <p:strVal val="#ppt_y"/>
                                          </p:val>
                                        </p:tav>
                                      </p:tavLst>
                                    </p:anim>
                                  </p:childTnLst>
                                </p:cTn>
                              </p:par>
                            </p:childTnLst>
                          </p:cTn>
                        </p:par>
                        <p:par>
                          <p:cTn id="100" fill="hold" nodeType="afterGroup">
                            <p:stCondLst>
                              <p:cond delay="4750"/>
                            </p:stCondLst>
                            <p:childTnLst>
                              <p:par>
                                <p:cTn id="101" presetID="42" presetClass="entr" presetSubtype="0"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fade">
                                      <p:cBhvr>
                                        <p:cTn id="103" dur="1000"/>
                                        <p:tgtEl>
                                          <p:spTgt spid="26"/>
                                        </p:tgtEl>
                                      </p:cBhvr>
                                    </p:animEffect>
                                    <p:anim calcmode="lin" valueType="num">
                                      <p:cBhvr>
                                        <p:cTn id="104" dur="1000" fill="hold"/>
                                        <p:tgtEl>
                                          <p:spTgt spid="26"/>
                                        </p:tgtEl>
                                        <p:attrNameLst>
                                          <p:attrName>ppt_x</p:attrName>
                                        </p:attrNameLst>
                                      </p:cBhvr>
                                      <p:tavLst>
                                        <p:tav tm="0">
                                          <p:val>
                                            <p:strVal val="#ppt_x"/>
                                          </p:val>
                                        </p:tav>
                                        <p:tav tm="100000">
                                          <p:val>
                                            <p:strVal val="#ppt_x"/>
                                          </p:val>
                                        </p:tav>
                                      </p:tavLst>
                                    </p:anim>
                                    <p:anim calcmode="lin" valueType="num">
                                      <p:cBhvr>
                                        <p:cTn id="105" dur="1000" fill="hold"/>
                                        <p:tgtEl>
                                          <p:spTgt spid="26"/>
                                        </p:tgtEl>
                                        <p:attrNameLst>
                                          <p:attrName>ppt_y</p:attrName>
                                        </p:attrNameLst>
                                      </p:cBhvr>
                                      <p:tavLst>
                                        <p:tav tm="0">
                                          <p:val>
                                            <p:strVal val="#ppt_y+.1"/>
                                          </p:val>
                                        </p:tav>
                                        <p:tav tm="100000">
                                          <p:val>
                                            <p:strVal val="#ppt_y"/>
                                          </p:val>
                                        </p:tav>
                                      </p:tavLst>
                                    </p:anim>
                                  </p:childTnLst>
                                </p:cTn>
                              </p:par>
                            </p:childTnLst>
                          </p:cTn>
                        </p:par>
                        <p:par>
                          <p:cTn id="106" fill="hold" nodeType="afterGroup">
                            <p:stCondLst>
                              <p:cond delay="5750"/>
                            </p:stCondLst>
                            <p:childTnLst>
                              <p:par>
                                <p:cTn id="107" presetID="26" presetClass="entr" presetSubtype="0" fill="hold" grpId="0" nodeType="after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wipe(down)">
                                      <p:cBhvr>
                                        <p:cTn id="109" dur="362">
                                          <p:stCondLst>
                                            <p:cond delay="0"/>
                                          </p:stCondLst>
                                        </p:cTn>
                                        <p:tgtEl>
                                          <p:spTgt spid="17"/>
                                        </p:tgtEl>
                                      </p:cBhvr>
                                    </p:animEffect>
                                    <p:anim calcmode="lin" valueType="num">
                                      <p:cBhvr>
                                        <p:cTn id="110" dur="1139"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11" dur="415"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12" dur="415" tmFilter="0, 0; 0.125,0.2665; 0.25,0.4; 0.375,0.465; 0.5,0.5;  0.625,0.535; 0.75,0.6; 0.875,0.7335; 1,1">
                                          <p:stCondLst>
                                            <p:cond delay="415"/>
                                          </p:stCondLst>
                                        </p:cTn>
                                        <p:tgtEl>
                                          <p:spTgt spid="17"/>
                                        </p:tgtEl>
                                        <p:attrNameLst>
                                          <p:attrName>ppt_y</p:attrName>
                                        </p:attrNameLst>
                                      </p:cBhvr>
                                      <p:tavLst>
                                        <p:tav tm="0" fmla="#ppt_y-sin(pi*$)/9">
                                          <p:val>
                                            <p:fltVal val="0"/>
                                          </p:val>
                                        </p:tav>
                                        <p:tav tm="100000">
                                          <p:val>
                                            <p:fltVal val="1"/>
                                          </p:val>
                                        </p:tav>
                                      </p:tavLst>
                                    </p:anim>
                                    <p:anim calcmode="lin" valueType="num">
                                      <p:cBhvr>
                                        <p:cTn id="113" dur="207" tmFilter="0, 0; 0.125,0.2665; 0.25,0.4; 0.375,0.465; 0.5,0.5;  0.625,0.535; 0.75,0.6; 0.875,0.7335; 1,1">
                                          <p:stCondLst>
                                            <p:cond delay="828"/>
                                          </p:stCondLst>
                                        </p:cTn>
                                        <p:tgtEl>
                                          <p:spTgt spid="17"/>
                                        </p:tgtEl>
                                        <p:attrNameLst>
                                          <p:attrName>ppt_y</p:attrName>
                                        </p:attrNameLst>
                                      </p:cBhvr>
                                      <p:tavLst>
                                        <p:tav tm="0" fmla="#ppt_y-sin(pi*$)/27">
                                          <p:val>
                                            <p:fltVal val="0"/>
                                          </p:val>
                                        </p:tav>
                                        <p:tav tm="100000">
                                          <p:val>
                                            <p:fltVal val="1"/>
                                          </p:val>
                                        </p:tav>
                                      </p:tavLst>
                                    </p:anim>
                                    <p:anim calcmode="lin" valueType="num">
                                      <p:cBhvr>
                                        <p:cTn id="114" dur="103" tmFilter="0, 0; 0.125,0.2665; 0.25,0.4; 0.375,0.465; 0.5,0.5;  0.625,0.535; 0.75,0.6; 0.875,0.7335; 1,1">
                                          <p:stCondLst>
                                            <p:cond delay="1035"/>
                                          </p:stCondLst>
                                        </p:cTn>
                                        <p:tgtEl>
                                          <p:spTgt spid="17"/>
                                        </p:tgtEl>
                                        <p:attrNameLst>
                                          <p:attrName>ppt_y</p:attrName>
                                        </p:attrNameLst>
                                      </p:cBhvr>
                                      <p:tavLst>
                                        <p:tav tm="0" fmla="#ppt_y-sin(pi*$)/81">
                                          <p:val>
                                            <p:fltVal val="0"/>
                                          </p:val>
                                        </p:tav>
                                        <p:tav tm="100000">
                                          <p:val>
                                            <p:fltVal val="1"/>
                                          </p:val>
                                        </p:tav>
                                      </p:tavLst>
                                    </p:anim>
                                    <p:animScale>
                                      <p:cBhvr>
                                        <p:cTn id="115" dur="16">
                                          <p:stCondLst>
                                            <p:cond delay="406"/>
                                          </p:stCondLst>
                                        </p:cTn>
                                        <p:tgtEl>
                                          <p:spTgt spid="17"/>
                                        </p:tgtEl>
                                      </p:cBhvr>
                                      <p:to x="100000" y="60000"/>
                                    </p:animScale>
                                    <p:animScale>
                                      <p:cBhvr>
                                        <p:cTn id="116" dur="104" decel="50000">
                                          <p:stCondLst>
                                            <p:cond delay="423"/>
                                          </p:stCondLst>
                                        </p:cTn>
                                        <p:tgtEl>
                                          <p:spTgt spid="17"/>
                                        </p:tgtEl>
                                      </p:cBhvr>
                                      <p:to x="100000" y="100000"/>
                                    </p:animScale>
                                    <p:animScale>
                                      <p:cBhvr>
                                        <p:cTn id="117" dur="16">
                                          <p:stCondLst>
                                            <p:cond delay="820"/>
                                          </p:stCondLst>
                                        </p:cTn>
                                        <p:tgtEl>
                                          <p:spTgt spid="17"/>
                                        </p:tgtEl>
                                      </p:cBhvr>
                                      <p:to x="100000" y="80000"/>
                                    </p:animScale>
                                    <p:animScale>
                                      <p:cBhvr>
                                        <p:cTn id="118" dur="104" decel="50000">
                                          <p:stCondLst>
                                            <p:cond delay="836"/>
                                          </p:stCondLst>
                                        </p:cTn>
                                        <p:tgtEl>
                                          <p:spTgt spid="17"/>
                                        </p:tgtEl>
                                      </p:cBhvr>
                                      <p:to x="100000" y="100000"/>
                                    </p:animScale>
                                    <p:animScale>
                                      <p:cBhvr>
                                        <p:cTn id="119" dur="16">
                                          <p:stCondLst>
                                            <p:cond delay="1026"/>
                                          </p:stCondLst>
                                        </p:cTn>
                                        <p:tgtEl>
                                          <p:spTgt spid="17"/>
                                        </p:tgtEl>
                                      </p:cBhvr>
                                      <p:to x="100000" y="90000"/>
                                    </p:animScale>
                                    <p:animScale>
                                      <p:cBhvr>
                                        <p:cTn id="120" dur="104" decel="50000">
                                          <p:stCondLst>
                                            <p:cond delay="1042"/>
                                          </p:stCondLst>
                                        </p:cTn>
                                        <p:tgtEl>
                                          <p:spTgt spid="17"/>
                                        </p:tgtEl>
                                      </p:cBhvr>
                                      <p:to x="100000" y="100000"/>
                                    </p:animScale>
                                    <p:animScale>
                                      <p:cBhvr>
                                        <p:cTn id="121" dur="16">
                                          <p:stCondLst>
                                            <p:cond delay="1130"/>
                                          </p:stCondLst>
                                        </p:cTn>
                                        <p:tgtEl>
                                          <p:spTgt spid="17"/>
                                        </p:tgtEl>
                                      </p:cBhvr>
                                      <p:to x="100000" y="95000"/>
                                    </p:animScale>
                                    <p:animScale>
                                      <p:cBhvr>
                                        <p:cTn id="122" dur="104" decel="50000">
                                          <p:stCondLst>
                                            <p:cond delay="1146"/>
                                          </p:stCondLst>
                                        </p:cTn>
                                        <p:tgtEl>
                                          <p:spTgt spid="17"/>
                                        </p:tgtEl>
                                      </p:cBhvr>
                                      <p:to x="100000" y="100000"/>
                                    </p:animScale>
                                  </p:childTnLst>
                                </p:cTn>
                              </p:par>
                              <p:par>
                                <p:cTn id="123" presetID="26" presetClass="entr" presetSubtype="0" fill="hold" grpId="0" nodeType="withEffect">
                                  <p:stCondLst>
                                    <p:cond delay="0"/>
                                  </p:stCondLst>
                                  <p:childTnLst>
                                    <p:set>
                                      <p:cBhvr>
                                        <p:cTn id="124" dur="1" fill="hold">
                                          <p:stCondLst>
                                            <p:cond delay="0"/>
                                          </p:stCondLst>
                                        </p:cTn>
                                        <p:tgtEl>
                                          <p:spTgt spid="15"/>
                                        </p:tgtEl>
                                        <p:attrNameLst>
                                          <p:attrName>style.visibility</p:attrName>
                                        </p:attrNameLst>
                                      </p:cBhvr>
                                      <p:to>
                                        <p:strVal val="visible"/>
                                      </p:to>
                                    </p:set>
                                    <p:animEffect transition="in" filter="wipe(down)">
                                      <p:cBhvr>
                                        <p:cTn id="125" dur="362">
                                          <p:stCondLst>
                                            <p:cond delay="0"/>
                                          </p:stCondLst>
                                        </p:cTn>
                                        <p:tgtEl>
                                          <p:spTgt spid="15"/>
                                        </p:tgtEl>
                                      </p:cBhvr>
                                    </p:animEffect>
                                    <p:anim calcmode="lin" valueType="num">
                                      <p:cBhvr>
                                        <p:cTn id="126" dur="1139"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27" dur="415"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28" dur="415" tmFilter="0, 0; 0.125,0.2665; 0.25,0.4; 0.375,0.465; 0.5,0.5;  0.625,0.535; 0.75,0.6; 0.875,0.7335; 1,1">
                                          <p:stCondLst>
                                            <p:cond delay="415"/>
                                          </p:stCondLst>
                                        </p:cTn>
                                        <p:tgtEl>
                                          <p:spTgt spid="15"/>
                                        </p:tgtEl>
                                        <p:attrNameLst>
                                          <p:attrName>ppt_y</p:attrName>
                                        </p:attrNameLst>
                                      </p:cBhvr>
                                      <p:tavLst>
                                        <p:tav tm="0" fmla="#ppt_y-sin(pi*$)/9">
                                          <p:val>
                                            <p:fltVal val="0"/>
                                          </p:val>
                                        </p:tav>
                                        <p:tav tm="100000">
                                          <p:val>
                                            <p:fltVal val="1"/>
                                          </p:val>
                                        </p:tav>
                                      </p:tavLst>
                                    </p:anim>
                                    <p:anim calcmode="lin" valueType="num">
                                      <p:cBhvr>
                                        <p:cTn id="129" dur="207" tmFilter="0, 0; 0.125,0.2665; 0.25,0.4; 0.375,0.465; 0.5,0.5;  0.625,0.535; 0.75,0.6; 0.875,0.7335; 1,1">
                                          <p:stCondLst>
                                            <p:cond delay="828"/>
                                          </p:stCondLst>
                                        </p:cTn>
                                        <p:tgtEl>
                                          <p:spTgt spid="15"/>
                                        </p:tgtEl>
                                        <p:attrNameLst>
                                          <p:attrName>ppt_y</p:attrName>
                                        </p:attrNameLst>
                                      </p:cBhvr>
                                      <p:tavLst>
                                        <p:tav tm="0" fmla="#ppt_y-sin(pi*$)/27">
                                          <p:val>
                                            <p:fltVal val="0"/>
                                          </p:val>
                                        </p:tav>
                                        <p:tav tm="100000">
                                          <p:val>
                                            <p:fltVal val="1"/>
                                          </p:val>
                                        </p:tav>
                                      </p:tavLst>
                                    </p:anim>
                                    <p:anim calcmode="lin" valueType="num">
                                      <p:cBhvr>
                                        <p:cTn id="130" dur="103" tmFilter="0, 0; 0.125,0.2665; 0.25,0.4; 0.375,0.465; 0.5,0.5;  0.625,0.535; 0.75,0.6; 0.875,0.7335; 1,1">
                                          <p:stCondLst>
                                            <p:cond delay="1035"/>
                                          </p:stCondLst>
                                        </p:cTn>
                                        <p:tgtEl>
                                          <p:spTgt spid="15"/>
                                        </p:tgtEl>
                                        <p:attrNameLst>
                                          <p:attrName>ppt_y</p:attrName>
                                        </p:attrNameLst>
                                      </p:cBhvr>
                                      <p:tavLst>
                                        <p:tav tm="0" fmla="#ppt_y-sin(pi*$)/81">
                                          <p:val>
                                            <p:fltVal val="0"/>
                                          </p:val>
                                        </p:tav>
                                        <p:tav tm="100000">
                                          <p:val>
                                            <p:fltVal val="1"/>
                                          </p:val>
                                        </p:tav>
                                      </p:tavLst>
                                    </p:anim>
                                    <p:animScale>
                                      <p:cBhvr>
                                        <p:cTn id="131" dur="16">
                                          <p:stCondLst>
                                            <p:cond delay="406"/>
                                          </p:stCondLst>
                                        </p:cTn>
                                        <p:tgtEl>
                                          <p:spTgt spid="15"/>
                                        </p:tgtEl>
                                      </p:cBhvr>
                                      <p:to x="100000" y="60000"/>
                                    </p:animScale>
                                    <p:animScale>
                                      <p:cBhvr>
                                        <p:cTn id="132" dur="104" decel="50000">
                                          <p:stCondLst>
                                            <p:cond delay="423"/>
                                          </p:stCondLst>
                                        </p:cTn>
                                        <p:tgtEl>
                                          <p:spTgt spid="15"/>
                                        </p:tgtEl>
                                      </p:cBhvr>
                                      <p:to x="100000" y="100000"/>
                                    </p:animScale>
                                    <p:animScale>
                                      <p:cBhvr>
                                        <p:cTn id="133" dur="16">
                                          <p:stCondLst>
                                            <p:cond delay="820"/>
                                          </p:stCondLst>
                                        </p:cTn>
                                        <p:tgtEl>
                                          <p:spTgt spid="15"/>
                                        </p:tgtEl>
                                      </p:cBhvr>
                                      <p:to x="100000" y="80000"/>
                                    </p:animScale>
                                    <p:animScale>
                                      <p:cBhvr>
                                        <p:cTn id="134" dur="104" decel="50000">
                                          <p:stCondLst>
                                            <p:cond delay="836"/>
                                          </p:stCondLst>
                                        </p:cTn>
                                        <p:tgtEl>
                                          <p:spTgt spid="15"/>
                                        </p:tgtEl>
                                      </p:cBhvr>
                                      <p:to x="100000" y="100000"/>
                                    </p:animScale>
                                    <p:animScale>
                                      <p:cBhvr>
                                        <p:cTn id="135" dur="16">
                                          <p:stCondLst>
                                            <p:cond delay="1026"/>
                                          </p:stCondLst>
                                        </p:cTn>
                                        <p:tgtEl>
                                          <p:spTgt spid="15"/>
                                        </p:tgtEl>
                                      </p:cBhvr>
                                      <p:to x="100000" y="90000"/>
                                    </p:animScale>
                                    <p:animScale>
                                      <p:cBhvr>
                                        <p:cTn id="136" dur="104" decel="50000">
                                          <p:stCondLst>
                                            <p:cond delay="1042"/>
                                          </p:stCondLst>
                                        </p:cTn>
                                        <p:tgtEl>
                                          <p:spTgt spid="15"/>
                                        </p:tgtEl>
                                      </p:cBhvr>
                                      <p:to x="100000" y="100000"/>
                                    </p:animScale>
                                    <p:animScale>
                                      <p:cBhvr>
                                        <p:cTn id="137" dur="16">
                                          <p:stCondLst>
                                            <p:cond delay="1130"/>
                                          </p:stCondLst>
                                        </p:cTn>
                                        <p:tgtEl>
                                          <p:spTgt spid="15"/>
                                        </p:tgtEl>
                                      </p:cBhvr>
                                      <p:to x="100000" y="95000"/>
                                    </p:animScale>
                                    <p:animScale>
                                      <p:cBhvr>
                                        <p:cTn id="138" dur="104" decel="50000">
                                          <p:stCondLst>
                                            <p:cond delay="1146"/>
                                          </p:stCondLst>
                                        </p:cTn>
                                        <p:tgtEl>
                                          <p:spTgt spid="15"/>
                                        </p:tgtEl>
                                      </p:cBhvr>
                                      <p:to x="100000" y="100000"/>
                                    </p:animScale>
                                  </p:childTnLst>
                                </p:cTn>
                              </p:par>
                              <p:par>
                                <p:cTn id="139" presetID="26" presetClass="entr" presetSubtype="0" fill="hold" grpId="0" nodeType="withEffect">
                                  <p:stCondLst>
                                    <p:cond delay="0"/>
                                  </p:stCondLst>
                                  <p:childTnLst>
                                    <p:set>
                                      <p:cBhvr>
                                        <p:cTn id="140" dur="1" fill="hold">
                                          <p:stCondLst>
                                            <p:cond delay="0"/>
                                          </p:stCondLst>
                                        </p:cTn>
                                        <p:tgtEl>
                                          <p:spTgt spid="16"/>
                                        </p:tgtEl>
                                        <p:attrNameLst>
                                          <p:attrName>style.visibility</p:attrName>
                                        </p:attrNameLst>
                                      </p:cBhvr>
                                      <p:to>
                                        <p:strVal val="visible"/>
                                      </p:to>
                                    </p:set>
                                    <p:animEffect transition="in" filter="wipe(down)">
                                      <p:cBhvr>
                                        <p:cTn id="141" dur="362">
                                          <p:stCondLst>
                                            <p:cond delay="0"/>
                                          </p:stCondLst>
                                        </p:cTn>
                                        <p:tgtEl>
                                          <p:spTgt spid="16"/>
                                        </p:tgtEl>
                                      </p:cBhvr>
                                    </p:animEffect>
                                    <p:anim calcmode="lin" valueType="num">
                                      <p:cBhvr>
                                        <p:cTn id="142" dur="1139"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43" dur="415"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44" dur="415" tmFilter="0, 0; 0.125,0.2665; 0.25,0.4; 0.375,0.465; 0.5,0.5;  0.625,0.535; 0.75,0.6; 0.875,0.7335; 1,1">
                                          <p:stCondLst>
                                            <p:cond delay="415"/>
                                          </p:stCondLst>
                                        </p:cTn>
                                        <p:tgtEl>
                                          <p:spTgt spid="16"/>
                                        </p:tgtEl>
                                        <p:attrNameLst>
                                          <p:attrName>ppt_y</p:attrName>
                                        </p:attrNameLst>
                                      </p:cBhvr>
                                      <p:tavLst>
                                        <p:tav tm="0" fmla="#ppt_y-sin(pi*$)/9">
                                          <p:val>
                                            <p:fltVal val="0"/>
                                          </p:val>
                                        </p:tav>
                                        <p:tav tm="100000">
                                          <p:val>
                                            <p:fltVal val="1"/>
                                          </p:val>
                                        </p:tav>
                                      </p:tavLst>
                                    </p:anim>
                                    <p:anim calcmode="lin" valueType="num">
                                      <p:cBhvr>
                                        <p:cTn id="145" dur="207" tmFilter="0, 0; 0.125,0.2665; 0.25,0.4; 0.375,0.465; 0.5,0.5;  0.625,0.535; 0.75,0.6; 0.875,0.7335; 1,1">
                                          <p:stCondLst>
                                            <p:cond delay="828"/>
                                          </p:stCondLst>
                                        </p:cTn>
                                        <p:tgtEl>
                                          <p:spTgt spid="16"/>
                                        </p:tgtEl>
                                        <p:attrNameLst>
                                          <p:attrName>ppt_y</p:attrName>
                                        </p:attrNameLst>
                                      </p:cBhvr>
                                      <p:tavLst>
                                        <p:tav tm="0" fmla="#ppt_y-sin(pi*$)/27">
                                          <p:val>
                                            <p:fltVal val="0"/>
                                          </p:val>
                                        </p:tav>
                                        <p:tav tm="100000">
                                          <p:val>
                                            <p:fltVal val="1"/>
                                          </p:val>
                                        </p:tav>
                                      </p:tavLst>
                                    </p:anim>
                                    <p:anim calcmode="lin" valueType="num">
                                      <p:cBhvr>
                                        <p:cTn id="146" dur="103" tmFilter="0, 0; 0.125,0.2665; 0.25,0.4; 0.375,0.465; 0.5,0.5;  0.625,0.535; 0.75,0.6; 0.875,0.7335; 1,1">
                                          <p:stCondLst>
                                            <p:cond delay="1035"/>
                                          </p:stCondLst>
                                        </p:cTn>
                                        <p:tgtEl>
                                          <p:spTgt spid="16"/>
                                        </p:tgtEl>
                                        <p:attrNameLst>
                                          <p:attrName>ppt_y</p:attrName>
                                        </p:attrNameLst>
                                      </p:cBhvr>
                                      <p:tavLst>
                                        <p:tav tm="0" fmla="#ppt_y-sin(pi*$)/81">
                                          <p:val>
                                            <p:fltVal val="0"/>
                                          </p:val>
                                        </p:tav>
                                        <p:tav tm="100000">
                                          <p:val>
                                            <p:fltVal val="1"/>
                                          </p:val>
                                        </p:tav>
                                      </p:tavLst>
                                    </p:anim>
                                    <p:animScale>
                                      <p:cBhvr>
                                        <p:cTn id="147" dur="16">
                                          <p:stCondLst>
                                            <p:cond delay="406"/>
                                          </p:stCondLst>
                                        </p:cTn>
                                        <p:tgtEl>
                                          <p:spTgt spid="16"/>
                                        </p:tgtEl>
                                      </p:cBhvr>
                                      <p:to x="100000" y="60000"/>
                                    </p:animScale>
                                    <p:animScale>
                                      <p:cBhvr>
                                        <p:cTn id="148" dur="104" decel="50000">
                                          <p:stCondLst>
                                            <p:cond delay="423"/>
                                          </p:stCondLst>
                                        </p:cTn>
                                        <p:tgtEl>
                                          <p:spTgt spid="16"/>
                                        </p:tgtEl>
                                      </p:cBhvr>
                                      <p:to x="100000" y="100000"/>
                                    </p:animScale>
                                    <p:animScale>
                                      <p:cBhvr>
                                        <p:cTn id="149" dur="16">
                                          <p:stCondLst>
                                            <p:cond delay="820"/>
                                          </p:stCondLst>
                                        </p:cTn>
                                        <p:tgtEl>
                                          <p:spTgt spid="16"/>
                                        </p:tgtEl>
                                      </p:cBhvr>
                                      <p:to x="100000" y="80000"/>
                                    </p:animScale>
                                    <p:animScale>
                                      <p:cBhvr>
                                        <p:cTn id="150" dur="104" decel="50000">
                                          <p:stCondLst>
                                            <p:cond delay="836"/>
                                          </p:stCondLst>
                                        </p:cTn>
                                        <p:tgtEl>
                                          <p:spTgt spid="16"/>
                                        </p:tgtEl>
                                      </p:cBhvr>
                                      <p:to x="100000" y="100000"/>
                                    </p:animScale>
                                    <p:animScale>
                                      <p:cBhvr>
                                        <p:cTn id="151" dur="16">
                                          <p:stCondLst>
                                            <p:cond delay="1026"/>
                                          </p:stCondLst>
                                        </p:cTn>
                                        <p:tgtEl>
                                          <p:spTgt spid="16"/>
                                        </p:tgtEl>
                                      </p:cBhvr>
                                      <p:to x="100000" y="90000"/>
                                    </p:animScale>
                                    <p:animScale>
                                      <p:cBhvr>
                                        <p:cTn id="152" dur="104" decel="50000">
                                          <p:stCondLst>
                                            <p:cond delay="1042"/>
                                          </p:stCondLst>
                                        </p:cTn>
                                        <p:tgtEl>
                                          <p:spTgt spid="16"/>
                                        </p:tgtEl>
                                      </p:cBhvr>
                                      <p:to x="100000" y="100000"/>
                                    </p:animScale>
                                    <p:animScale>
                                      <p:cBhvr>
                                        <p:cTn id="153" dur="16">
                                          <p:stCondLst>
                                            <p:cond delay="1130"/>
                                          </p:stCondLst>
                                        </p:cTn>
                                        <p:tgtEl>
                                          <p:spTgt spid="16"/>
                                        </p:tgtEl>
                                      </p:cBhvr>
                                      <p:to x="100000" y="95000"/>
                                    </p:animScale>
                                    <p:animScale>
                                      <p:cBhvr>
                                        <p:cTn id="154" dur="104" decel="50000">
                                          <p:stCondLst>
                                            <p:cond delay="1146"/>
                                          </p:stCondLst>
                                        </p:cTn>
                                        <p:tgtEl>
                                          <p:spTgt spid="16"/>
                                        </p:tgtEl>
                                      </p:cBhvr>
                                      <p:to x="100000" y="100000"/>
                                    </p:animScale>
                                  </p:childTnLst>
                                </p:cTn>
                              </p:par>
                            </p:childTnLst>
                          </p:cTn>
                        </p:par>
                        <p:par>
                          <p:cTn id="155" fill="hold" nodeType="afterGroup">
                            <p:stCondLst>
                              <p:cond delay="7000"/>
                            </p:stCondLst>
                            <p:childTnLst>
                              <p:par>
                                <p:cTn id="156" presetID="42" presetClass="entr" presetSubtype="0" fill="hold" grpId="0" nodeType="afterEffect">
                                  <p:stCondLst>
                                    <p:cond delay="0"/>
                                  </p:stCondLst>
                                  <p:childTnLst>
                                    <p:set>
                                      <p:cBhvr>
                                        <p:cTn id="157" dur="1" fill="hold">
                                          <p:stCondLst>
                                            <p:cond delay="0"/>
                                          </p:stCondLst>
                                        </p:cTn>
                                        <p:tgtEl>
                                          <p:spTgt spid="19"/>
                                        </p:tgtEl>
                                        <p:attrNameLst>
                                          <p:attrName>style.visibility</p:attrName>
                                        </p:attrNameLst>
                                      </p:cBhvr>
                                      <p:to>
                                        <p:strVal val="visible"/>
                                      </p:to>
                                    </p:set>
                                    <p:animEffect transition="in" filter="fade">
                                      <p:cBhvr>
                                        <p:cTn id="158" dur="1000"/>
                                        <p:tgtEl>
                                          <p:spTgt spid="19"/>
                                        </p:tgtEl>
                                      </p:cBhvr>
                                    </p:animEffect>
                                    <p:anim calcmode="lin" valueType="num">
                                      <p:cBhvr>
                                        <p:cTn id="159" dur="1000" fill="hold"/>
                                        <p:tgtEl>
                                          <p:spTgt spid="19"/>
                                        </p:tgtEl>
                                        <p:attrNameLst>
                                          <p:attrName>ppt_x</p:attrName>
                                        </p:attrNameLst>
                                      </p:cBhvr>
                                      <p:tavLst>
                                        <p:tav tm="0">
                                          <p:val>
                                            <p:strVal val="#ppt_x"/>
                                          </p:val>
                                        </p:tav>
                                        <p:tav tm="100000">
                                          <p:val>
                                            <p:strVal val="#ppt_x"/>
                                          </p:val>
                                        </p:tav>
                                      </p:tavLst>
                                    </p:anim>
                                    <p:anim calcmode="lin" valueType="num">
                                      <p:cBhvr>
                                        <p:cTn id="160" dur="1000" fill="hold"/>
                                        <p:tgtEl>
                                          <p:spTgt spid="19"/>
                                        </p:tgtEl>
                                        <p:attrNameLst>
                                          <p:attrName>ppt_y</p:attrName>
                                        </p:attrNameLst>
                                      </p:cBhvr>
                                      <p:tavLst>
                                        <p:tav tm="0">
                                          <p:val>
                                            <p:strVal val="#ppt_y+.1"/>
                                          </p:val>
                                        </p:tav>
                                        <p:tav tm="100000">
                                          <p:val>
                                            <p:strVal val="#ppt_y"/>
                                          </p:val>
                                        </p:tav>
                                      </p:tavLst>
                                    </p:anim>
                                  </p:childTnLst>
                                </p:cTn>
                              </p:par>
                            </p:childTnLst>
                          </p:cTn>
                        </p:par>
                        <p:par>
                          <p:cTn id="161" fill="hold" nodeType="afterGroup">
                            <p:stCondLst>
                              <p:cond delay="8000"/>
                            </p:stCondLst>
                            <p:childTnLst>
                              <p:par>
                                <p:cTn id="162" presetID="42" presetClass="entr" presetSubtype="0" fill="hold" grpId="0" nodeType="afterEffect">
                                  <p:stCondLst>
                                    <p:cond delay="0"/>
                                  </p:stCondLst>
                                  <p:childTnLst>
                                    <p:set>
                                      <p:cBhvr>
                                        <p:cTn id="163" dur="1" fill="hold">
                                          <p:stCondLst>
                                            <p:cond delay="0"/>
                                          </p:stCondLst>
                                        </p:cTn>
                                        <p:tgtEl>
                                          <p:spTgt spid="21"/>
                                        </p:tgtEl>
                                        <p:attrNameLst>
                                          <p:attrName>style.visibility</p:attrName>
                                        </p:attrNameLst>
                                      </p:cBhvr>
                                      <p:to>
                                        <p:strVal val="visible"/>
                                      </p:to>
                                    </p:set>
                                    <p:animEffect transition="in" filter="fade">
                                      <p:cBhvr>
                                        <p:cTn id="164" dur="1000"/>
                                        <p:tgtEl>
                                          <p:spTgt spid="21"/>
                                        </p:tgtEl>
                                      </p:cBhvr>
                                    </p:animEffect>
                                    <p:anim calcmode="lin" valueType="num">
                                      <p:cBhvr>
                                        <p:cTn id="165" dur="1000" fill="hold"/>
                                        <p:tgtEl>
                                          <p:spTgt spid="21"/>
                                        </p:tgtEl>
                                        <p:attrNameLst>
                                          <p:attrName>ppt_x</p:attrName>
                                        </p:attrNameLst>
                                      </p:cBhvr>
                                      <p:tavLst>
                                        <p:tav tm="0">
                                          <p:val>
                                            <p:strVal val="#ppt_x"/>
                                          </p:val>
                                        </p:tav>
                                        <p:tav tm="100000">
                                          <p:val>
                                            <p:strVal val="#ppt_x"/>
                                          </p:val>
                                        </p:tav>
                                      </p:tavLst>
                                    </p:anim>
                                    <p:anim calcmode="lin" valueType="num">
                                      <p:cBhvr>
                                        <p:cTn id="166" dur="1000" fill="hold"/>
                                        <p:tgtEl>
                                          <p:spTgt spid="21"/>
                                        </p:tgtEl>
                                        <p:attrNameLst>
                                          <p:attrName>ppt_y</p:attrName>
                                        </p:attrNameLst>
                                      </p:cBhvr>
                                      <p:tavLst>
                                        <p:tav tm="0">
                                          <p:val>
                                            <p:strVal val="#ppt_y+.1"/>
                                          </p:val>
                                        </p:tav>
                                        <p:tav tm="100000">
                                          <p:val>
                                            <p:strVal val="#ppt_y"/>
                                          </p:val>
                                        </p:tav>
                                      </p:tavLst>
                                    </p:anim>
                                  </p:childTnLst>
                                </p:cTn>
                              </p:par>
                            </p:childTnLst>
                          </p:cTn>
                        </p:par>
                        <p:par>
                          <p:cTn id="167" fill="hold" nodeType="afterGroup">
                            <p:stCondLst>
                              <p:cond delay="9000"/>
                            </p:stCondLst>
                            <p:childTnLst>
                              <p:par>
                                <p:cTn id="168" presetID="42" presetClass="entr" presetSubtype="0" fill="hold" grpId="0" nodeType="afterEffect">
                                  <p:stCondLst>
                                    <p:cond delay="0"/>
                                  </p:stCondLst>
                                  <p:childTnLst>
                                    <p:set>
                                      <p:cBhvr>
                                        <p:cTn id="169" dur="1" fill="hold">
                                          <p:stCondLst>
                                            <p:cond delay="0"/>
                                          </p:stCondLst>
                                        </p:cTn>
                                        <p:tgtEl>
                                          <p:spTgt spid="20"/>
                                        </p:tgtEl>
                                        <p:attrNameLst>
                                          <p:attrName>style.visibility</p:attrName>
                                        </p:attrNameLst>
                                      </p:cBhvr>
                                      <p:to>
                                        <p:strVal val="visible"/>
                                      </p:to>
                                    </p:set>
                                    <p:animEffect transition="in" filter="fade">
                                      <p:cBhvr>
                                        <p:cTn id="170" dur="1000"/>
                                        <p:tgtEl>
                                          <p:spTgt spid="20"/>
                                        </p:tgtEl>
                                      </p:cBhvr>
                                    </p:animEffect>
                                    <p:anim calcmode="lin" valueType="num">
                                      <p:cBhvr>
                                        <p:cTn id="171" dur="1000" fill="hold"/>
                                        <p:tgtEl>
                                          <p:spTgt spid="20"/>
                                        </p:tgtEl>
                                        <p:attrNameLst>
                                          <p:attrName>ppt_x</p:attrName>
                                        </p:attrNameLst>
                                      </p:cBhvr>
                                      <p:tavLst>
                                        <p:tav tm="0">
                                          <p:val>
                                            <p:strVal val="#ppt_x"/>
                                          </p:val>
                                        </p:tav>
                                        <p:tav tm="100000">
                                          <p:val>
                                            <p:strVal val="#ppt_x"/>
                                          </p:val>
                                        </p:tav>
                                      </p:tavLst>
                                    </p:anim>
                                    <p:anim calcmode="lin" valueType="num">
                                      <p:cBhvr>
                                        <p:cTn id="172" dur="1000" fill="hold"/>
                                        <p:tgtEl>
                                          <p:spTgt spid="20"/>
                                        </p:tgtEl>
                                        <p:attrNameLst>
                                          <p:attrName>ppt_y</p:attrName>
                                        </p:attrNameLst>
                                      </p:cBhvr>
                                      <p:tavLst>
                                        <p:tav tm="0">
                                          <p:val>
                                            <p:strVal val="#ppt_y+.1"/>
                                          </p:val>
                                        </p:tav>
                                        <p:tav tm="100000">
                                          <p:val>
                                            <p:strVal val="#ppt_y"/>
                                          </p:val>
                                        </p:tav>
                                      </p:tavLst>
                                    </p:anim>
                                  </p:childTnLst>
                                </p:cTn>
                              </p:par>
                            </p:childTnLst>
                          </p:cTn>
                        </p:par>
                        <p:par>
                          <p:cTn id="173" fill="hold" nodeType="afterGroup">
                            <p:stCondLst>
                              <p:cond delay="10000"/>
                            </p:stCondLst>
                            <p:childTnLst>
                              <p:par>
                                <p:cTn id="174" presetID="26" presetClass="entr" presetSubtype="0" fill="hold" grpId="0" nodeType="afterEffect">
                                  <p:stCondLst>
                                    <p:cond delay="0"/>
                                  </p:stCondLst>
                                  <p:childTnLst>
                                    <p:set>
                                      <p:cBhvr>
                                        <p:cTn id="175" dur="1" fill="hold">
                                          <p:stCondLst>
                                            <p:cond delay="0"/>
                                          </p:stCondLst>
                                        </p:cTn>
                                        <p:tgtEl>
                                          <p:spTgt spid="9"/>
                                        </p:tgtEl>
                                        <p:attrNameLst>
                                          <p:attrName>style.visibility</p:attrName>
                                        </p:attrNameLst>
                                      </p:cBhvr>
                                      <p:to>
                                        <p:strVal val="visible"/>
                                      </p:to>
                                    </p:set>
                                    <p:animEffect transition="in" filter="wipe(down)">
                                      <p:cBhvr>
                                        <p:cTn id="176" dur="362">
                                          <p:stCondLst>
                                            <p:cond delay="0"/>
                                          </p:stCondLst>
                                        </p:cTn>
                                        <p:tgtEl>
                                          <p:spTgt spid="9"/>
                                        </p:tgtEl>
                                      </p:cBhvr>
                                    </p:animEffect>
                                    <p:anim calcmode="lin" valueType="num">
                                      <p:cBhvr>
                                        <p:cTn id="177" dur="1139"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78" dur="415"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79" dur="415" tmFilter="0, 0; 0.125,0.2665; 0.25,0.4; 0.375,0.465; 0.5,0.5;  0.625,0.535; 0.75,0.6; 0.875,0.7335; 1,1">
                                          <p:stCondLst>
                                            <p:cond delay="415"/>
                                          </p:stCondLst>
                                        </p:cTn>
                                        <p:tgtEl>
                                          <p:spTgt spid="9"/>
                                        </p:tgtEl>
                                        <p:attrNameLst>
                                          <p:attrName>ppt_y</p:attrName>
                                        </p:attrNameLst>
                                      </p:cBhvr>
                                      <p:tavLst>
                                        <p:tav tm="0" fmla="#ppt_y-sin(pi*$)/9">
                                          <p:val>
                                            <p:fltVal val="0"/>
                                          </p:val>
                                        </p:tav>
                                        <p:tav tm="100000">
                                          <p:val>
                                            <p:fltVal val="1"/>
                                          </p:val>
                                        </p:tav>
                                      </p:tavLst>
                                    </p:anim>
                                    <p:anim calcmode="lin" valueType="num">
                                      <p:cBhvr>
                                        <p:cTn id="180" dur="207" tmFilter="0, 0; 0.125,0.2665; 0.25,0.4; 0.375,0.465; 0.5,0.5;  0.625,0.535; 0.75,0.6; 0.875,0.7335; 1,1">
                                          <p:stCondLst>
                                            <p:cond delay="828"/>
                                          </p:stCondLst>
                                        </p:cTn>
                                        <p:tgtEl>
                                          <p:spTgt spid="9"/>
                                        </p:tgtEl>
                                        <p:attrNameLst>
                                          <p:attrName>ppt_y</p:attrName>
                                        </p:attrNameLst>
                                      </p:cBhvr>
                                      <p:tavLst>
                                        <p:tav tm="0" fmla="#ppt_y-sin(pi*$)/27">
                                          <p:val>
                                            <p:fltVal val="0"/>
                                          </p:val>
                                        </p:tav>
                                        <p:tav tm="100000">
                                          <p:val>
                                            <p:fltVal val="1"/>
                                          </p:val>
                                        </p:tav>
                                      </p:tavLst>
                                    </p:anim>
                                    <p:anim calcmode="lin" valueType="num">
                                      <p:cBhvr>
                                        <p:cTn id="181" dur="103" tmFilter="0, 0; 0.125,0.2665; 0.25,0.4; 0.375,0.465; 0.5,0.5;  0.625,0.535; 0.75,0.6; 0.875,0.7335; 1,1">
                                          <p:stCondLst>
                                            <p:cond delay="1035"/>
                                          </p:stCondLst>
                                        </p:cTn>
                                        <p:tgtEl>
                                          <p:spTgt spid="9"/>
                                        </p:tgtEl>
                                        <p:attrNameLst>
                                          <p:attrName>ppt_y</p:attrName>
                                        </p:attrNameLst>
                                      </p:cBhvr>
                                      <p:tavLst>
                                        <p:tav tm="0" fmla="#ppt_y-sin(pi*$)/81">
                                          <p:val>
                                            <p:fltVal val="0"/>
                                          </p:val>
                                        </p:tav>
                                        <p:tav tm="100000">
                                          <p:val>
                                            <p:fltVal val="1"/>
                                          </p:val>
                                        </p:tav>
                                      </p:tavLst>
                                    </p:anim>
                                    <p:animScale>
                                      <p:cBhvr>
                                        <p:cTn id="182" dur="16">
                                          <p:stCondLst>
                                            <p:cond delay="406"/>
                                          </p:stCondLst>
                                        </p:cTn>
                                        <p:tgtEl>
                                          <p:spTgt spid="9"/>
                                        </p:tgtEl>
                                      </p:cBhvr>
                                      <p:to x="100000" y="60000"/>
                                    </p:animScale>
                                    <p:animScale>
                                      <p:cBhvr>
                                        <p:cTn id="183" dur="104" decel="50000">
                                          <p:stCondLst>
                                            <p:cond delay="423"/>
                                          </p:stCondLst>
                                        </p:cTn>
                                        <p:tgtEl>
                                          <p:spTgt spid="9"/>
                                        </p:tgtEl>
                                      </p:cBhvr>
                                      <p:to x="100000" y="100000"/>
                                    </p:animScale>
                                    <p:animScale>
                                      <p:cBhvr>
                                        <p:cTn id="184" dur="16">
                                          <p:stCondLst>
                                            <p:cond delay="820"/>
                                          </p:stCondLst>
                                        </p:cTn>
                                        <p:tgtEl>
                                          <p:spTgt spid="9"/>
                                        </p:tgtEl>
                                      </p:cBhvr>
                                      <p:to x="100000" y="80000"/>
                                    </p:animScale>
                                    <p:animScale>
                                      <p:cBhvr>
                                        <p:cTn id="185" dur="104" decel="50000">
                                          <p:stCondLst>
                                            <p:cond delay="836"/>
                                          </p:stCondLst>
                                        </p:cTn>
                                        <p:tgtEl>
                                          <p:spTgt spid="9"/>
                                        </p:tgtEl>
                                      </p:cBhvr>
                                      <p:to x="100000" y="100000"/>
                                    </p:animScale>
                                    <p:animScale>
                                      <p:cBhvr>
                                        <p:cTn id="186" dur="16">
                                          <p:stCondLst>
                                            <p:cond delay="1026"/>
                                          </p:stCondLst>
                                        </p:cTn>
                                        <p:tgtEl>
                                          <p:spTgt spid="9"/>
                                        </p:tgtEl>
                                      </p:cBhvr>
                                      <p:to x="100000" y="90000"/>
                                    </p:animScale>
                                    <p:animScale>
                                      <p:cBhvr>
                                        <p:cTn id="187" dur="104" decel="50000">
                                          <p:stCondLst>
                                            <p:cond delay="1042"/>
                                          </p:stCondLst>
                                        </p:cTn>
                                        <p:tgtEl>
                                          <p:spTgt spid="9"/>
                                        </p:tgtEl>
                                      </p:cBhvr>
                                      <p:to x="100000" y="100000"/>
                                    </p:animScale>
                                    <p:animScale>
                                      <p:cBhvr>
                                        <p:cTn id="188" dur="16">
                                          <p:stCondLst>
                                            <p:cond delay="1130"/>
                                          </p:stCondLst>
                                        </p:cTn>
                                        <p:tgtEl>
                                          <p:spTgt spid="9"/>
                                        </p:tgtEl>
                                      </p:cBhvr>
                                      <p:to x="100000" y="95000"/>
                                    </p:animScale>
                                    <p:animScale>
                                      <p:cBhvr>
                                        <p:cTn id="189" dur="104" decel="50000">
                                          <p:stCondLst>
                                            <p:cond delay="1146"/>
                                          </p:stCondLst>
                                        </p:cTn>
                                        <p:tgtEl>
                                          <p:spTgt spid="9"/>
                                        </p:tgtEl>
                                      </p:cBhvr>
                                      <p:to x="100000" y="100000"/>
                                    </p:animScale>
                                  </p:childTnLst>
                                </p:cTn>
                              </p:par>
                              <p:par>
                                <p:cTn id="190" presetID="26" presetClass="entr" presetSubtype="0" fill="hold" grpId="0" nodeType="withEffect">
                                  <p:stCondLst>
                                    <p:cond delay="0"/>
                                  </p:stCondLst>
                                  <p:childTnLst>
                                    <p:set>
                                      <p:cBhvr>
                                        <p:cTn id="191" dur="1" fill="hold">
                                          <p:stCondLst>
                                            <p:cond delay="0"/>
                                          </p:stCondLst>
                                        </p:cTn>
                                        <p:tgtEl>
                                          <p:spTgt spid="10"/>
                                        </p:tgtEl>
                                        <p:attrNameLst>
                                          <p:attrName>style.visibility</p:attrName>
                                        </p:attrNameLst>
                                      </p:cBhvr>
                                      <p:to>
                                        <p:strVal val="visible"/>
                                      </p:to>
                                    </p:set>
                                    <p:animEffect transition="in" filter="wipe(down)">
                                      <p:cBhvr>
                                        <p:cTn id="192" dur="362">
                                          <p:stCondLst>
                                            <p:cond delay="0"/>
                                          </p:stCondLst>
                                        </p:cTn>
                                        <p:tgtEl>
                                          <p:spTgt spid="10"/>
                                        </p:tgtEl>
                                      </p:cBhvr>
                                    </p:animEffect>
                                    <p:anim calcmode="lin" valueType="num">
                                      <p:cBhvr>
                                        <p:cTn id="193" dur="1139"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94" dur="415"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95" dur="415" tmFilter="0, 0; 0.125,0.2665; 0.25,0.4; 0.375,0.465; 0.5,0.5;  0.625,0.535; 0.75,0.6; 0.875,0.7335; 1,1">
                                          <p:stCondLst>
                                            <p:cond delay="415"/>
                                          </p:stCondLst>
                                        </p:cTn>
                                        <p:tgtEl>
                                          <p:spTgt spid="10"/>
                                        </p:tgtEl>
                                        <p:attrNameLst>
                                          <p:attrName>ppt_y</p:attrName>
                                        </p:attrNameLst>
                                      </p:cBhvr>
                                      <p:tavLst>
                                        <p:tav tm="0" fmla="#ppt_y-sin(pi*$)/9">
                                          <p:val>
                                            <p:fltVal val="0"/>
                                          </p:val>
                                        </p:tav>
                                        <p:tav tm="100000">
                                          <p:val>
                                            <p:fltVal val="1"/>
                                          </p:val>
                                        </p:tav>
                                      </p:tavLst>
                                    </p:anim>
                                    <p:anim calcmode="lin" valueType="num">
                                      <p:cBhvr>
                                        <p:cTn id="196" dur="207" tmFilter="0, 0; 0.125,0.2665; 0.25,0.4; 0.375,0.465; 0.5,0.5;  0.625,0.535; 0.75,0.6; 0.875,0.7335; 1,1">
                                          <p:stCondLst>
                                            <p:cond delay="828"/>
                                          </p:stCondLst>
                                        </p:cTn>
                                        <p:tgtEl>
                                          <p:spTgt spid="10"/>
                                        </p:tgtEl>
                                        <p:attrNameLst>
                                          <p:attrName>ppt_y</p:attrName>
                                        </p:attrNameLst>
                                      </p:cBhvr>
                                      <p:tavLst>
                                        <p:tav tm="0" fmla="#ppt_y-sin(pi*$)/27">
                                          <p:val>
                                            <p:fltVal val="0"/>
                                          </p:val>
                                        </p:tav>
                                        <p:tav tm="100000">
                                          <p:val>
                                            <p:fltVal val="1"/>
                                          </p:val>
                                        </p:tav>
                                      </p:tavLst>
                                    </p:anim>
                                    <p:anim calcmode="lin" valueType="num">
                                      <p:cBhvr>
                                        <p:cTn id="197" dur="103" tmFilter="0, 0; 0.125,0.2665; 0.25,0.4; 0.375,0.465; 0.5,0.5;  0.625,0.535; 0.75,0.6; 0.875,0.7335; 1,1">
                                          <p:stCondLst>
                                            <p:cond delay="1035"/>
                                          </p:stCondLst>
                                        </p:cTn>
                                        <p:tgtEl>
                                          <p:spTgt spid="10"/>
                                        </p:tgtEl>
                                        <p:attrNameLst>
                                          <p:attrName>ppt_y</p:attrName>
                                        </p:attrNameLst>
                                      </p:cBhvr>
                                      <p:tavLst>
                                        <p:tav tm="0" fmla="#ppt_y-sin(pi*$)/81">
                                          <p:val>
                                            <p:fltVal val="0"/>
                                          </p:val>
                                        </p:tav>
                                        <p:tav tm="100000">
                                          <p:val>
                                            <p:fltVal val="1"/>
                                          </p:val>
                                        </p:tav>
                                      </p:tavLst>
                                    </p:anim>
                                    <p:animScale>
                                      <p:cBhvr>
                                        <p:cTn id="198" dur="16">
                                          <p:stCondLst>
                                            <p:cond delay="406"/>
                                          </p:stCondLst>
                                        </p:cTn>
                                        <p:tgtEl>
                                          <p:spTgt spid="10"/>
                                        </p:tgtEl>
                                      </p:cBhvr>
                                      <p:to x="100000" y="60000"/>
                                    </p:animScale>
                                    <p:animScale>
                                      <p:cBhvr>
                                        <p:cTn id="199" dur="104" decel="50000">
                                          <p:stCondLst>
                                            <p:cond delay="423"/>
                                          </p:stCondLst>
                                        </p:cTn>
                                        <p:tgtEl>
                                          <p:spTgt spid="10"/>
                                        </p:tgtEl>
                                      </p:cBhvr>
                                      <p:to x="100000" y="100000"/>
                                    </p:animScale>
                                    <p:animScale>
                                      <p:cBhvr>
                                        <p:cTn id="200" dur="16">
                                          <p:stCondLst>
                                            <p:cond delay="820"/>
                                          </p:stCondLst>
                                        </p:cTn>
                                        <p:tgtEl>
                                          <p:spTgt spid="10"/>
                                        </p:tgtEl>
                                      </p:cBhvr>
                                      <p:to x="100000" y="80000"/>
                                    </p:animScale>
                                    <p:animScale>
                                      <p:cBhvr>
                                        <p:cTn id="201" dur="104" decel="50000">
                                          <p:stCondLst>
                                            <p:cond delay="836"/>
                                          </p:stCondLst>
                                        </p:cTn>
                                        <p:tgtEl>
                                          <p:spTgt spid="10"/>
                                        </p:tgtEl>
                                      </p:cBhvr>
                                      <p:to x="100000" y="100000"/>
                                    </p:animScale>
                                    <p:animScale>
                                      <p:cBhvr>
                                        <p:cTn id="202" dur="16">
                                          <p:stCondLst>
                                            <p:cond delay="1026"/>
                                          </p:stCondLst>
                                        </p:cTn>
                                        <p:tgtEl>
                                          <p:spTgt spid="10"/>
                                        </p:tgtEl>
                                      </p:cBhvr>
                                      <p:to x="100000" y="90000"/>
                                    </p:animScale>
                                    <p:animScale>
                                      <p:cBhvr>
                                        <p:cTn id="203" dur="104" decel="50000">
                                          <p:stCondLst>
                                            <p:cond delay="1042"/>
                                          </p:stCondLst>
                                        </p:cTn>
                                        <p:tgtEl>
                                          <p:spTgt spid="10"/>
                                        </p:tgtEl>
                                      </p:cBhvr>
                                      <p:to x="100000" y="100000"/>
                                    </p:animScale>
                                    <p:animScale>
                                      <p:cBhvr>
                                        <p:cTn id="204" dur="16">
                                          <p:stCondLst>
                                            <p:cond delay="1130"/>
                                          </p:stCondLst>
                                        </p:cTn>
                                        <p:tgtEl>
                                          <p:spTgt spid="10"/>
                                        </p:tgtEl>
                                      </p:cBhvr>
                                      <p:to x="100000" y="95000"/>
                                    </p:animScale>
                                    <p:animScale>
                                      <p:cBhvr>
                                        <p:cTn id="205" dur="104" decel="50000">
                                          <p:stCondLst>
                                            <p:cond delay="1146"/>
                                          </p:stCondLst>
                                        </p:cTn>
                                        <p:tgtEl>
                                          <p:spTgt spid="10"/>
                                        </p:tgtEl>
                                      </p:cBhvr>
                                      <p:to x="100000" y="100000"/>
                                    </p:animScale>
                                  </p:childTnLst>
                                </p:cTn>
                              </p:par>
                              <p:par>
                                <p:cTn id="206" presetID="26" presetClass="entr" presetSubtype="0" fill="hold" grpId="0" nodeType="withEffect">
                                  <p:stCondLst>
                                    <p:cond delay="0"/>
                                  </p:stCondLst>
                                  <p:childTnLst>
                                    <p:set>
                                      <p:cBhvr>
                                        <p:cTn id="207" dur="1" fill="hold">
                                          <p:stCondLst>
                                            <p:cond delay="0"/>
                                          </p:stCondLst>
                                        </p:cTn>
                                        <p:tgtEl>
                                          <p:spTgt spid="11"/>
                                        </p:tgtEl>
                                        <p:attrNameLst>
                                          <p:attrName>style.visibility</p:attrName>
                                        </p:attrNameLst>
                                      </p:cBhvr>
                                      <p:to>
                                        <p:strVal val="visible"/>
                                      </p:to>
                                    </p:set>
                                    <p:animEffect transition="in" filter="wipe(down)">
                                      <p:cBhvr>
                                        <p:cTn id="208" dur="362">
                                          <p:stCondLst>
                                            <p:cond delay="0"/>
                                          </p:stCondLst>
                                        </p:cTn>
                                        <p:tgtEl>
                                          <p:spTgt spid="11"/>
                                        </p:tgtEl>
                                      </p:cBhvr>
                                    </p:animEffect>
                                    <p:anim calcmode="lin" valueType="num">
                                      <p:cBhvr>
                                        <p:cTn id="209" dur="1139"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10" dur="415"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11" dur="415" tmFilter="0, 0; 0.125,0.2665; 0.25,0.4; 0.375,0.465; 0.5,0.5;  0.625,0.535; 0.75,0.6; 0.875,0.7335; 1,1">
                                          <p:stCondLst>
                                            <p:cond delay="415"/>
                                          </p:stCondLst>
                                        </p:cTn>
                                        <p:tgtEl>
                                          <p:spTgt spid="11"/>
                                        </p:tgtEl>
                                        <p:attrNameLst>
                                          <p:attrName>ppt_y</p:attrName>
                                        </p:attrNameLst>
                                      </p:cBhvr>
                                      <p:tavLst>
                                        <p:tav tm="0" fmla="#ppt_y-sin(pi*$)/9">
                                          <p:val>
                                            <p:fltVal val="0"/>
                                          </p:val>
                                        </p:tav>
                                        <p:tav tm="100000">
                                          <p:val>
                                            <p:fltVal val="1"/>
                                          </p:val>
                                        </p:tav>
                                      </p:tavLst>
                                    </p:anim>
                                    <p:anim calcmode="lin" valueType="num">
                                      <p:cBhvr>
                                        <p:cTn id="212" dur="207" tmFilter="0, 0; 0.125,0.2665; 0.25,0.4; 0.375,0.465; 0.5,0.5;  0.625,0.535; 0.75,0.6; 0.875,0.7335; 1,1">
                                          <p:stCondLst>
                                            <p:cond delay="828"/>
                                          </p:stCondLst>
                                        </p:cTn>
                                        <p:tgtEl>
                                          <p:spTgt spid="11"/>
                                        </p:tgtEl>
                                        <p:attrNameLst>
                                          <p:attrName>ppt_y</p:attrName>
                                        </p:attrNameLst>
                                      </p:cBhvr>
                                      <p:tavLst>
                                        <p:tav tm="0" fmla="#ppt_y-sin(pi*$)/27">
                                          <p:val>
                                            <p:fltVal val="0"/>
                                          </p:val>
                                        </p:tav>
                                        <p:tav tm="100000">
                                          <p:val>
                                            <p:fltVal val="1"/>
                                          </p:val>
                                        </p:tav>
                                      </p:tavLst>
                                    </p:anim>
                                    <p:anim calcmode="lin" valueType="num">
                                      <p:cBhvr>
                                        <p:cTn id="213" dur="103" tmFilter="0, 0; 0.125,0.2665; 0.25,0.4; 0.375,0.465; 0.5,0.5;  0.625,0.535; 0.75,0.6; 0.875,0.7335; 1,1">
                                          <p:stCondLst>
                                            <p:cond delay="1035"/>
                                          </p:stCondLst>
                                        </p:cTn>
                                        <p:tgtEl>
                                          <p:spTgt spid="11"/>
                                        </p:tgtEl>
                                        <p:attrNameLst>
                                          <p:attrName>ppt_y</p:attrName>
                                        </p:attrNameLst>
                                      </p:cBhvr>
                                      <p:tavLst>
                                        <p:tav tm="0" fmla="#ppt_y-sin(pi*$)/81">
                                          <p:val>
                                            <p:fltVal val="0"/>
                                          </p:val>
                                        </p:tav>
                                        <p:tav tm="100000">
                                          <p:val>
                                            <p:fltVal val="1"/>
                                          </p:val>
                                        </p:tav>
                                      </p:tavLst>
                                    </p:anim>
                                    <p:animScale>
                                      <p:cBhvr>
                                        <p:cTn id="214" dur="16">
                                          <p:stCondLst>
                                            <p:cond delay="406"/>
                                          </p:stCondLst>
                                        </p:cTn>
                                        <p:tgtEl>
                                          <p:spTgt spid="11"/>
                                        </p:tgtEl>
                                      </p:cBhvr>
                                      <p:to x="100000" y="60000"/>
                                    </p:animScale>
                                    <p:animScale>
                                      <p:cBhvr>
                                        <p:cTn id="215" dur="104" decel="50000">
                                          <p:stCondLst>
                                            <p:cond delay="423"/>
                                          </p:stCondLst>
                                        </p:cTn>
                                        <p:tgtEl>
                                          <p:spTgt spid="11"/>
                                        </p:tgtEl>
                                      </p:cBhvr>
                                      <p:to x="100000" y="100000"/>
                                    </p:animScale>
                                    <p:animScale>
                                      <p:cBhvr>
                                        <p:cTn id="216" dur="16">
                                          <p:stCondLst>
                                            <p:cond delay="820"/>
                                          </p:stCondLst>
                                        </p:cTn>
                                        <p:tgtEl>
                                          <p:spTgt spid="11"/>
                                        </p:tgtEl>
                                      </p:cBhvr>
                                      <p:to x="100000" y="80000"/>
                                    </p:animScale>
                                    <p:animScale>
                                      <p:cBhvr>
                                        <p:cTn id="217" dur="104" decel="50000">
                                          <p:stCondLst>
                                            <p:cond delay="836"/>
                                          </p:stCondLst>
                                        </p:cTn>
                                        <p:tgtEl>
                                          <p:spTgt spid="11"/>
                                        </p:tgtEl>
                                      </p:cBhvr>
                                      <p:to x="100000" y="100000"/>
                                    </p:animScale>
                                    <p:animScale>
                                      <p:cBhvr>
                                        <p:cTn id="218" dur="16">
                                          <p:stCondLst>
                                            <p:cond delay="1026"/>
                                          </p:stCondLst>
                                        </p:cTn>
                                        <p:tgtEl>
                                          <p:spTgt spid="11"/>
                                        </p:tgtEl>
                                      </p:cBhvr>
                                      <p:to x="100000" y="90000"/>
                                    </p:animScale>
                                    <p:animScale>
                                      <p:cBhvr>
                                        <p:cTn id="219" dur="104" decel="50000">
                                          <p:stCondLst>
                                            <p:cond delay="1042"/>
                                          </p:stCondLst>
                                        </p:cTn>
                                        <p:tgtEl>
                                          <p:spTgt spid="11"/>
                                        </p:tgtEl>
                                      </p:cBhvr>
                                      <p:to x="100000" y="100000"/>
                                    </p:animScale>
                                    <p:animScale>
                                      <p:cBhvr>
                                        <p:cTn id="220" dur="16">
                                          <p:stCondLst>
                                            <p:cond delay="1130"/>
                                          </p:stCondLst>
                                        </p:cTn>
                                        <p:tgtEl>
                                          <p:spTgt spid="11"/>
                                        </p:tgtEl>
                                      </p:cBhvr>
                                      <p:to x="100000" y="95000"/>
                                    </p:animScale>
                                    <p:animScale>
                                      <p:cBhvr>
                                        <p:cTn id="221" dur="104" decel="50000">
                                          <p:stCondLst>
                                            <p:cond delay="1146"/>
                                          </p:stCondLst>
                                        </p:cTn>
                                        <p:tgtEl>
                                          <p:spTgt spid="11"/>
                                        </p:tgtEl>
                                      </p:cBhvr>
                                      <p:to x="100000" y="100000"/>
                                    </p:animScale>
                                  </p:childTnLst>
                                </p:cTn>
                              </p:par>
                            </p:childTnLst>
                          </p:cTn>
                        </p:par>
                        <p:par>
                          <p:cTn id="222" fill="hold" nodeType="afterGroup">
                            <p:stCondLst>
                              <p:cond delay="11250"/>
                            </p:stCondLst>
                            <p:childTnLst>
                              <p:par>
                                <p:cTn id="223" presetID="42" presetClass="entr" presetSubtype="0" fill="hold" grpId="0" nodeType="afterEffect">
                                  <p:stCondLst>
                                    <p:cond delay="0"/>
                                  </p:stCondLst>
                                  <p:childTnLst>
                                    <p:set>
                                      <p:cBhvr>
                                        <p:cTn id="224" dur="1" fill="hold">
                                          <p:stCondLst>
                                            <p:cond delay="0"/>
                                          </p:stCondLst>
                                        </p:cTn>
                                        <p:tgtEl>
                                          <p:spTgt spid="12"/>
                                        </p:tgtEl>
                                        <p:attrNameLst>
                                          <p:attrName>style.visibility</p:attrName>
                                        </p:attrNameLst>
                                      </p:cBhvr>
                                      <p:to>
                                        <p:strVal val="visible"/>
                                      </p:to>
                                    </p:set>
                                    <p:animEffect transition="in" filter="fade">
                                      <p:cBhvr>
                                        <p:cTn id="225" dur="1000"/>
                                        <p:tgtEl>
                                          <p:spTgt spid="12"/>
                                        </p:tgtEl>
                                      </p:cBhvr>
                                    </p:animEffect>
                                    <p:anim calcmode="lin" valueType="num">
                                      <p:cBhvr>
                                        <p:cTn id="226" dur="1000" fill="hold"/>
                                        <p:tgtEl>
                                          <p:spTgt spid="12"/>
                                        </p:tgtEl>
                                        <p:attrNameLst>
                                          <p:attrName>ppt_x</p:attrName>
                                        </p:attrNameLst>
                                      </p:cBhvr>
                                      <p:tavLst>
                                        <p:tav tm="0">
                                          <p:val>
                                            <p:strVal val="#ppt_x"/>
                                          </p:val>
                                        </p:tav>
                                        <p:tav tm="100000">
                                          <p:val>
                                            <p:strVal val="#ppt_x"/>
                                          </p:val>
                                        </p:tav>
                                      </p:tavLst>
                                    </p:anim>
                                    <p:anim calcmode="lin" valueType="num">
                                      <p:cBhvr>
                                        <p:cTn id="227" dur="1000" fill="hold"/>
                                        <p:tgtEl>
                                          <p:spTgt spid="12"/>
                                        </p:tgtEl>
                                        <p:attrNameLst>
                                          <p:attrName>ppt_y</p:attrName>
                                        </p:attrNameLst>
                                      </p:cBhvr>
                                      <p:tavLst>
                                        <p:tav tm="0">
                                          <p:val>
                                            <p:strVal val="#ppt_y+.1"/>
                                          </p:val>
                                        </p:tav>
                                        <p:tav tm="100000">
                                          <p:val>
                                            <p:strVal val="#ppt_y"/>
                                          </p:val>
                                        </p:tav>
                                      </p:tavLst>
                                    </p:anim>
                                  </p:childTnLst>
                                </p:cTn>
                              </p:par>
                            </p:childTnLst>
                          </p:cTn>
                        </p:par>
                        <p:par>
                          <p:cTn id="228" fill="hold" nodeType="afterGroup">
                            <p:stCondLst>
                              <p:cond delay="12250"/>
                            </p:stCondLst>
                            <p:childTnLst>
                              <p:par>
                                <p:cTn id="229" presetID="42" presetClass="entr" presetSubtype="0" fill="hold" grpId="0" nodeType="afterEffect">
                                  <p:stCondLst>
                                    <p:cond delay="0"/>
                                  </p:stCondLst>
                                  <p:childTnLst>
                                    <p:set>
                                      <p:cBhvr>
                                        <p:cTn id="230" dur="1" fill="hold">
                                          <p:stCondLst>
                                            <p:cond delay="0"/>
                                          </p:stCondLst>
                                        </p:cTn>
                                        <p:tgtEl>
                                          <p:spTgt spid="14"/>
                                        </p:tgtEl>
                                        <p:attrNameLst>
                                          <p:attrName>style.visibility</p:attrName>
                                        </p:attrNameLst>
                                      </p:cBhvr>
                                      <p:to>
                                        <p:strVal val="visible"/>
                                      </p:to>
                                    </p:set>
                                    <p:animEffect transition="in" filter="fade">
                                      <p:cBhvr>
                                        <p:cTn id="231" dur="1000"/>
                                        <p:tgtEl>
                                          <p:spTgt spid="14"/>
                                        </p:tgtEl>
                                      </p:cBhvr>
                                    </p:animEffect>
                                    <p:anim calcmode="lin" valueType="num">
                                      <p:cBhvr>
                                        <p:cTn id="232" dur="1000" fill="hold"/>
                                        <p:tgtEl>
                                          <p:spTgt spid="14"/>
                                        </p:tgtEl>
                                        <p:attrNameLst>
                                          <p:attrName>ppt_x</p:attrName>
                                        </p:attrNameLst>
                                      </p:cBhvr>
                                      <p:tavLst>
                                        <p:tav tm="0">
                                          <p:val>
                                            <p:strVal val="#ppt_x"/>
                                          </p:val>
                                        </p:tav>
                                        <p:tav tm="100000">
                                          <p:val>
                                            <p:strVal val="#ppt_x"/>
                                          </p:val>
                                        </p:tav>
                                      </p:tavLst>
                                    </p:anim>
                                    <p:anim calcmode="lin" valueType="num">
                                      <p:cBhvr>
                                        <p:cTn id="233" dur="1000" fill="hold"/>
                                        <p:tgtEl>
                                          <p:spTgt spid="14"/>
                                        </p:tgtEl>
                                        <p:attrNameLst>
                                          <p:attrName>ppt_y</p:attrName>
                                        </p:attrNameLst>
                                      </p:cBhvr>
                                      <p:tavLst>
                                        <p:tav tm="0">
                                          <p:val>
                                            <p:strVal val="#ppt_y+.1"/>
                                          </p:val>
                                        </p:tav>
                                        <p:tav tm="100000">
                                          <p:val>
                                            <p:strVal val="#ppt_y"/>
                                          </p:val>
                                        </p:tav>
                                      </p:tavLst>
                                    </p:anim>
                                  </p:childTnLst>
                                </p:cTn>
                              </p:par>
                            </p:childTnLst>
                          </p:cTn>
                        </p:par>
                        <p:par>
                          <p:cTn id="234" fill="hold" nodeType="afterGroup">
                            <p:stCondLst>
                              <p:cond delay="13250"/>
                            </p:stCondLst>
                            <p:childTnLst>
                              <p:par>
                                <p:cTn id="235" presetID="42" presetClass="entr" presetSubtype="0" fill="hold" grpId="0" nodeType="afterEffect">
                                  <p:stCondLst>
                                    <p:cond delay="0"/>
                                  </p:stCondLst>
                                  <p:childTnLst>
                                    <p:set>
                                      <p:cBhvr>
                                        <p:cTn id="236" dur="1" fill="hold">
                                          <p:stCondLst>
                                            <p:cond delay="0"/>
                                          </p:stCondLst>
                                        </p:cTn>
                                        <p:tgtEl>
                                          <p:spTgt spid="13"/>
                                        </p:tgtEl>
                                        <p:attrNameLst>
                                          <p:attrName>style.visibility</p:attrName>
                                        </p:attrNameLst>
                                      </p:cBhvr>
                                      <p:to>
                                        <p:strVal val="visible"/>
                                      </p:to>
                                    </p:set>
                                    <p:animEffect transition="in" filter="fade">
                                      <p:cBhvr>
                                        <p:cTn id="237" dur="1000"/>
                                        <p:tgtEl>
                                          <p:spTgt spid="13"/>
                                        </p:tgtEl>
                                      </p:cBhvr>
                                    </p:animEffect>
                                    <p:anim calcmode="lin" valueType="num">
                                      <p:cBhvr>
                                        <p:cTn id="238" dur="1000" fill="hold"/>
                                        <p:tgtEl>
                                          <p:spTgt spid="13"/>
                                        </p:tgtEl>
                                        <p:attrNameLst>
                                          <p:attrName>ppt_x</p:attrName>
                                        </p:attrNameLst>
                                      </p:cBhvr>
                                      <p:tavLst>
                                        <p:tav tm="0">
                                          <p:val>
                                            <p:strVal val="#ppt_x"/>
                                          </p:val>
                                        </p:tav>
                                        <p:tav tm="100000">
                                          <p:val>
                                            <p:strVal val="#ppt_x"/>
                                          </p:val>
                                        </p:tav>
                                      </p:tavLst>
                                    </p:anim>
                                    <p:anim calcmode="lin" valueType="num">
                                      <p:cBhvr>
                                        <p:cTn id="239" dur="1000" fill="hold"/>
                                        <p:tgtEl>
                                          <p:spTgt spid="13"/>
                                        </p:tgtEl>
                                        <p:attrNameLst>
                                          <p:attrName>ppt_y</p:attrName>
                                        </p:attrNameLst>
                                      </p:cBhvr>
                                      <p:tavLst>
                                        <p:tav tm="0">
                                          <p:val>
                                            <p:strVal val="#ppt_y+.1"/>
                                          </p:val>
                                        </p:tav>
                                        <p:tav tm="100000">
                                          <p:val>
                                            <p:strVal val="#ppt_y"/>
                                          </p:val>
                                        </p:tav>
                                      </p:tavLst>
                                    </p:anim>
                                  </p:childTnLst>
                                </p:cTn>
                              </p:par>
                            </p:childTnLst>
                          </p:cTn>
                        </p:par>
                        <p:par>
                          <p:cTn id="240" fill="hold" nodeType="afterGroup">
                            <p:stCondLst>
                              <p:cond delay="14250"/>
                            </p:stCondLst>
                            <p:childTnLst>
                              <p:par>
                                <p:cTn id="241" presetID="26" presetClass="entr" presetSubtype="0" fill="hold" grpId="0" nodeType="afterEffect">
                                  <p:stCondLst>
                                    <p:cond delay="0"/>
                                  </p:stCondLst>
                                  <p:childTnLst>
                                    <p:set>
                                      <p:cBhvr>
                                        <p:cTn id="242" dur="1" fill="hold">
                                          <p:stCondLst>
                                            <p:cond delay="0"/>
                                          </p:stCondLst>
                                        </p:cTn>
                                        <p:tgtEl>
                                          <p:spTgt spid="28"/>
                                        </p:tgtEl>
                                        <p:attrNameLst>
                                          <p:attrName>style.visibility</p:attrName>
                                        </p:attrNameLst>
                                      </p:cBhvr>
                                      <p:to>
                                        <p:strVal val="visible"/>
                                      </p:to>
                                    </p:set>
                                    <p:animEffect transition="in" filter="wipe(down)">
                                      <p:cBhvr>
                                        <p:cTn id="243" dur="362">
                                          <p:stCondLst>
                                            <p:cond delay="0"/>
                                          </p:stCondLst>
                                        </p:cTn>
                                        <p:tgtEl>
                                          <p:spTgt spid="28"/>
                                        </p:tgtEl>
                                      </p:cBhvr>
                                    </p:animEffect>
                                    <p:anim calcmode="lin" valueType="num">
                                      <p:cBhvr>
                                        <p:cTn id="244"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45"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46"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47"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248"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249" dur="16">
                                          <p:stCondLst>
                                            <p:cond delay="406"/>
                                          </p:stCondLst>
                                        </p:cTn>
                                        <p:tgtEl>
                                          <p:spTgt spid="28"/>
                                        </p:tgtEl>
                                      </p:cBhvr>
                                      <p:to x="100000" y="60000"/>
                                    </p:animScale>
                                    <p:animScale>
                                      <p:cBhvr>
                                        <p:cTn id="250" dur="104" decel="50000">
                                          <p:stCondLst>
                                            <p:cond delay="423"/>
                                          </p:stCondLst>
                                        </p:cTn>
                                        <p:tgtEl>
                                          <p:spTgt spid="28"/>
                                        </p:tgtEl>
                                      </p:cBhvr>
                                      <p:to x="100000" y="100000"/>
                                    </p:animScale>
                                    <p:animScale>
                                      <p:cBhvr>
                                        <p:cTn id="251" dur="16">
                                          <p:stCondLst>
                                            <p:cond delay="820"/>
                                          </p:stCondLst>
                                        </p:cTn>
                                        <p:tgtEl>
                                          <p:spTgt spid="28"/>
                                        </p:tgtEl>
                                      </p:cBhvr>
                                      <p:to x="100000" y="80000"/>
                                    </p:animScale>
                                    <p:animScale>
                                      <p:cBhvr>
                                        <p:cTn id="252" dur="104" decel="50000">
                                          <p:stCondLst>
                                            <p:cond delay="836"/>
                                          </p:stCondLst>
                                        </p:cTn>
                                        <p:tgtEl>
                                          <p:spTgt spid="28"/>
                                        </p:tgtEl>
                                      </p:cBhvr>
                                      <p:to x="100000" y="100000"/>
                                    </p:animScale>
                                    <p:animScale>
                                      <p:cBhvr>
                                        <p:cTn id="253" dur="16">
                                          <p:stCondLst>
                                            <p:cond delay="1026"/>
                                          </p:stCondLst>
                                        </p:cTn>
                                        <p:tgtEl>
                                          <p:spTgt spid="28"/>
                                        </p:tgtEl>
                                      </p:cBhvr>
                                      <p:to x="100000" y="90000"/>
                                    </p:animScale>
                                    <p:animScale>
                                      <p:cBhvr>
                                        <p:cTn id="254" dur="104" decel="50000">
                                          <p:stCondLst>
                                            <p:cond delay="1042"/>
                                          </p:stCondLst>
                                        </p:cTn>
                                        <p:tgtEl>
                                          <p:spTgt spid="28"/>
                                        </p:tgtEl>
                                      </p:cBhvr>
                                      <p:to x="100000" y="100000"/>
                                    </p:animScale>
                                    <p:animScale>
                                      <p:cBhvr>
                                        <p:cTn id="255" dur="16">
                                          <p:stCondLst>
                                            <p:cond delay="1130"/>
                                          </p:stCondLst>
                                        </p:cTn>
                                        <p:tgtEl>
                                          <p:spTgt spid="28"/>
                                        </p:tgtEl>
                                      </p:cBhvr>
                                      <p:to x="100000" y="95000"/>
                                    </p:animScale>
                                    <p:animScale>
                                      <p:cBhvr>
                                        <p:cTn id="256" dur="104" decel="50000">
                                          <p:stCondLst>
                                            <p:cond delay="1146"/>
                                          </p:stCondLst>
                                        </p:cTn>
                                        <p:tgtEl>
                                          <p:spTgt spid="28"/>
                                        </p:tgtEl>
                                      </p:cBhvr>
                                      <p:to x="100000" y="100000"/>
                                    </p:animScale>
                                  </p:childTnLst>
                                </p:cTn>
                              </p:par>
                              <p:par>
                                <p:cTn id="257" presetID="26" presetClass="entr" presetSubtype="0" fill="hold" grpId="0" nodeType="withEffect">
                                  <p:stCondLst>
                                    <p:cond delay="0"/>
                                  </p:stCondLst>
                                  <p:childTnLst>
                                    <p:set>
                                      <p:cBhvr>
                                        <p:cTn id="258" dur="1" fill="hold">
                                          <p:stCondLst>
                                            <p:cond delay="0"/>
                                          </p:stCondLst>
                                        </p:cTn>
                                        <p:tgtEl>
                                          <p:spTgt spid="29"/>
                                        </p:tgtEl>
                                        <p:attrNameLst>
                                          <p:attrName>style.visibility</p:attrName>
                                        </p:attrNameLst>
                                      </p:cBhvr>
                                      <p:to>
                                        <p:strVal val="visible"/>
                                      </p:to>
                                    </p:set>
                                    <p:animEffect transition="in" filter="wipe(down)">
                                      <p:cBhvr>
                                        <p:cTn id="259" dur="362">
                                          <p:stCondLst>
                                            <p:cond delay="0"/>
                                          </p:stCondLst>
                                        </p:cTn>
                                        <p:tgtEl>
                                          <p:spTgt spid="29"/>
                                        </p:tgtEl>
                                      </p:cBhvr>
                                    </p:animEffect>
                                    <p:anim calcmode="lin" valueType="num">
                                      <p:cBhvr>
                                        <p:cTn id="260" dur="1139"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261" dur="415"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262" dur="415" tmFilter="0, 0; 0.125,0.2665; 0.25,0.4; 0.375,0.465; 0.5,0.5;  0.625,0.535; 0.75,0.6; 0.875,0.7335; 1,1">
                                          <p:stCondLst>
                                            <p:cond delay="415"/>
                                          </p:stCondLst>
                                        </p:cTn>
                                        <p:tgtEl>
                                          <p:spTgt spid="29"/>
                                        </p:tgtEl>
                                        <p:attrNameLst>
                                          <p:attrName>ppt_y</p:attrName>
                                        </p:attrNameLst>
                                      </p:cBhvr>
                                      <p:tavLst>
                                        <p:tav tm="0" fmla="#ppt_y-sin(pi*$)/9">
                                          <p:val>
                                            <p:fltVal val="0"/>
                                          </p:val>
                                        </p:tav>
                                        <p:tav tm="100000">
                                          <p:val>
                                            <p:fltVal val="1"/>
                                          </p:val>
                                        </p:tav>
                                      </p:tavLst>
                                    </p:anim>
                                    <p:anim calcmode="lin" valueType="num">
                                      <p:cBhvr>
                                        <p:cTn id="263" dur="207" tmFilter="0, 0; 0.125,0.2665; 0.25,0.4; 0.375,0.465; 0.5,0.5;  0.625,0.535; 0.75,0.6; 0.875,0.7335; 1,1">
                                          <p:stCondLst>
                                            <p:cond delay="828"/>
                                          </p:stCondLst>
                                        </p:cTn>
                                        <p:tgtEl>
                                          <p:spTgt spid="29"/>
                                        </p:tgtEl>
                                        <p:attrNameLst>
                                          <p:attrName>ppt_y</p:attrName>
                                        </p:attrNameLst>
                                      </p:cBhvr>
                                      <p:tavLst>
                                        <p:tav tm="0" fmla="#ppt_y-sin(pi*$)/27">
                                          <p:val>
                                            <p:fltVal val="0"/>
                                          </p:val>
                                        </p:tav>
                                        <p:tav tm="100000">
                                          <p:val>
                                            <p:fltVal val="1"/>
                                          </p:val>
                                        </p:tav>
                                      </p:tavLst>
                                    </p:anim>
                                    <p:anim calcmode="lin" valueType="num">
                                      <p:cBhvr>
                                        <p:cTn id="264" dur="103" tmFilter="0, 0; 0.125,0.2665; 0.25,0.4; 0.375,0.465; 0.5,0.5;  0.625,0.535; 0.75,0.6; 0.875,0.7335; 1,1">
                                          <p:stCondLst>
                                            <p:cond delay="1035"/>
                                          </p:stCondLst>
                                        </p:cTn>
                                        <p:tgtEl>
                                          <p:spTgt spid="29"/>
                                        </p:tgtEl>
                                        <p:attrNameLst>
                                          <p:attrName>ppt_y</p:attrName>
                                        </p:attrNameLst>
                                      </p:cBhvr>
                                      <p:tavLst>
                                        <p:tav tm="0" fmla="#ppt_y-sin(pi*$)/81">
                                          <p:val>
                                            <p:fltVal val="0"/>
                                          </p:val>
                                        </p:tav>
                                        <p:tav tm="100000">
                                          <p:val>
                                            <p:fltVal val="1"/>
                                          </p:val>
                                        </p:tav>
                                      </p:tavLst>
                                    </p:anim>
                                    <p:animScale>
                                      <p:cBhvr>
                                        <p:cTn id="265" dur="16">
                                          <p:stCondLst>
                                            <p:cond delay="406"/>
                                          </p:stCondLst>
                                        </p:cTn>
                                        <p:tgtEl>
                                          <p:spTgt spid="29"/>
                                        </p:tgtEl>
                                      </p:cBhvr>
                                      <p:to x="100000" y="60000"/>
                                    </p:animScale>
                                    <p:animScale>
                                      <p:cBhvr>
                                        <p:cTn id="266" dur="104" decel="50000">
                                          <p:stCondLst>
                                            <p:cond delay="423"/>
                                          </p:stCondLst>
                                        </p:cTn>
                                        <p:tgtEl>
                                          <p:spTgt spid="29"/>
                                        </p:tgtEl>
                                      </p:cBhvr>
                                      <p:to x="100000" y="100000"/>
                                    </p:animScale>
                                    <p:animScale>
                                      <p:cBhvr>
                                        <p:cTn id="267" dur="16">
                                          <p:stCondLst>
                                            <p:cond delay="820"/>
                                          </p:stCondLst>
                                        </p:cTn>
                                        <p:tgtEl>
                                          <p:spTgt spid="29"/>
                                        </p:tgtEl>
                                      </p:cBhvr>
                                      <p:to x="100000" y="80000"/>
                                    </p:animScale>
                                    <p:animScale>
                                      <p:cBhvr>
                                        <p:cTn id="268" dur="104" decel="50000">
                                          <p:stCondLst>
                                            <p:cond delay="836"/>
                                          </p:stCondLst>
                                        </p:cTn>
                                        <p:tgtEl>
                                          <p:spTgt spid="29"/>
                                        </p:tgtEl>
                                      </p:cBhvr>
                                      <p:to x="100000" y="100000"/>
                                    </p:animScale>
                                    <p:animScale>
                                      <p:cBhvr>
                                        <p:cTn id="269" dur="16">
                                          <p:stCondLst>
                                            <p:cond delay="1026"/>
                                          </p:stCondLst>
                                        </p:cTn>
                                        <p:tgtEl>
                                          <p:spTgt spid="29"/>
                                        </p:tgtEl>
                                      </p:cBhvr>
                                      <p:to x="100000" y="90000"/>
                                    </p:animScale>
                                    <p:animScale>
                                      <p:cBhvr>
                                        <p:cTn id="270" dur="104" decel="50000">
                                          <p:stCondLst>
                                            <p:cond delay="1042"/>
                                          </p:stCondLst>
                                        </p:cTn>
                                        <p:tgtEl>
                                          <p:spTgt spid="29"/>
                                        </p:tgtEl>
                                      </p:cBhvr>
                                      <p:to x="100000" y="100000"/>
                                    </p:animScale>
                                    <p:animScale>
                                      <p:cBhvr>
                                        <p:cTn id="271" dur="16">
                                          <p:stCondLst>
                                            <p:cond delay="1130"/>
                                          </p:stCondLst>
                                        </p:cTn>
                                        <p:tgtEl>
                                          <p:spTgt spid="29"/>
                                        </p:tgtEl>
                                      </p:cBhvr>
                                      <p:to x="100000" y="95000"/>
                                    </p:animScale>
                                    <p:animScale>
                                      <p:cBhvr>
                                        <p:cTn id="272" dur="104" decel="50000">
                                          <p:stCondLst>
                                            <p:cond delay="1146"/>
                                          </p:stCondLst>
                                        </p:cTn>
                                        <p:tgtEl>
                                          <p:spTgt spid="29"/>
                                        </p:tgtEl>
                                      </p:cBhvr>
                                      <p:to x="100000" y="100000"/>
                                    </p:animScale>
                                  </p:childTnLst>
                                </p:cTn>
                              </p:par>
                              <p:par>
                                <p:cTn id="273" presetID="26" presetClass="entr" presetSubtype="0" fill="hold" grpId="0" nodeType="withEffect">
                                  <p:stCondLst>
                                    <p:cond delay="0"/>
                                  </p:stCondLst>
                                  <p:childTnLst>
                                    <p:set>
                                      <p:cBhvr>
                                        <p:cTn id="274" dur="1" fill="hold">
                                          <p:stCondLst>
                                            <p:cond delay="0"/>
                                          </p:stCondLst>
                                        </p:cTn>
                                        <p:tgtEl>
                                          <p:spTgt spid="30"/>
                                        </p:tgtEl>
                                        <p:attrNameLst>
                                          <p:attrName>style.visibility</p:attrName>
                                        </p:attrNameLst>
                                      </p:cBhvr>
                                      <p:to>
                                        <p:strVal val="visible"/>
                                      </p:to>
                                    </p:set>
                                    <p:animEffect transition="in" filter="wipe(down)">
                                      <p:cBhvr>
                                        <p:cTn id="275" dur="362">
                                          <p:stCondLst>
                                            <p:cond delay="0"/>
                                          </p:stCondLst>
                                        </p:cTn>
                                        <p:tgtEl>
                                          <p:spTgt spid="30"/>
                                        </p:tgtEl>
                                      </p:cBhvr>
                                    </p:animEffect>
                                    <p:anim calcmode="lin" valueType="num">
                                      <p:cBhvr>
                                        <p:cTn id="276" dur="1139"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277" dur="415"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278" dur="415" tmFilter="0, 0; 0.125,0.2665; 0.25,0.4; 0.375,0.465; 0.5,0.5;  0.625,0.535; 0.75,0.6; 0.875,0.7335; 1,1">
                                          <p:stCondLst>
                                            <p:cond delay="415"/>
                                          </p:stCondLst>
                                        </p:cTn>
                                        <p:tgtEl>
                                          <p:spTgt spid="30"/>
                                        </p:tgtEl>
                                        <p:attrNameLst>
                                          <p:attrName>ppt_y</p:attrName>
                                        </p:attrNameLst>
                                      </p:cBhvr>
                                      <p:tavLst>
                                        <p:tav tm="0" fmla="#ppt_y-sin(pi*$)/9">
                                          <p:val>
                                            <p:fltVal val="0"/>
                                          </p:val>
                                        </p:tav>
                                        <p:tav tm="100000">
                                          <p:val>
                                            <p:fltVal val="1"/>
                                          </p:val>
                                        </p:tav>
                                      </p:tavLst>
                                    </p:anim>
                                    <p:anim calcmode="lin" valueType="num">
                                      <p:cBhvr>
                                        <p:cTn id="279" dur="207" tmFilter="0, 0; 0.125,0.2665; 0.25,0.4; 0.375,0.465; 0.5,0.5;  0.625,0.535; 0.75,0.6; 0.875,0.7335; 1,1">
                                          <p:stCondLst>
                                            <p:cond delay="828"/>
                                          </p:stCondLst>
                                        </p:cTn>
                                        <p:tgtEl>
                                          <p:spTgt spid="30"/>
                                        </p:tgtEl>
                                        <p:attrNameLst>
                                          <p:attrName>ppt_y</p:attrName>
                                        </p:attrNameLst>
                                      </p:cBhvr>
                                      <p:tavLst>
                                        <p:tav tm="0" fmla="#ppt_y-sin(pi*$)/27">
                                          <p:val>
                                            <p:fltVal val="0"/>
                                          </p:val>
                                        </p:tav>
                                        <p:tav tm="100000">
                                          <p:val>
                                            <p:fltVal val="1"/>
                                          </p:val>
                                        </p:tav>
                                      </p:tavLst>
                                    </p:anim>
                                    <p:anim calcmode="lin" valueType="num">
                                      <p:cBhvr>
                                        <p:cTn id="280" dur="103" tmFilter="0, 0; 0.125,0.2665; 0.25,0.4; 0.375,0.465; 0.5,0.5;  0.625,0.535; 0.75,0.6; 0.875,0.7335; 1,1">
                                          <p:stCondLst>
                                            <p:cond delay="1035"/>
                                          </p:stCondLst>
                                        </p:cTn>
                                        <p:tgtEl>
                                          <p:spTgt spid="30"/>
                                        </p:tgtEl>
                                        <p:attrNameLst>
                                          <p:attrName>ppt_y</p:attrName>
                                        </p:attrNameLst>
                                      </p:cBhvr>
                                      <p:tavLst>
                                        <p:tav tm="0" fmla="#ppt_y-sin(pi*$)/81">
                                          <p:val>
                                            <p:fltVal val="0"/>
                                          </p:val>
                                        </p:tav>
                                        <p:tav tm="100000">
                                          <p:val>
                                            <p:fltVal val="1"/>
                                          </p:val>
                                        </p:tav>
                                      </p:tavLst>
                                    </p:anim>
                                    <p:animScale>
                                      <p:cBhvr>
                                        <p:cTn id="281" dur="16">
                                          <p:stCondLst>
                                            <p:cond delay="406"/>
                                          </p:stCondLst>
                                        </p:cTn>
                                        <p:tgtEl>
                                          <p:spTgt spid="30"/>
                                        </p:tgtEl>
                                      </p:cBhvr>
                                      <p:to x="100000" y="60000"/>
                                    </p:animScale>
                                    <p:animScale>
                                      <p:cBhvr>
                                        <p:cTn id="282" dur="104" decel="50000">
                                          <p:stCondLst>
                                            <p:cond delay="423"/>
                                          </p:stCondLst>
                                        </p:cTn>
                                        <p:tgtEl>
                                          <p:spTgt spid="30"/>
                                        </p:tgtEl>
                                      </p:cBhvr>
                                      <p:to x="100000" y="100000"/>
                                    </p:animScale>
                                    <p:animScale>
                                      <p:cBhvr>
                                        <p:cTn id="283" dur="16">
                                          <p:stCondLst>
                                            <p:cond delay="820"/>
                                          </p:stCondLst>
                                        </p:cTn>
                                        <p:tgtEl>
                                          <p:spTgt spid="30"/>
                                        </p:tgtEl>
                                      </p:cBhvr>
                                      <p:to x="100000" y="80000"/>
                                    </p:animScale>
                                    <p:animScale>
                                      <p:cBhvr>
                                        <p:cTn id="284" dur="104" decel="50000">
                                          <p:stCondLst>
                                            <p:cond delay="836"/>
                                          </p:stCondLst>
                                        </p:cTn>
                                        <p:tgtEl>
                                          <p:spTgt spid="30"/>
                                        </p:tgtEl>
                                      </p:cBhvr>
                                      <p:to x="100000" y="100000"/>
                                    </p:animScale>
                                    <p:animScale>
                                      <p:cBhvr>
                                        <p:cTn id="285" dur="16">
                                          <p:stCondLst>
                                            <p:cond delay="1026"/>
                                          </p:stCondLst>
                                        </p:cTn>
                                        <p:tgtEl>
                                          <p:spTgt spid="30"/>
                                        </p:tgtEl>
                                      </p:cBhvr>
                                      <p:to x="100000" y="90000"/>
                                    </p:animScale>
                                    <p:animScale>
                                      <p:cBhvr>
                                        <p:cTn id="286" dur="104" decel="50000">
                                          <p:stCondLst>
                                            <p:cond delay="1042"/>
                                          </p:stCondLst>
                                        </p:cTn>
                                        <p:tgtEl>
                                          <p:spTgt spid="30"/>
                                        </p:tgtEl>
                                      </p:cBhvr>
                                      <p:to x="100000" y="100000"/>
                                    </p:animScale>
                                    <p:animScale>
                                      <p:cBhvr>
                                        <p:cTn id="287" dur="16">
                                          <p:stCondLst>
                                            <p:cond delay="1130"/>
                                          </p:stCondLst>
                                        </p:cTn>
                                        <p:tgtEl>
                                          <p:spTgt spid="30"/>
                                        </p:tgtEl>
                                      </p:cBhvr>
                                      <p:to x="100000" y="95000"/>
                                    </p:animScale>
                                    <p:animScale>
                                      <p:cBhvr>
                                        <p:cTn id="288" dur="104" decel="50000">
                                          <p:stCondLst>
                                            <p:cond delay="1146"/>
                                          </p:stCondLst>
                                        </p:cTn>
                                        <p:tgtEl>
                                          <p:spTgt spid="30"/>
                                        </p:tgtEl>
                                      </p:cBhvr>
                                      <p:to x="100000" y="100000"/>
                                    </p:animScale>
                                  </p:childTnLst>
                                </p:cTn>
                              </p:par>
                            </p:childTnLst>
                          </p:cTn>
                        </p:par>
                        <p:par>
                          <p:cTn id="289" fill="hold" nodeType="afterGroup">
                            <p:stCondLst>
                              <p:cond delay="15500"/>
                            </p:stCondLst>
                            <p:childTnLst>
                              <p:par>
                                <p:cTn id="290" presetID="42" presetClass="entr" presetSubtype="0" fill="hold" grpId="0" nodeType="afterEffect">
                                  <p:stCondLst>
                                    <p:cond delay="0"/>
                                  </p:stCondLst>
                                  <p:childTnLst>
                                    <p:set>
                                      <p:cBhvr>
                                        <p:cTn id="291" dur="1" fill="hold">
                                          <p:stCondLst>
                                            <p:cond delay="0"/>
                                          </p:stCondLst>
                                        </p:cTn>
                                        <p:tgtEl>
                                          <p:spTgt spid="31"/>
                                        </p:tgtEl>
                                        <p:attrNameLst>
                                          <p:attrName>style.visibility</p:attrName>
                                        </p:attrNameLst>
                                      </p:cBhvr>
                                      <p:to>
                                        <p:strVal val="visible"/>
                                      </p:to>
                                    </p:set>
                                    <p:animEffect transition="in" filter="fade">
                                      <p:cBhvr>
                                        <p:cTn id="292" dur="1000"/>
                                        <p:tgtEl>
                                          <p:spTgt spid="31"/>
                                        </p:tgtEl>
                                      </p:cBhvr>
                                    </p:animEffect>
                                    <p:anim calcmode="lin" valueType="num">
                                      <p:cBhvr>
                                        <p:cTn id="293" dur="1000" fill="hold"/>
                                        <p:tgtEl>
                                          <p:spTgt spid="31"/>
                                        </p:tgtEl>
                                        <p:attrNameLst>
                                          <p:attrName>ppt_x</p:attrName>
                                        </p:attrNameLst>
                                      </p:cBhvr>
                                      <p:tavLst>
                                        <p:tav tm="0">
                                          <p:val>
                                            <p:strVal val="#ppt_x"/>
                                          </p:val>
                                        </p:tav>
                                        <p:tav tm="100000">
                                          <p:val>
                                            <p:strVal val="#ppt_x"/>
                                          </p:val>
                                        </p:tav>
                                      </p:tavLst>
                                    </p:anim>
                                    <p:anim calcmode="lin" valueType="num">
                                      <p:cBhvr>
                                        <p:cTn id="294" dur="1000" fill="hold"/>
                                        <p:tgtEl>
                                          <p:spTgt spid="31"/>
                                        </p:tgtEl>
                                        <p:attrNameLst>
                                          <p:attrName>ppt_y</p:attrName>
                                        </p:attrNameLst>
                                      </p:cBhvr>
                                      <p:tavLst>
                                        <p:tav tm="0">
                                          <p:val>
                                            <p:strVal val="#ppt_y+.1"/>
                                          </p:val>
                                        </p:tav>
                                        <p:tav tm="100000">
                                          <p:val>
                                            <p:strVal val="#ppt_y"/>
                                          </p:val>
                                        </p:tav>
                                      </p:tavLst>
                                    </p:anim>
                                  </p:childTnLst>
                                </p:cTn>
                              </p:par>
                            </p:childTnLst>
                          </p:cTn>
                        </p:par>
                        <p:par>
                          <p:cTn id="295" fill="hold" nodeType="afterGroup">
                            <p:stCondLst>
                              <p:cond delay="16500"/>
                            </p:stCondLst>
                            <p:childTnLst>
                              <p:par>
                                <p:cTn id="296" presetID="42" presetClass="entr" presetSubtype="0" fill="hold" grpId="0" nodeType="afterEffect">
                                  <p:stCondLst>
                                    <p:cond delay="0"/>
                                  </p:stCondLst>
                                  <p:childTnLst>
                                    <p:set>
                                      <p:cBhvr>
                                        <p:cTn id="297" dur="1" fill="hold">
                                          <p:stCondLst>
                                            <p:cond delay="0"/>
                                          </p:stCondLst>
                                        </p:cTn>
                                        <p:tgtEl>
                                          <p:spTgt spid="33"/>
                                        </p:tgtEl>
                                        <p:attrNameLst>
                                          <p:attrName>style.visibility</p:attrName>
                                        </p:attrNameLst>
                                      </p:cBhvr>
                                      <p:to>
                                        <p:strVal val="visible"/>
                                      </p:to>
                                    </p:set>
                                    <p:animEffect transition="in" filter="fade">
                                      <p:cBhvr>
                                        <p:cTn id="298" dur="1000"/>
                                        <p:tgtEl>
                                          <p:spTgt spid="33"/>
                                        </p:tgtEl>
                                      </p:cBhvr>
                                    </p:animEffect>
                                    <p:anim calcmode="lin" valueType="num">
                                      <p:cBhvr>
                                        <p:cTn id="299" dur="1000" fill="hold"/>
                                        <p:tgtEl>
                                          <p:spTgt spid="33"/>
                                        </p:tgtEl>
                                        <p:attrNameLst>
                                          <p:attrName>ppt_x</p:attrName>
                                        </p:attrNameLst>
                                      </p:cBhvr>
                                      <p:tavLst>
                                        <p:tav tm="0">
                                          <p:val>
                                            <p:strVal val="#ppt_x"/>
                                          </p:val>
                                        </p:tav>
                                        <p:tav tm="100000">
                                          <p:val>
                                            <p:strVal val="#ppt_x"/>
                                          </p:val>
                                        </p:tav>
                                      </p:tavLst>
                                    </p:anim>
                                    <p:anim calcmode="lin" valueType="num">
                                      <p:cBhvr>
                                        <p:cTn id="300" dur="1000" fill="hold"/>
                                        <p:tgtEl>
                                          <p:spTgt spid="33"/>
                                        </p:tgtEl>
                                        <p:attrNameLst>
                                          <p:attrName>ppt_y</p:attrName>
                                        </p:attrNameLst>
                                      </p:cBhvr>
                                      <p:tavLst>
                                        <p:tav tm="0">
                                          <p:val>
                                            <p:strVal val="#ppt_y+.1"/>
                                          </p:val>
                                        </p:tav>
                                        <p:tav tm="100000">
                                          <p:val>
                                            <p:strVal val="#ppt_y"/>
                                          </p:val>
                                        </p:tav>
                                      </p:tavLst>
                                    </p:anim>
                                  </p:childTnLst>
                                </p:cTn>
                              </p:par>
                            </p:childTnLst>
                          </p:cTn>
                        </p:par>
                        <p:par>
                          <p:cTn id="301" fill="hold" nodeType="afterGroup">
                            <p:stCondLst>
                              <p:cond delay="17500"/>
                            </p:stCondLst>
                            <p:childTnLst>
                              <p:par>
                                <p:cTn id="302" presetID="42" presetClass="entr" presetSubtype="0" fill="hold" grpId="0" nodeType="afterEffect">
                                  <p:stCondLst>
                                    <p:cond delay="0"/>
                                  </p:stCondLst>
                                  <p:childTnLst>
                                    <p:set>
                                      <p:cBhvr>
                                        <p:cTn id="303" dur="1" fill="hold">
                                          <p:stCondLst>
                                            <p:cond delay="0"/>
                                          </p:stCondLst>
                                        </p:cTn>
                                        <p:tgtEl>
                                          <p:spTgt spid="32"/>
                                        </p:tgtEl>
                                        <p:attrNameLst>
                                          <p:attrName>style.visibility</p:attrName>
                                        </p:attrNameLst>
                                      </p:cBhvr>
                                      <p:to>
                                        <p:strVal val="visible"/>
                                      </p:to>
                                    </p:set>
                                    <p:animEffect transition="in" filter="fade">
                                      <p:cBhvr>
                                        <p:cTn id="304" dur="1000"/>
                                        <p:tgtEl>
                                          <p:spTgt spid="32"/>
                                        </p:tgtEl>
                                      </p:cBhvr>
                                    </p:animEffect>
                                    <p:anim calcmode="lin" valueType="num">
                                      <p:cBhvr>
                                        <p:cTn id="305" dur="1000" fill="hold"/>
                                        <p:tgtEl>
                                          <p:spTgt spid="32"/>
                                        </p:tgtEl>
                                        <p:attrNameLst>
                                          <p:attrName>ppt_x</p:attrName>
                                        </p:attrNameLst>
                                      </p:cBhvr>
                                      <p:tavLst>
                                        <p:tav tm="0">
                                          <p:val>
                                            <p:strVal val="#ppt_x"/>
                                          </p:val>
                                        </p:tav>
                                        <p:tav tm="100000">
                                          <p:val>
                                            <p:strVal val="#ppt_x"/>
                                          </p:val>
                                        </p:tav>
                                      </p:tavLst>
                                    </p:anim>
                                    <p:anim calcmode="lin" valueType="num">
                                      <p:cBhvr>
                                        <p:cTn id="30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p:bldP spid="14" grpId="0"/>
      <p:bldP spid="15" grpId="0" animBg="1"/>
      <p:bldP spid="16" grpId="0" animBg="1"/>
      <p:bldP spid="17" grpId="0" animBg="1"/>
      <p:bldP spid="19" grpId="0"/>
      <p:bldP spid="20" grpId="0"/>
      <p:bldP spid="21" grpId="0"/>
      <p:bldP spid="22" grpId="0" animBg="1"/>
      <p:bldP spid="23" grpId="0" animBg="1"/>
      <p:bldP spid="24" grpId="0" animBg="1"/>
      <p:bldP spid="25" grpId="0"/>
      <p:bldP spid="26" grpId="0"/>
      <p:bldP spid="27" grpId="0"/>
      <p:bldP spid="28" grpId="0" animBg="1"/>
      <p:bldP spid="29" grpId="0" animBg="1"/>
      <p:bldP spid="30" grpId="0" animBg="1"/>
      <p:bldP spid="31" grpId="0"/>
      <p:bldP spid="32" grpId="0"/>
      <p:bldP spid="33" grpId="0"/>
      <p:bldP spid="34" grpId="0" animBg="1"/>
      <p:bldP spid="35" grpId="0" animBg="1"/>
      <p:bldP spid="36" grpId="0" animBg="1"/>
      <p:bldP spid="37" grpId="0" animBg="1"/>
      <p:bldP spid="41" grpId="0"/>
      <p:bldP spid="42"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矩形 8"/>
          <p:cNvSpPr/>
          <p:nvPr/>
        </p:nvSpPr>
        <p:spPr>
          <a:xfrm>
            <a:off x="-16928" y="4207541"/>
            <a:ext cx="12207341" cy="192355"/>
          </a:xfrm>
          <a:prstGeom prst="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0" name="等腰三角形 16"/>
          <p:cNvSpPr/>
          <p:nvPr/>
        </p:nvSpPr>
        <p:spPr>
          <a:xfrm rot="10800000">
            <a:off x="2567455" y="2218421"/>
            <a:ext cx="1368212" cy="1755371"/>
          </a:xfrm>
          <a:custGeom>
            <a:rect l="l" t="t" r="r" b="b"/>
            <a:pathLst>
              <a:path w="1368152" h="1754559">
                <a:moveTo>
                  <a:pt x="684076" y="1754559"/>
                </a:moveTo>
                <a:cubicBezTo>
                  <a:pt x="306271" y="1754559"/>
                  <a:pt x="0" y="1445288"/>
                  <a:pt x="0" y="1063784"/>
                </a:cubicBezTo>
                <a:cubicBezTo>
                  <a:pt x="0" y="844976"/>
                  <a:pt x="100747" y="649929"/>
                  <a:pt x="259415" y="525868"/>
                </a:cubicBezTo>
                <a:lnTo>
                  <a:pt x="706586" y="11919"/>
                </a:lnTo>
                <a:lnTo>
                  <a:pt x="710664" y="4942"/>
                </a:lnTo>
                <a:lnTo>
                  <a:pt x="711586" y="6173"/>
                </a:lnTo>
                <a:lnTo>
                  <a:pt x="716956" y="0"/>
                </a:lnTo>
                <a:lnTo>
                  <a:pt x="735882" y="38619"/>
                </a:lnTo>
                <a:lnTo>
                  <a:pt x="1088020" y="508871"/>
                </a:lnTo>
                <a:cubicBezTo>
                  <a:pt x="1258413" y="632938"/>
                  <a:pt x="1368152" y="835420"/>
                  <a:pt x="1368152" y="1063784"/>
                </a:cubicBezTo>
                <a:cubicBezTo>
                  <a:pt x="1368152" y="1445288"/>
                  <a:pt x="1061881" y="1754559"/>
                  <a:pt x="684076" y="1754559"/>
                </a:cubicBezTo>
                <a:close/>
              </a:path>
            </a:pathLst>
          </a:custGeom>
          <a:solidFill>
            <a:srgbClr val="C00000"/>
          </a:solidFill>
          <a:ln>
            <a:noFill/>
          </a:ln>
          <a:effectLst>
            <a:innerShdw blurRad="63500" dist="76200" dir="8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1" name="椭圆 10"/>
          <p:cNvSpPr/>
          <p:nvPr/>
        </p:nvSpPr>
        <p:spPr>
          <a:xfrm>
            <a:off x="3034863" y="4100589"/>
            <a:ext cx="347354" cy="347494"/>
          </a:xfrm>
          <a:prstGeom prst="ellipse">
            <a:avLst/>
          </a:prstGeom>
          <a:solidFill>
            <a:srgbClr val="C00000"/>
          </a:solidFill>
          <a:ln w="19050">
            <a:solidFill>
              <a:schemeClr val="bg1"/>
            </a:solidFill>
          </a:ln>
          <a:effectLst>
            <a:outerShdw blurRad="254000" dist="50800" dir="7200000" sx="92000" sy="92000" algn="ctr" rotWithShape="0">
              <a:srgbClr val="000000">
                <a:alpha val="58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zh-CN" altLang="en-US"/>
          </a:p>
        </p:txBody>
      </p:sp>
      <p:sp>
        <p:nvSpPr>
          <p:cNvPr id="12" name="等腰三角形 16"/>
          <p:cNvSpPr/>
          <p:nvPr/>
        </p:nvSpPr>
        <p:spPr>
          <a:xfrm rot="10800000">
            <a:off x="4511756" y="2218419"/>
            <a:ext cx="1368212" cy="1755371"/>
          </a:xfrm>
          <a:custGeom>
            <a:rect l="l" t="t" r="r" b="b"/>
            <a:pathLst>
              <a:path w="1368152" h="1754559">
                <a:moveTo>
                  <a:pt x="684076" y="1754559"/>
                </a:moveTo>
                <a:cubicBezTo>
                  <a:pt x="306271" y="1754559"/>
                  <a:pt x="0" y="1445288"/>
                  <a:pt x="0" y="1063784"/>
                </a:cubicBezTo>
                <a:cubicBezTo>
                  <a:pt x="0" y="844976"/>
                  <a:pt x="100747" y="649929"/>
                  <a:pt x="259415" y="525868"/>
                </a:cubicBezTo>
                <a:lnTo>
                  <a:pt x="706586" y="11919"/>
                </a:lnTo>
                <a:lnTo>
                  <a:pt x="710664" y="4942"/>
                </a:lnTo>
                <a:lnTo>
                  <a:pt x="711586" y="6173"/>
                </a:lnTo>
                <a:lnTo>
                  <a:pt x="716956" y="0"/>
                </a:lnTo>
                <a:lnTo>
                  <a:pt x="735882" y="38619"/>
                </a:lnTo>
                <a:lnTo>
                  <a:pt x="1088020" y="508871"/>
                </a:lnTo>
                <a:cubicBezTo>
                  <a:pt x="1258413" y="632938"/>
                  <a:pt x="1368152" y="835420"/>
                  <a:pt x="1368152" y="1063784"/>
                </a:cubicBezTo>
                <a:cubicBezTo>
                  <a:pt x="1368152" y="1445288"/>
                  <a:pt x="1061881" y="1754559"/>
                  <a:pt x="684076" y="1754559"/>
                </a:cubicBezTo>
                <a:close/>
              </a:path>
            </a:pathLst>
          </a:custGeom>
          <a:solidFill>
            <a:srgbClr val="202A36"/>
          </a:solidFill>
          <a:ln>
            <a:noFill/>
          </a:ln>
          <a:effectLst>
            <a:innerShdw blurRad="63500" dist="76200" dir="8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3" name="椭圆 12"/>
          <p:cNvSpPr/>
          <p:nvPr/>
        </p:nvSpPr>
        <p:spPr>
          <a:xfrm>
            <a:off x="4979164" y="4100587"/>
            <a:ext cx="347354" cy="347494"/>
          </a:xfrm>
          <a:prstGeom prst="ellipse">
            <a:avLst/>
          </a:prstGeom>
          <a:solidFill>
            <a:srgbClr val="202A36"/>
          </a:solidFill>
          <a:ln w="19050">
            <a:solidFill>
              <a:schemeClr val="bg1"/>
            </a:solidFill>
          </a:ln>
          <a:effectLst>
            <a:outerShdw blurRad="254000" dist="50800" dir="7200000" sx="92000" sy="92000" algn="ctr" rotWithShape="0">
              <a:srgbClr val="000000">
                <a:alpha val="58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zh-CN" altLang="en-US"/>
          </a:p>
        </p:txBody>
      </p:sp>
      <p:sp>
        <p:nvSpPr>
          <p:cNvPr id="14" name="等腰三角形 16"/>
          <p:cNvSpPr/>
          <p:nvPr/>
        </p:nvSpPr>
        <p:spPr>
          <a:xfrm rot="10800000">
            <a:off x="6456056" y="2218420"/>
            <a:ext cx="1368212" cy="1755371"/>
          </a:xfrm>
          <a:custGeom>
            <a:rect l="l" t="t" r="r" b="b"/>
            <a:pathLst>
              <a:path w="1368152" h="1754559">
                <a:moveTo>
                  <a:pt x="684076" y="1754559"/>
                </a:moveTo>
                <a:cubicBezTo>
                  <a:pt x="306271" y="1754559"/>
                  <a:pt x="0" y="1445288"/>
                  <a:pt x="0" y="1063784"/>
                </a:cubicBezTo>
                <a:cubicBezTo>
                  <a:pt x="0" y="844976"/>
                  <a:pt x="100747" y="649929"/>
                  <a:pt x="259415" y="525868"/>
                </a:cubicBezTo>
                <a:lnTo>
                  <a:pt x="706586" y="11919"/>
                </a:lnTo>
                <a:lnTo>
                  <a:pt x="710664" y="4942"/>
                </a:lnTo>
                <a:lnTo>
                  <a:pt x="711586" y="6173"/>
                </a:lnTo>
                <a:lnTo>
                  <a:pt x="716956" y="0"/>
                </a:lnTo>
                <a:lnTo>
                  <a:pt x="735882" y="38619"/>
                </a:lnTo>
                <a:lnTo>
                  <a:pt x="1088020" y="508871"/>
                </a:lnTo>
                <a:cubicBezTo>
                  <a:pt x="1258413" y="632938"/>
                  <a:pt x="1368152" y="835420"/>
                  <a:pt x="1368152" y="1063784"/>
                </a:cubicBezTo>
                <a:cubicBezTo>
                  <a:pt x="1368152" y="1445288"/>
                  <a:pt x="1061881" y="1754559"/>
                  <a:pt x="684076" y="1754559"/>
                </a:cubicBezTo>
                <a:close/>
              </a:path>
            </a:pathLst>
          </a:custGeom>
          <a:solidFill>
            <a:srgbClr val="C00000"/>
          </a:solidFill>
          <a:ln>
            <a:noFill/>
          </a:ln>
          <a:effectLst>
            <a:innerShdw blurRad="63500" dist="76200" dir="8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5" name="椭圆 14"/>
          <p:cNvSpPr/>
          <p:nvPr/>
        </p:nvSpPr>
        <p:spPr>
          <a:xfrm>
            <a:off x="6937451" y="4100589"/>
            <a:ext cx="347354" cy="347494"/>
          </a:xfrm>
          <a:prstGeom prst="ellipse">
            <a:avLst/>
          </a:prstGeom>
          <a:solidFill>
            <a:srgbClr val="C00000"/>
          </a:solidFill>
          <a:ln w="19050">
            <a:solidFill>
              <a:schemeClr val="bg1"/>
            </a:solidFill>
          </a:ln>
          <a:effectLst>
            <a:outerShdw blurRad="254000" dist="50800" dir="7200000" sx="92000" sy="92000" algn="ctr" rotWithShape="0">
              <a:srgbClr val="000000">
                <a:alpha val="58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zh-CN" altLang="en-US"/>
          </a:p>
        </p:txBody>
      </p:sp>
      <p:sp>
        <p:nvSpPr>
          <p:cNvPr id="16" name="等腰三角形 16"/>
          <p:cNvSpPr/>
          <p:nvPr/>
        </p:nvSpPr>
        <p:spPr>
          <a:xfrm rot="10800000">
            <a:off x="8400356" y="2218420"/>
            <a:ext cx="1368212" cy="1755371"/>
          </a:xfrm>
          <a:custGeom>
            <a:rect l="l" t="t" r="r" b="b"/>
            <a:pathLst>
              <a:path w="1368152" h="1754559">
                <a:moveTo>
                  <a:pt x="684076" y="1754559"/>
                </a:moveTo>
                <a:cubicBezTo>
                  <a:pt x="306271" y="1754559"/>
                  <a:pt x="0" y="1445288"/>
                  <a:pt x="0" y="1063784"/>
                </a:cubicBezTo>
                <a:cubicBezTo>
                  <a:pt x="0" y="844976"/>
                  <a:pt x="100747" y="649929"/>
                  <a:pt x="259415" y="525868"/>
                </a:cubicBezTo>
                <a:lnTo>
                  <a:pt x="706586" y="11919"/>
                </a:lnTo>
                <a:lnTo>
                  <a:pt x="710664" y="4942"/>
                </a:lnTo>
                <a:lnTo>
                  <a:pt x="711586" y="6173"/>
                </a:lnTo>
                <a:lnTo>
                  <a:pt x="716956" y="0"/>
                </a:lnTo>
                <a:lnTo>
                  <a:pt x="735882" y="38619"/>
                </a:lnTo>
                <a:lnTo>
                  <a:pt x="1088020" y="508871"/>
                </a:lnTo>
                <a:cubicBezTo>
                  <a:pt x="1258413" y="632938"/>
                  <a:pt x="1368152" y="835420"/>
                  <a:pt x="1368152" y="1063784"/>
                </a:cubicBezTo>
                <a:cubicBezTo>
                  <a:pt x="1368152" y="1445288"/>
                  <a:pt x="1061881" y="1754559"/>
                  <a:pt x="684076" y="1754559"/>
                </a:cubicBezTo>
                <a:close/>
              </a:path>
            </a:pathLst>
          </a:custGeom>
          <a:solidFill>
            <a:srgbClr val="202A36"/>
          </a:solidFill>
          <a:ln>
            <a:noFill/>
          </a:ln>
          <a:effectLst>
            <a:innerShdw blurRad="63500" dist="76200" dir="8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7" name="椭圆 16"/>
          <p:cNvSpPr/>
          <p:nvPr/>
        </p:nvSpPr>
        <p:spPr>
          <a:xfrm>
            <a:off x="8878665" y="4100588"/>
            <a:ext cx="347354" cy="347494"/>
          </a:xfrm>
          <a:prstGeom prst="ellipse">
            <a:avLst/>
          </a:prstGeom>
          <a:solidFill>
            <a:srgbClr val="202A36"/>
          </a:solidFill>
          <a:ln w="19050">
            <a:solidFill>
              <a:schemeClr val="bg1"/>
            </a:solidFill>
          </a:ln>
          <a:effectLst>
            <a:outerShdw blurRad="254000" dist="50800" dir="7200000" sx="92000" sy="92000" algn="ctr" rotWithShape="0">
              <a:srgbClr val="000000">
                <a:alpha val="58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zh-CN" altLang="en-US"/>
          </a:p>
        </p:txBody>
      </p:sp>
      <p:sp>
        <p:nvSpPr>
          <p:cNvPr id="19" name="Rectangle 42"/>
          <p:cNvSpPr/>
          <p:nvPr/>
        </p:nvSpPr>
        <p:spPr>
          <a:xfrm flipH="1">
            <a:off x="2567457" y="4739864"/>
            <a:ext cx="1570165" cy="720414"/>
          </a:xfrm>
          <a:prstGeom prst="rect">
            <a:avLst/>
          </a:prstGeom>
          <a:noFill/>
          <a:ln w="12700" cap="flat" cmpd="sng" algn="ctr">
            <a:noFill/>
            <a:prstDash val="solid"/>
          </a:ln>
          <a:effectLst/>
        </p:spPr>
        <p:txBody>
          <a:bodyPr lIns="91401" tIns="0" rIns="91401" bIns="0" rtlCol="0" anchor="t"/>
          <a:lstStyle/>
          <a:p>
            <a:pPr lvl="0">
              <a:defRPr/>
            </a:pPr>
            <a:r>
              <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a:t>
            </a:r>
            <a:endParaRPr lang="en-US" altLang="zh-CN"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a:defRPr/>
            </a:pPr>
            <a:r>
              <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加入文字描述！</a:t>
            </a:r>
            <a:endParaRPr lang="en-US" altLang="zh-CN"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Rectangle 42"/>
          <p:cNvSpPr/>
          <p:nvPr/>
        </p:nvSpPr>
        <p:spPr>
          <a:xfrm flipH="1">
            <a:off x="4511756" y="4739864"/>
            <a:ext cx="1570165" cy="720414"/>
          </a:xfrm>
          <a:prstGeom prst="rect">
            <a:avLst/>
          </a:prstGeom>
          <a:noFill/>
          <a:ln w="12700" cap="flat" cmpd="sng" algn="ctr">
            <a:noFill/>
            <a:prstDash val="solid"/>
          </a:ln>
          <a:effectLst/>
        </p:spPr>
        <p:txBody>
          <a:bodyPr lIns="91401" tIns="0" rIns="91401" bIns="0" rtlCol="0" anchor="t"/>
          <a:lstStyle/>
          <a:p>
            <a:pPr lvl="0">
              <a:defRPr/>
            </a:pPr>
            <a:r>
              <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a:t>
            </a:r>
            <a:endParaRPr lang="en-US" altLang="zh-CN"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a:defRPr/>
            </a:pPr>
            <a:r>
              <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加入文字描述！</a:t>
            </a:r>
            <a:endParaRPr lang="en-US" altLang="zh-CN"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Rectangle 42"/>
          <p:cNvSpPr/>
          <p:nvPr/>
        </p:nvSpPr>
        <p:spPr>
          <a:xfrm flipH="1">
            <a:off x="6470137" y="4739864"/>
            <a:ext cx="1570165" cy="720414"/>
          </a:xfrm>
          <a:prstGeom prst="rect">
            <a:avLst/>
          </a:prstGeom>
          <a:noFill/>
          <a:ln w="12700" cap="flat" cmpd="sng" algn="ctr">
            <a:noFill/>
            <a:prstDash val="solid"/>
          </a:ln>
          <a:effectLst/>
        </p:spPr>
        <p:txBody>
          <a:bodyPr lIns="91401" tIns="0" rIns="91401" bIns="0" rtlCol="0" anchor="t"/>
          <a:lstStyle/>
          <a:p>
            <a:pPr lvl="0">
              <a:defRPr/>
            </a:pPr>
            <a:r>
              <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a:t>
            </a:r>
            <a:endParaRPr lang="en-US" altLang="zh-CN"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a:defRPr/>
            </a:pPr>
            <a:r>
              <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加入文字描述！</a:t>
            </a:r>
            <a:endParaRPr lang="en-US" altLang="zh-CN"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Rectangle 42"/>
          <p:cNvSpPr/>
          <p:nvPr/>
        </p:nvSpPr>
        <p:spPr>
          <a:xfrm flipH="1">
            <a:off x="8414438" y="4739864"/>
            <a:ext cx="1570165" cy="720414"/>
          </a:xfrm>
          <a:prstGeom prst="rect">
            <a:avLst/>
          </a:prstGeom>
          <a:noFill/>
          <a:ln w="12700" cap="flat" cmpd="sng" algn="ctr">
            <a:noFill/>
            <a:prstDash val="solid"/>
          </a:ln>
          <a:effectLst/>
        </p:spPr>
        <p:txBody>
          <a:bodyPr lIns="91401" tIns="0" rIns="91401" bIns="0" rtlCol="0" anchor="t"/>
          <a:lstStyle/>
          <a:p>
            <a:pPr lvl="0">
              <a:defRPr/>
            </a:pPr>
            <a:r>
              <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a:t>
            </a:r>
            <a:endParaRPr lang="en-US" altLang="zh-CN"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a:defRPr/>
            </a:pPr>
            <a:r>
              <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加入文字描述！</a:t>
            </a:r>
            <a:endParaRPr lang="en-US" altLang="zh-CN"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3" name="标题 1"/>
          <p:cNvSpPr txBox="1"/>
          <p:nvPr/>
        </p:nvSpPr>
        <p:spPr>
          <a:xfrm>
            <a:off x="2711537" y="2568118"/>
            <a:ext cx="1080047" cy="795278"/>
          </a:xfrm>
          <a:prstGeom prst="rect">
            <a:avLst/>
          </a:prstGeom>
        </p:spPr>
        <p:txBody>
          <a:bodyPr lIns="179922" tIns="45700" rIns="91401" bIns="0">
            <a:normAutofit fontScale="92500" lnSpcReduction="10000"/>
          </a:bodyPr>
          <a:lstStyle>
            <a:lvl1pPr algn="ctr" defTabSz="913765" rtl="0" eaLnBrk="1" latinLnBrk="0" hangingPunct="1">
              <a:spcBef>
                <a:spcPct val="0"/>
              </a:spcBef>
              <a:buNone/>
              <a:defRPr sz="4400" kern="1200">
                <a:solidFill>
                  <a:schemeClr val="tx1"/>
                </a:solidFill>
                <a:latin typeface="+mj-lt"/>
                <a:ea typeface="+mj-ea"/>
                <a:cs typeface="+mj-cs"/>
              </a:defRPr>
            </a:lvl1pPr>
          </a:lstStyle>
          <a:p>
            <a:pPr algn="l"/>
            <a:r>
              <a:rPr lang="zh-CN" altLang="en-US" sz="2800" b="1">
                <a:solidFill>
                  <a:schemeClr val="bg1"/>
                </a:solidFill>
                <a:latin typeface="微软雅黑" panose="020b0503020204020204" pitchFamily="34" charset="-122"/>
                <a:ea typeface="微软雅黑" panose="020b0503020204020204" pitchFamily="34" charset="-122"/>
              </a:rPr>
              <a:t>加入</a:t>
            </a:r>
            <a:endParaRPr lang="en-US" altLang="zh-CN" sz="2800" b="1">
              <a:solidFill>
                <a:schemeClr val="bg1"/>
              </a:solidFill>
              <a:latin typeface="微软雅黑" panose="020b0503020204020204" pitchFamily="34" charset="-122"/>
              <a:ea typeface="微软雅黑" panose="020b0503020204020204" pitchFamily="34" charset="-122"/>
            </a:endParaRPr>
          </a:p>
          <a:p>
            <a:pPr algn="l"/>
            <a:r>
              <a:rPr lang="zh-CN" altLang="en-US" sz="2800" b="1">
                <a:solidFill>
                  <a:schemeClr val="bg1"/>
                </a:solidFill>
                <a:latin typeface="微软雅黑" panose="020b0503020204020204" pitchFamily="34" charset="-122"/>
                <a:ea typeface="微软雅黑" panose="020b0503020204020204" pitchFamily="34" charset="-122"/>
              </a:rPr>
              <a:t>文字</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24" name="标题 1"/>
          <p:cNvSpPr txBox="1"/>
          <p:nvPr/>
        </p:nvSpPr>
        <p:spPr>
          <a:xfrm>
            <a:off x="4655838" y="2568118"/>
            <a:ext cx="1080047" cy="795278"/>
          </a:xfrm>
          <a:prstGeom prst="rect">
            <a:avLst/>
          </a:prstGeom>
        </p:spPr>
        <p:txBody>
          <a:bodyPr lIns="179922" tIns="45700" rIns="91401" bIns="0">
            <a:normAutofit fontScale="92500" lnSpcReduction="10000"/>
          </a:bodyPr>
          <a:lstStyle>
            <a:lvl1pPr algn="ctr" defTabSz="913765" rtl="0" eaLnBrk="1" latinLnBrk="0" hangingPunct="1">
              <a:spcBef>
                <a:spcPct val="0"/>
              </a:spcBef>
              <a:buNone/>
              <a:defRPr sz="4400" kern="1200">
                <a:solidFill>
                  <a:schemeClr val="tx1"/>
                </a:solidFill>
                <a:latin typeface="+mj-lt"/>
                <a:ea typeface="+mj-ea"/>
                <a:cs typeface="+mj-cs"/>
              </a:defRPr>
            </a:lvl1pPr>
          </a:lstStyle>
          <a:p>
            <a:pPr algn="l"/>
            <a:r>
              <a:rPr lang="zh-CN" altLang="en-US" sz="2800" b="1">
                <a:solidFill>
                  <a:schemeClr val="bg1"/>
                </a:solidFill>
                <a:latin typeface="微软雅黑" panose="020b0503020204020204" pitchFamily="34" charset="-122"/>
                <a:ea typeface="微软雅黑" panose="020b0503020204020204" pitchFamily="34" charset="-122"/>
              </a:rPr>
              <a:t>加入</a:t>
            </a:r>
            <a:endParaRPr lang="en-US" altLang="zh-CN" sz="2800" b="1">
              <a:solidFill>
                <a:schemeClr val="bg1"/>
              </a:solidFill>
              <a:latin typeface="微软雅黑" panose="020b0503020204020204" pitchFamily="34" charset="-122"/>
              <a:ea typeface="微软雅黑" panose="020b0503020204020204" pitchFamily="34" charset="-122"/>
            </a:endParaRPr>
          </a:p>
          <a:p>
            <a:pPr algn="l"/>
            <a:r>
              <a:rPr lang="zh-CN" altLang="en-US" sz="2800" b="1">
                <a:solidFill>
                  <a:schemeClr val="bg1"/>
                </a:solidFill>
                <a:latin typeface="微软雅黑" panose="020b0503020204020204" pitchFamily="34" charset="-122"/>
                <a:ea typeface="微软雅黑" panose="020b0503020204020204" pitchFamily="34" charset="-122"/>
              </a:rPr>
              <a:t>文字</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25" name="标题 1"/>
          <p:cNvSpPr txBox="1"/>
          <p:nvPr/>
        </p:nvSpPr>
        <p:spPr>
          <a:xfrm>
            <a:off x="6600139" y="2578621"/>
            <a:ext cx="1080047" cy="795278"/>
          </a:xfrm>
          <a:prstGeom prst="rect">
            <a:avLst/>
          </a:prstGeom>
        </p:spPr>
        <p:txBody>
          <a:bodyPr lIns="179922" tIns="45700" rIns="91401" bIns="0">
            <a:normAutofit fontScale="92500" lnSpcReduction="10000"/>
          </a:bodyPr>
          <a:lstStyle>
            <a:lvl1pPr algn="ctr" defTabSz="913765" rtl="0" eaLnBrk="1" latinLnBrk="0" hangingPunct="1">
              <a:spcBef>
                <a:spcPct val="0"/>
              </a:spcBef>
              <a:buNone/>
              <a:defRPr sz="4400" kern="1200">
                <a:solidFill>
                  <a:schemeClr val="tx1"/>
                </a:solidFill>
                <a:latin typeface="+mj-lt"/>
                <a:ea typeface="+mj-ea"/>
                <a:cs typeface="+mj-cs"/>
              </a:defRPr>
            </a:lvl1pPr>
          </a:lstStyle>
          <a:p>
            <a:pPr algn="l"/>
            <a:r>
              <a:rPr lang="zh-CN" altLang="en-US" sz="2800" b="1">
                <a:solidFill>
                  <a:schemeClr val="bg1"/>
                </a:solidFill>
                <a:latin typeface="微软雅黑" panose="020b0503020204020204" pitchFamily="34" charset="-122"/>
                <a:ea typeface="微软雅黑" panose="020b0503020204020204" pitchFamily="34" charset="-122"/>
              </a:rPr>
              <a:t>加入</a:t>
            </a:r>
            <a:endParaRPr lang="en-US" altLang="zh-CN" sz="2800" b="1">
              <a:solidFill>
                <a:schemeClr val="bg1"/>
              </a:solidFill>
              <a:latin typeface="微软雅黑" panose="020b0503020204020204" pitchFamily="34" charset="-122"/>
              <a:ea typeface="微软雅黑" panose="020b0503020204020204" pitchFamily="34" charset="-122"/>
            </a:endParaRPr>
          </a:p>
          <a:p>
            <a:pPr algn="l"/>
            <a:r>
              <a:rPr lang="zh-CN" altLang="en-US" sz="2800" b="1">
                <a:solidFill>
                  <a:schemeClr val="bg1"/>
                </a:solidFill>
                <a:latin typeface="微软雅黑" panose="020b0503020204020204" pitchFamily="34" charset="-122"/>
                <a:ea typeface="微软雅黑" panose="020b0503020204020204" pitchFamily="34" charset="-122"/>
              </a:rPr>
              <a:t>文字</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26" name="标题 1"/>
          <p:cNvSpPr txBox="1"/>
          <p:nvPr/>
        </p:nvSpPr>
        <p:spPr>
          <a:xfrm>
            <a:off x="8544499" y="2578621"/>
            <a:ext cx="1080047" cy="795278"/>
          </a:xfrm>
          <a:prstGeom prst="rect">
            <a:avLst/>
          </a:prstGeom>
        </p:spPr>
        <p:txBody>
          <a:bodyPr lIns="179922" tIns="45700" rIns="91401" bIns="0">
            <a:normAutofit fontScale="92500" lnSpcReduction="10000"/>
          </a:bodyPr>
          <a:lstStyle>
            <a:lvl1pPr algn="ctr" defTabSz="913765" rtl="0" eaLnBrk="1" latinLnBrk="0" hangingPunct="1">
              <a:spcBef>
                <a:spcPct val="0"/>
              </a:spcBef>
              <a:buNone/>
              <a:defRPr sz="4400" kern="1200">
                <a:solidFill>
                  <a:schemeClr val="tx1"/>
                </a:solidFill>
                <a:latin typeface="+mj-lt"/>
                <a:ea typeface="+mj-ea"/>
                <a:cs typeface="+mj-cs"/>
              </a:defRPr>
            </a:lvl1pPr>
          </a:lstStyle>
          <a:p>
            <a:pPr algn="l"/>
            <a:r>
              <a:rPr lang="zh-CN" altLang="en-US" sz="2800" b="1">
                <a:solidFill>
                  <a:schemeClr val="bg1"/>
                </a:solidFill>
                <a:latin typeface="微软雅黑" panose="020b0503020204020204" pitchFamily="34" charset="-122"/>
                <a:ea typeface="微软雅黑" panose="020b0503020204020204" pitchFamily="34" charset="-122"/>
              </a:rPr>
              <a:t>加入</a:t>
            </a:r>
            <a:endParaRPr lang="en-US" altLang="zh-CN" sz="2800" b="1">
              <a:solidFill>
                <a:schemeClr val="bg1"/>
              </a:solidFill>
              <a:latin typeface="微软雅黑" panose="020b0503020204020204" pitchFamily="34" charset="-122"/>
              <a:ea typeface="微软雅黑" panose="020b0503020204020204" pitchFamily="34" charset="-122"/>
            </a:endParaRPr>
          </a:p>
          <a:p>
            <a:pPr algn="l"/>
            <a:r>
              <a:rPr lang="zh-CN" altLang="en-US" sz="2800" b="1">
                <a:solidFill>
                  <a:schemeClr val="bg1"/>
                </a:solidFill>
                <a:latin typeface="微软雅黑" panose="020b0503020204020204" pitchFamily="34" charset="-122"/>
                <a:ea typeface="微软雅黑" panose="020b0503020204020204" pitchFamily="34" charset="-122"/>
              </a:rPr>
              <a:t>文字</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27" name="矩形 6"/>
          <p:cNvSpPr>
            <a:spLocks noChangeArrowheads="1"/>
          </p:cNvSpPr>
          <p:nvPr/>
        </p:nvSpPr>
        <p:spPr bwMode="auto">
          <a:xfrm>
            <a:off x="-9087" y="478708"/>
            <a:ext cx="3256885" cy="21886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8" name="矩形 7"/>
          <p:cNvSpPr>
            <a:spLocks noChangeArrowheads="1"/>
          </p:cNvSpPr>
          <p:nvPr/>
        </p:nvSpPr>
        <p:spPr bwMode="auto">
          <a:xfrm>
            <a:off x="2970322" y="478708"/>
            <a:ext cx="4590232" cy="21886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9" name="矩形 8"/>
          <p:cNvSpPr>
            <a:spLocks noChangeArrowheads="1"/>
          </p:cNvSpPr>
          <p:nvPr/>
        </p:nvSpPr>
        <p:spPr bwMode="auto">
          <a:xfrm>
            <a:off x="6352253" y="477280"/>
            <a:ext cx="3299888" cy="22013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0" name="矩形 9"/>
          <p:cNvSpPr>
            <a:spLocks noChangeArrowheads="1"/>
          </p:cNvSpPr>
          <p:nvPr/>
        </p:nvSpPr>
        <p:spPr bwMode="auto">
          <a:xfrm>
            <a:off x="9582587" y="477280"/>
            <a:ext cx="2623927" cy="22013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31" name="组合 30"/>
          <p:cNvGrpSpPr/>
          <p:nvPr/>
        </p:nvGrpSpPr>
        <p:grpSpPr>
          <a:xfrm>
            <a:off x="895445" y="142664"/>
            <a:ext cx="3840912" cy="808757"/>
            <a:chOff x="903371" y="249943"/>
            <a:chExt cx="2831223" cy="679699"/>
          </a:xfrm>
        </p:grpSpPr>
        <p:sp>
          <p:nvSpPr>
            <p:cNvPr id="32" name="任意多边形 31"/>
            <p:cNvSpPr/>
            <p:nvPr/>
          </p:nvSpPr>
          <p:spPr bwMode="auto">
            <a:xfrm>
              <a:off x="903371" y="249943"/>
              <a:ext cx="2831223" cy="679699"/>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latin typeface="微软雅黑" panose="020b0503020204020204" pitchFamily="34" charset="-122"/>
              </a:endParaRPr>
            </a:p>
          </p:txBody>
        </p:sp>
        <p:sp>
          <p:nvSpPr>
            <p:cNvPr id="33" name="任意多边形 32"/>
            <p:cNvSpPr/>
            <p:nvPr/>
          </p:nvSpPr>
          <p:spPr bwMode="auto">
            <a:xfrm>
              <a:off x="1010779" y="325868"/>
              <a:ext cx="2628449" cy="52784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bg1"/>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latin typeface="微软雅黑" panose="020b0503020204020204" pitchFamily="34" charset="-122"/>
              </a:endParaRPr>
            </a:p>
          </p:txBody>
        </p:sp>
      </p:grpSp>
      <p:sp>
        <p:nvSpPr>
          <p:cNvPr id="34" name="标题 1"/>
          <p:cNvSpPr txBox="1"/>
          <p:nvPr/>
        </p:nvSpPr>
        <p:spPr>
          <a:xfrm>
            <a:off x="2003094" y="300024"/>
            <a:ext cx="7095588" cy="795095"/>
          </a:xfrm>
          <a:prstGeom prst="rect">
            <a:avLst/>
          </a:prstGeom>
        </p:spPr>
        <p:txBody>
          <a:bodyPr lIns="91437" tIns="45718" rIns="91437" bIns="45718">
            <a:normAutofit/>
          </a:bodyPr>
          <a:lstStyle>
            <a:lvl1pPr algn="ctr" defTabSz="913765" rtl="0" eaLnBrk="1" latinLnBrk="0" hangingPunct="1">
              <a:spcBef>
                <a:spcPct val="0"/>
              </a:spcBef>
              <a:buNone/>
              <a:defRPr sz="4400" kern="1200">
                <a:solidFill>
                  <a:schemeClr val="tx1"/>
                </a:solidFill>
                <a:latin typeface="+mj-lt"/>
                <a:ea typeface="+mj-ea"/>
                <a:cs typeface="+mj-cs"/>
              </a:defRPr>
            </a:lvl1pPr>
          </a:lstStyle>
          <a:p>
            <a:pPr algn="l"/>
            <a:r>
              <a:rPr lang="zh-CN" altLang="en-US" sz="2800" b="1">
                <a:solidFill>
                  <a:srgbClr val="C00000"/>
                </a:solidFill>
                <a:latin typeface="微软雅黑" panose="020b0503020204020204" pitchFamily="34" charset="-122"/>
                <a:ea typeface="微软雅黑" panose="020b0503020204020204" pitchFamily="34" charset="-122"/>
              </a:rPr>
              <a:t>岗位具备能力</a:t>
            </a:r>
            <a:endParaRPr lang="zh-CN" altLang="en-US" sz="2800" b="1">
              <a:solidFill>
                <a:srgbClr val="C00000"/>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1356071" y="284685"/>
            <a:ext cx="691209" cy="584771"/>
          </a:xfrm>
          <a:prstGeom prst="rect">
            <a:avLst/>
          </a:prstGeom>
          <a:noFill/>
        </p:spPr>
        <p:txBody>
          <a:bodyPr wrap="none" lIns="91437" tIns="45718" rIns="91437" bIns="45718" rtlCol="0">
            <a:spAutoFit/>
          </a:bodyPr>
          <a:lstStyle/>
          <a:p>
            <a:r>
              <a:rPr lang="en-US" altLang="zh-CN" sz="3200" b="1">
                <a:solidFill>
                  <a:srgbClr val="C00000"/>
                </a:solidFill>
                <a:latin typeface="微软雅黑" panose="020b0503020204020204" pitchFamily="34" charset="-122"/>
                <a:ea typeface="微软雅黑" panose="020b0503020204020204" pitchFamily="34" charset="-122"/>
              </a:rPr>
              <a:t>04</a:t>
            </a:r>
            <a:endParaRPr lang="zh-CN" altLang="en-US" sz="32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7"/>
                                        </p:tgtEl>
                                        <p:attrNameLst>
                                          <p:attrName>r</p:attrName>
                                        </p:attrNameLst>
                                      </p:cBhvr>
                                    </p:animRot>
                                    <p:animRot by="-240000">
                                      <p:cBhvr>
                                        <p:cTn id="7" dur="200" fill="hold">
                                          <p:stCondLst>
                                            <p:cond delay="200"/>
                                          </p:stCondLst>
                                        </p:cTn>
                                        <p:tgtEl>
                                          <p:spTgt spid="27"/>
                                        </p:tgtEl>
                                        <p:attrNameLst>
                                          <p:attrName>r</p:attrName>
                                        </p:attrNameLst>
                                      </p:cBhvr>
                                    </p:animRot>
                                    <p:animRot by="240000">
                                      <p:cBhvr>
                                        <p:cTn id="8" dur="200" fill="hold">
                                          <p:stCondLst>
                                            <p:cond delay="400"/>
                                          </p:stCondLst>
                                        </p:cTn>
                                        <p:tgtEl>
                                          <p:spTgt spid="27"/>
                                        </p:tgtEl>
                                        <p:attrNameLst>
                                          <p:attrName>r</p:attrName>
                                        </p:attrNameLst>
                                      </p:cBhvr>
                                    </p:animRot>
                                    <p:animRot by="-240000">
                                      <p:cBhvr>
                                        <p:cTn id="9" dur="200" fill="hold">
                                          <p:stCondLst>
                                            <p:cond delay="600"/>
                                          </p:stCondLst>
                                        </p:cTn>
                                        <p:tgtEl>
                                          <p:spTgt spid="27"/>
                                        </p:tgtEl>
                                        <p:attrNameLst>
                                          <p:attrName>r</p:attrName>
                                        </p:attrNameLst>
                                      </p:cBhvr>
                                    </p:animRot>
                                    <p:animRot by="120000">
                                      <p:cBhvr>
                                        <p:cTn id="10" dur="200" fill="hold">
                                          <p:stCondLst>
                                            <p:cond delay="800"/>
                                          </p:stCondLst>
                                        </p:cTn>
                                        <p:tgtEl>
                                          <p:spTgt spid="27"/>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par>
                                <p:cTn id="17" presetID="32" presetClass="emph" presetSubtype="0" fill="hold" grpId="0" nodeType="withEffect">
                                  <p:stCondLst>
                                    <p:cond delay="0"/>
                                  </p:stCondLst>
                                  <p:childTnLst>
                                    <p:animRot by="120000">
                                      <p:cBhvr>
                                        <p:cTn id="18" dur="100" fill="hold">
                                          <p:stCondLst>
                                            <p:cond delay="0"/>
                                          </p:stCondLst>
                                        </p:cTn>
                                        <p:tgtEl>
                                          <p:spTgt spid="29"/>
                                        </p:tgtEl>
                                        <p:attrNameLst>
                                          <p:attrName>r</p:attrName>
                                        </p:attrNameLst>
                                      </p:cBhvr>
                                    </p:animRot>
                                    <p:animRot by="-240000">
                                      <p:cBhvr>
                                        <p:cTn id="19" dur="200" fill="hold">
                                          <p:stCondLst>
                                            <p:cond delay="200"/>
                                          </p:stCondLst>
                                        </p:cTn>
                                        <p:tgtEl>
                                          <p:spTgt spid="29"/>
                                        </p:tgtEl>
                                        <p:attrNameLst>
                                          <p:attrName>r</p:attrName>
                                        </p:attrNameLst>
                                      </p:cBhvr>
                                    </p:animRot>
                                    <p:animRot by="240000">
                                      <p:cBhvr>
                                        <p:cTn id="20" dur="200" fill="hold">
                                          <p:stCondLst>
                                            <p:cond delay="400"/>
                                          </p:stCondLst>
                                        </p:cTn>
                                        <p:tgtEl>
                                          <p:spTgt spid="29"/>
                                        </p:tgtEl>
                                        <p:attrNameLst>
                                          <p:attrName>r</p:attrName>
                                        </p:attrNameLst>
                                      </p:cBhvr>
                                    </p:animRot>
                                    <p:animRot by="-240000">
                                      <p:cBhvr>
                                        <p:cTn id="21" dur="200" fill="hold">
                                          <p:stCondLst>
                                            <p:cond delay="600"/>
                                          </p:stCondLst>
                                        </p:cTn>
                                        <p:tgtEl>
                                          <p:spTgt spid="29"/>
                                        </p:tgtEl>
                                        <p:attrNameLst>
                                          <p:attrName>r</p:attrName>
                                        </p:attrNameLst>
                                      </p:cBhvr>
                                    </p:animRot>
                                    <p:animRot by="120000">
                                      <p:cBhvr>
                                        <p:cTn id="22" dur="200" fill="hold">
                                          <p:stCondLst>
                                            <p:cond delay="800"/>
                                          </p:stCondLst>
                                        </p:cTn>
                                        <p:tgtEl>
                                          <p:spTgt spid="29"/>
                                        </p:tgtEl>
                                        <p:attrNameLst>
                                          <p:attrName>r</p:attrName>
                                        </p:attrNameLst>
                                      </p:cBhvr>
                                    </p:animRot>
                                  </p:childTnLst>
                                </p:cTn>
                              </p:par>
                              <p:par>
                                <p:cTn id="23" presetID="32" presetClass="emph" presetSubtype="0" fill="hold" grpId="0" nodeType="withEffect">
                                  <p:stCondLst>
                                    <p:cond delay="0"/>
                                  </p:stCondLst>
                                  <p:childTnLst>
                                    <p:animRot by="120000">
                                      <p:cBhvr>
                                        <p:cTn id="24" dur="100" fill="hold">
                                          <p:stCondLst>
                                            <p:cond delay="0"/>
                                          </p:stCondLst>
                                        </p:cTn>
                                        <p:tgtEl>
                                          <p:spTgt spid="30"/>
                                        </p:tgtEl>
                                        <p:attrNameLst>
                                          <p:attrName>r</p:attrName>
                                        </p:attrNameLst>
                                      </p:cBhvr>
                                    </p:animRot>
                                    <p:animRot by="-240000">
                                      <p:cBhvr>
                                        <p:cTn id="25" dur="200" fill="hold">
                                          <p:stCondLst>
                                            <p:cond delay="200"/>
                                          </p:stCondLst>
                                        </p:cTn>
                                        <p:tgtEl>
                                          <p:spTgt spid="30"/>
                                        </p:tgtEl>
                                        <p:attrNameLst>
                                          <p:attrName>r</p:attrName>
                                        </p:attrNameLst>
                                      </p:cBhvr>
                                    </p:animRot>
                                    <p:animRot by="240000">
                                      <p:cBhvr>
                                        <p:cTn id="26" dur="200" fill="hold">
                                          <p:stCondLst>
                                            <p:cond delay="400"/>
                                          </p:stCondLst>
                                        </p:cTn>
                                        <p:tgtEl>
                                          <p:spTgt spid="30"/>
                                        </p:tgtEl>
                                        <p:attrNameLst>
                                          <p:attrName>r</p:attrName>
                                        </p:attrNameLst>
                                      </p:cBhvr>
                                    </p:animRot>
                                    <p:animRot by="-240000">
                                      <p:cBhvr>
                                        <p:cTn id="27" dur="200" fill="hold">
                                          <p:stCondLst>
                                            <p:cond delay="600"/>
                                          </p:stCondLst>
                                        </p:cTn>
                                        <p:tgtEl>
                                          <p:spTgt spid="30"/>
                                        </p:tgtEl>
                                        <p:attrNameLst>
                                          <p:attrName>r</p:attrName>
                                        </p:attrNameLst>
                                      </p:cBhvr>
                                    </p:animRot>
                                    <p:animRot by="120000">
                                      <p:cBhvr>
                                        <p:cTn id="28" dur="200" fill="hold">
                                          <p:stCondLst>
                                            <p:cond delay="800"/>
                                          </p:stCondLst>
                                        </p:cTn>
                                        <p:tgtEl>
                                          <p:spTgt spid="30"/>
                                        </p:tgtEl>
                                        <p:attrNameLst>
                                          <p:attrName>r</p:attrName>
                                        </p:attrNameLst>
                                      </p:cBhvr>
                                    </p:animRot>
                                  </p:childTnLst>
                                </p:cTn>
                              </p:par>
                              <p:par>
                                <p:cTn id="29" presetID="22" presetClass="entr" presetSubtype="8"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nodeType="afterGroup">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childTnLst>
                          </p:cTn>
                        </p:par>
                        <p:par>
                          <p:cTn id="39" fill="hold" nodeType="afterGroup">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nodeType="afterGroup">
                            <p:stCondLst>
                              <p:cond delay="2000"/>
                            </p:stCondLst>
                            <p:childTnLst>
                              <p:par>
                                <p:cTn id="44" presetID="25" presetClass="entr" presetSubtype="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9" dur="1000" fill="hold"/>
                                        <p:tgtEl>
                                          <p:spTgt spid="10"/>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0"/>
                                        </p:tgtEl>
                                      </p:cBhvr>
                                    </p:animEffect>
                                  </p:childTnLst>
                                </p:cTn>
                              </p:par>
                              <p:par>
                                <p:cTn id="54" presetID="45"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250"/>
                                        <p:tgtEl>
                                          <p:spTgt spid="11"/>
                                        </p:tgtEl>
                                      </p:cBhvr>
                                    </p:animEffect>
                                    <p:anim calcmode="lin" valueType="num">
                                      <p:cBhvr>
                                        <p:cTn id="57" dur="1250" fill="hold"/>
                                        <p:tgtEl>
                                          <p:spTgt spid="11"/>
                                        </p:tgtEl>
                                        <p:attrNameLst>
                                          <p:attrName>ppt_w</p:attrName>
                                        </p:attrNameLst>
                                      </p:cBhvr>
                                      <p:tavLst>
                                        <p:tav tm="0" fmla="#ppt_w*sin(2.5*pi*$)">
                                          <p:val>
                                            <p:fltVal val="0"/>
                                          </p:val>
                                        </p:tav>
                                        <p:tav tm="100000">
                                          <p:val>
                                            <p:fltVal val="1"/>
                                          </p:val>
                                        </p:tav>
                                      </p:tavLst>
                                    </p:anim>
                                    <p:anim calcmode="lin" valueType="num">
                                      <p:cBhvr>
                                        <p:cTn id="58" dur="1250" fill="hold"/>
                                        <p:tgtEl>
                                          <p:spTgt spid="11"/>
                                        </p:tgtEl>
                                        <p:attrNameLst>
                                          <p:attrName>ppt_h</p:attrName>
                                        </p:attrNameLst>
                                      </p:cBhvr>
                                      <p:tavLst>
                                        <p:tav tm="0">
                                          <p:val>
                                            <p:strVal val="#ppt_h"/>
                                          </p:val>
                                        </p:tav>
                                        <p:tav tm="100000">
                                          <p:val>
                                            <p:strVal val="#ppt_h"/>
                                          </p:val>
                                        </p:tav>
                                      </p:tavLst>
                                    </p:anim>
                                  </p:childTnLst>
                                </p:cTn>
                              </p:par>
                            </p:childTnLst>
                          </p:cTn>
                        </p:par>
                        <p:par>
                          <p:cTn id="59" fill="hold" nodeType="afterGroup">
                            <p:stCondLst>
                              <p:cond delay="3250"/>
                            </p:stCondLst>
                            <p:childTnLst>
                              <p:par>
                                <p:cTn id="60" presetID="10" presetClass="entr" presetSubtype="0"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par>
                          <p:cTn id="63" fill="hold" nodeType="afterGroup">
                            <p:stCondLst>
                              <p:cond delay="3750"/>
                            </p:stCondLst>
                            <p:childTnLst>
                              <p:par>
                                <p:cTn id="64" presetID="10" presetClass="entr" presetSubtype="0"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750"/>
                                        <p:tgtEl>
                                          <p:spTgt spid="19"/>
                                        </p:tgtEl>
                                      </p:cBhvr>
                                    </p:animEffect>
                                  </p:childTnLst>
                                </p:cTn>
                              </p:par>
                            </p:childTnLst>
                          </p:cTn>
                        </p:par>
                        <p:par>
                          <p:cTn id="67" fill="hold" nodeType="afterGroup">
                            <p:stCondLst>
                              <p:cond delay="4500"/>
                            </p:stCondLst>
                            <p:childTnLst>
                              <p:par>
                                <p:cTn id="68" presetID="25" presetClass="entr" presetSubtype="0"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71"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72"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73" dur="1000" fill="hold"/>
                                        <p:tgtEl>
                                          <p:spTgt spid="12"/>
                                        </p:tgtEl>
                                        <p:attrNameLst>
                                          <p:attrName>ppt_h</p:attrName>
                                        </p:attrNameLst>
                                      </p:cBhvr>
                                      <p:tavLst>
                                        <p:tav tm="0">
                                          <p:val>
                                            <p:strVal val="#ppt_h"/>
                                          </p:val>
                                        </p:tav>
                                        <p:tav tm="100000">
                                          <p:val>
                                            <p:strVal val="#ppt_h"/>
                                          </p:val>
                                        </p:tav>
                                      </p:tavLst>
                                    </p:anim>
                                    <p:anim calcmode="lin" valueType="num">
                                      <p:cBhvr>
                                        <p:cTn id="74"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75"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76"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77" dur="1000" decel="50000">
                                          <p:stCondLst>
                                            <p:cond delay="0"/>
                                          </p:stCondLst>
                                        </p:cTn>
                                        <p:tgtEl>
                                          <p:spTgt spid="12"/>
                                        </p:tgtEl>
                                      </p:cBhvr>
                                    </p:animEffect>
                                  </p:childTnLst>
                                </p:cTn>
                              </p:par>
                              <p:par>
                                <p:cTn id="78" presetID="45" presetClass="entr" presetSubtype="0" fill="hold" grpId="0" nodeType="with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fade">
                                      <p:cBhvr>
                                        <p:cTn id="80" dur="1250"/>
                                        <p:tgtEl>
                                          <p:spTgt spid="13"/>
                                        </p:tgtEl>
                                      </p:cBhvr>
                                    </p:animEffect>
                                    <p:anim calcmode="lin" valueType="num">
                                      <p:cBhvr>
                                        <p:cTn id="81" dur="1250" fill="hold"/>
                                        <p:tgtEl>
                                          <p:spTgt spid="13"/>
                                        </p:tgtEl>
                                        <p:attrNameLst>
                                          <p:attrName>ppt_w</p:attrName>
                                        </p:attrNameLst>
                                      </p:cBhvr>
                                      <p:tavLst>
                                        <p:tav tm="0" fmla="#ppt_w*sin(2.5*pi*$)">
                                          <p:val>
                                            <p:fltVal val="0"/>
                                          </p:val>
                                        </p:tav>
                                        <p:tav tm="100000">
                                          <p:val>
                                            <p:fltVal val="1"/>
                                          </p:val>
                                        </p:tav>
                                      </p:tavLst>
                                    </p:anim>
                                    <p:anim calcmode="lin" valueType="num">
                                      <p:cBhvr>
                                        <p:cTn id="82" dur="1250" fill="hold"/>
                                        <p:tgtEl>
                                          <p:spTgt spid="13"/>
                                        </p:tgtEl>
                                        <p:attrNameLst>
                                          <p:attrName>ppt_h</p:attrName>
                                        </p:attrNameLst>
                                      </p:cBhvr>
                                      <p:tavLst>
                                        <p:tav tm="0">
                                          <p:val>
                                            <p:strVal val="#ppt_h"/>
                                          </p:val>
                                        </p:tav>
                                        <p:tav tm="100000">
                                          <p:val>
                                            <p:strVal val="#ppt_h"/>
                                          </p:val>
                                        </p:tav>
                                      </p:tavLst>
                                    </p:anim>
                                  </p:childTnLst>
                                </p:cTn>
                              </p:par>
                            </p:childTnLst>
                          </p:cTn>
                        </p:par>
                        <p:par>
                          <p:cTn id="83" fill="hold" nodeType="afterGroup">
                            <p:stCondLst>
                              <p:cond delay="5750"/>
                            </p:stCondLst>
                            <p:childTnLst>
                              <p:par>
                                <p:cTn id="84" presetID="10" presetClass="entr" presetSubtype="0"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fade">
                                      <p:cBhvr>
                                        <p:cTn id="86" dur="500"/>
                                        <p:tgtEl>
                                          <p:spTgt spid="24"/>
                                        </p:tgtEl>
                                      </p:cBhvr>
                                    </p:animEffect>
                                  </p:childTnLst>
                                </p:cTn>
                              </p:par>
                            </p:childTnLst>
                          </p:cTn>
                        </p:par>
                        <p:par>
                          <p:cTn id="87" fill="hold" nodeType="afterGroup">
                            <p:stCondLst>
                              <p:cond delay="6250"/>
                            </p:stCondLst>
                            <p:childTnLst>
                              <p:par>
                                <p:cTn id="88" presetID="10" presetClass="entr" presetSubtype="0" fill="hold" grpId="0"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750"/>
                                        <p:tgtEl>
                                          <p:spTgt spid="20"/>
                                        </p:tgtEl>
                                      </p:cBhvr>
                                    </p:animEffect>
                                  </p:childTnLst>
                                </p:cTn>
                              </p:par>
                            </p:childTnLst>
                          </p:cTn>
                        </p:par>
                        <p:par>
                          <p:cTn id="91" fill="hold" nodeType="afterGroup">
                            <p:stCondLst>
                              <p:cond delay="7000"/>
                            </p:stCondLst>
                            <p:childTnLst>
                              <p:par>
                                <p:cTn id="92" presetID="25" presetClass="entr" presetSubtype="0" fill="hold" grpId="0" nodeType="afterEffect">
                                  <p:stCondLst>
                                    <p:cond delay="0"/>
                                  </p:stCondLst>
                                  <p:childTnLst>
                                    <p:set>
                                      <p:cBhvr>
                                        <p:cTn id="93" dur="1" fill="hold">
                                          <p:stCondLst>
                                            <p:cond delay="0"/>
                                          </p:stCondLst>
                                        </p:cTn>
                                        <p:tgtEl>
                                          <p:spTgt spid="14"/>
                                        </p:tgtEl>
                                        <p:attrNameLst>
                                          <p:attrName>style.visibility</p:attrName>
                                        </p:attrNameLst>
                                      </p:cBhvr>
                                      <p:to>
                                        <p:strVal val="visible"/>
                                      </p:to>
                                    </p:set>
                                    <p:anim calcmode="lin" valueType="num">
                                      <p:cBhvr>
                                        <p:cTn id="94"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95"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96"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97" dur="1000" fill="hold"/>
                                        <p:tgtEl>
                                          <p:spTgt spid="14"/>
                                        </p:tgtEl>
                                        <p:attrNameLst>
                                          <p:attrName>ppt_h</p:attrName>
                                        </p:attrNameLst>
                                      </p:cBhvr>
                                      <p:tavLst>
                                        <p:tav tm="0">
                                          <p:val>
                                            <p:strVal val="#ppt_h"/>
                                          </p:val>
                                        </p:tav>
                                        <p:tav tm="100000">
                                          <p:val>
                                            <p:strVal val="#ppt_h"/>
                                          </p:val>
                                        </p:tav>
                                      </p:tavLst>
                                    </p:anim>
                                    <p:anim calcmode="lin" valueType="num">
                                      <p:cBhvr>
                                        <p:cTn id="98"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99"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00"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01" dur="1000" decel="50000">
                                          <p:stCondLst>
                                            <p:cond delay="0"/>
                                          </p:stCondLst>
                                        </p:cTn>
                                        <p:tgtEl>
                                          <p:spTgt spid="14"/>
                                        </p:tgtEl>
                                      </p:cBhvr>
                                    </p:animEffect>
                                  </p:childTnLst>
                                </p:cTn>
                              </p:par>
                              <p:par>
                                <p:cTn id="102" presetID="45" presetClass="entr" presetSubtype="0"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Effect transition="in" filter="fade">
                                      <p:cBhvr>
                                        <p:cTn id="104" dur="1250"/>
                                        <p:tgtEl>
                                          <p:spTgt spid="15"/>
                                        </p:tgtEl>
                                      </p:cBhvr>
                                    </p:animEffect>
                                    <p:anim calcmode="lin" valueType="num">
                                      <p:cBhvr>
                                        <p:cTn id="105" dur="1250" fill="hold"/>
                                        <p:tgtEl>
                                          <p:spTgt spid="15"/>
                                        </p:tgtEl>
                                        <p:attrNameLst>
                                          <p:attrName>ppt_w</p:attrName>
                                        </p:attrNameLst>
                                      </p:cBhvr>
                                      <p:tavLst>
                                        <p:tav tm="0" fmla="#ppt_w*sin(2.5*pi*$)">
                                          <p:val>
                                            <p:fltVal val="0"/>
                                          </p:val>
                                        </p:tav>
                                        <p:tav tm="100000">
                                          <p:val>
                                            <p:fltVal val="1"/>
                                          </p:val>
                                        </p:tav>
                                      </p:tavLst>
                                    </p:anim>
                                    <p:anim calcmode="lin" valueType="num">
                                      <p:cBhvr>
                                        <p:cTn id="106" dur="1250" fill="hold"/>
                                        <p:tgtEl>
                                          <p:spTgt spid="15"/>
                                        </p:tgtEl>
                                        <p:attrNameLst>
                                          <p:attrName>ppt_h</p:attrName>
                                        </p:attrNameLst>
                                      </p:cBhvr>
                                      <p:tavLst>
                                        <p:tav tm="0">
                                          <p:val>
                                            <p:strVal val="#ppt_h"/>
                                          </p:val>
                                        </p:tav>
                                        <p:tav tm="100000">
                                          <p:val>
                                            <p:strVal val="#ppt_h"/>
                                          </p:val>
                                        </p:tav>
                                      </p:tavLst>
                                    </p:anim>
                                  </p:childTnLst>
                                </p:cTn>
                              </p:par>
                            </p:childTnLst>
                          </p:cTn>
                        </p:par>
                        <p:par>
                          <p:cTn id="107" fill="hold" nodeType="afterGroup">
                            <p:stCondLst>
                              <p:cond delay="8250"/>
                            </p:stCondLst>
                            <p:childTnLst>
                              <p:par>
                                <p:cTn id="108" presetID="10" presetClass="entr" presetSubtype="0" fill="hold" grpId="0" nodeType="afterEffect">
                                  <p:stCondLst>
                                    <p:cond delay="0"/>
                                  </p:stCondLst>
                                  <p:childTnLst>
                                    <p:set>
                                      <p:cBhvr>
                                        <p:cTn id="109" dur="1" fill="hold">
                                          <p:stCondLst>
                                            <p:cond delay="0"/>
                                          </p:stCondLst>
                                        </p:cTn>
                                        <p:tgtEl>
                                          <p:spTgt spid="25"/>
                                        </p:tgtEl>
                                        <p:attrNameLst>
                                          <p:attrName>style.visibility</p:attrName>
                                        </p:attrNameLst>
                                      </p:cBhvr>
                                      <p:to>
                                        <p:strVal val="visible"/>
                                      </p:to>
                                    </p:set>
                                    <p:animEffect transition="in" filter="fade">
                                      <p:cBhvr>
                                        <p:cTn id="110" dur="500"/>
                                        <p:tgtEl>
                                          <p:spTgt spid="25"/>
                                        </p:tgtEl>
                                      </p:cBhvr>
                                    </p:animEffect>
                                  </p:childTnLst>
                                </p:cTn>
                              </p:par>
                            </p:childTnLst>
                          </p:cTn>
                        </p:par>
                        <p:par>
                          <p:cTn id="111" fill="hold" nodeType="afterGroup">
                            <p:stCondLst>
                              <p:cond delay="8750"/>
                            </p:stCondLst>
                            <p:childTnLst>
                              <p:par>
                                <p:cTn id="112" presetID="10" presetClass="entr" presetSubtype="0"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Effect transition="in" filter="fade">
                                      <p:cBhvr>
                                        <p:cTn id="114" dur="750"/>
                                        <p:tgtEl>
                                          <p:spTgt spid="21"/>
                                        </p:tgtEl>
                                      </p:cBhvr>
                                    </p:animEffect>
                                  </p:childTnLst>
                                </p:cTn>
                              </p:par>
                            </p:childTnLst>
                          </p:cTn>
                        </p:par>
                        <p:par>
                          <p:cTn id="115" fill="hold" nodeType="afterGroup">
                            <p:stCondLst>
                              <p:cond delay="9500"/>
                            </p:stCondLst>
                            <p:childTnLst>
                              <p:par>
                                <p:cTn id="116" presetID="25"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 calcmode="lin" valueType="num">
                                      <p:cBhvr>
                                        <p:cTn id="118"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19"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20"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21" dur="1000" fill="hold"/>
                                        <p:tgtEl>
                                          <p:spTgt spid="16"/>
                                        </p:tgtEl>
                                        <p:attrNameLst>
                                          <p:attrName>ppt_h</p:attrName>
                                        </p:attrNameLst>
                                      </p:cBhvr>
                                      <p:tavLst>
                                        <p:tav tm="0">
                                          <p:val>
                                            <p:strVal val="#ppt_h"/>
                                          </p:val>
                                        </p:tav>
                                        <p:tav tm="100000">
                                          <p:val>
                                            <p:strVal val="#ppt_h"/>
                                          </p:val>
                                        </p:tav>
                                      </p:tavLst>
                                    </p:anim>
                                    <p:anim calcmode="lin" valueType="num">
                                      <p:cBhvr>
                                        <p:cTn id="122"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23"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24"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25" dur="1000" decel="50000">
                                          <p:stCondLst>
                                            <p:cond delay="0"/>
                                          </p:stCondLst>
                                        </p:cTn>
                                        <p:tgtEl>
                                          <p:spTgt spid="16"/>
                                        </p:tgtEl>
                                      </p:cBhvr>
                                    </p:animEffect>
                                  </p:childTnLst>
                                </p:cTn>
                              </p:par>
                              <p:par>
                                <p:cTn id="126" presetID="45" presetClass="entr" presetSubtype="0" fill="hold" grpId="0" nodeType="withEffect">
                                  <p:stCondLst>
                                    <p:cond delay="0"/>
                                  </p:stCondLst>
                                  <p:childTnLst>
                                    <p:set>
                                      <p:cBhvr>
                                        <p:cTn id="127" dur="1" fill="hold">
                                          <p:stCondLst>
                                            <p:cond delay="0"/>
                                          </p:stCondLst>
                                        </p:cTn>
                                        <p:tgtEl>
                                          <p:spTgt spid="17"/>
                                        </p:tgtEl>
                                        <p:attrNameLst>
                                          <p:attrName>style.visibility</p:attrName>
                                        </p:attrNameLst>
                                      </p:cBhvr>
                                      <p:to>
                                        <p:strVal val="visible"/>
                                      </p:to>
                                    </p:set>
                                    <p:animEffect transition="in" filter="fade">
                                      <p:cBhvr>
                                        <p:cTn id="128" dur="1250"/>
                                        <p:tgtEl>
                                          <p:spTgt spid="17"/>
                                        </p:tgtEl>
                                      </p:cBhvr>
                                    </p:animEffect>
                                    <p:anim calcmode="lin" valueType="num">
                                      <p:cBhvr>
                                        <p:cTn id="129" dur="1250" fill="hold"/>
                                        <p:tgtEl>
                                          <p:spTgt spid="17"/>
                                        </p:tgtEl>
                                        <p:attrNameLst>
                                          <p:attrName>ppt_w</p:attrName>
                                        </p:attrNameLst>
                                      </p:cBhvr>
                                      <p:tavLst>
                                        <p:tav tm="0" fmla="#ppt_w*sin(2.5*pi*$)">
                                          <p:val>
                                            <p:fltVal val="0"/>
                                          </p:val>
                                        </p:tav>
                                        <p:tav tm="100000">
                                          <p:val>
                                            <p:fltVal val="1"/>
                                          </p:val>
                                        </p:tav>
                                      </p:tavLst>
                                    </p:anim>
                                    <p:anim calcmode="lin" valueType="num">
                                      <p:cBhvr>
                                        <p:cTn id="130" dur="1250" fill="hold"/>
                                        <p:tgtEl>
                                          <p:spTgt spid="17"/>
                                        </p:tgtEl>
                                        <p:attrNameLst>
                                          <p:attrName>ppt_h</p:attrName>
                                        </p:attrNameLst>
                                      </p:cBhvr>
                                      <p:tavLst>
                                        <p:tav tm="0">
                                          <p:val>
                                            <p:strVal val="#ppt_h"/>
                                          </p:val>
                                        </p:tav>
                                        <p:tav tm="100000">
                                          <p:val>
                                            <p:strVal val="#ppt_h"/>
                                          </p:val>
                                        </p:tav>
                                      </p:tavLst>
                                    </p:anim>
                                  </p:childTnLst>
                                </p:cTn>
                              </p:par>
                            </p:childTnLst>
                          </p:cTn>
                        </p:par>
                        <p:par>
                          <p:cTn id="131" fill="hold" nodeType="afterGroup">
                            <p:stCondLst>
                              <p:cond delay="10750"/>
                            </p:stCondLst>
                            <p:childTnLst>
                              <p:par>
                                <p:cTn id="132" presetID="10" presetClass="entr" presetSubtype="0" fill="hold" grpId="0" nodeType="afterEffect">
                                  <p:stCondLst>
                                    <p:cond delay="0"/>
                                  </p:stCondLst>
                                  <p:childTnLst>
                                    <p:set>
                                      <p:cBhvr>
                                        <p:cTn id="133" dur="1" fill="hold">
                                          <p:stCondLst>
                                            <p:cond delay="0"/>
                                          </p:stCondLst>
                                        </p:cTn>
                                        <p:tgtEl>
                                          <p:spTgt spid="26"/>
                                        </p:tgtEl>
                                        <p:attrNameLst>
                                          <p:attrName>style.visibility</p:attrName>
                                        </p:attrNameLst>
                                      </p:cBhvr>
                                      <p:to>
                                        <p:strVal val="visible"/>
                                      </p:to>
                                    </p:set>
                                    <p:animEffect transition="in" filter="fade">
                                      <p:cBhvr>
                                        <p:cTn id="134" dur="500"/>
                                        <p:tgtEl>
                                          <p:spTgt spid="26"/>
                                        </p:tgtEl>
                                      </p:cBhvr>
                                    </p:animEffect>
                                  </p:childTnLst>
                                </p:cTn>
                              </p:par>
                            </p:childTnLst>
                          </p:cTn>
                        </p:par>
                        <p:par>
                          <p:cTn id="135" fill="hold" nodeType="afterGroup">
                            <p:stCondLst>
                              <p:cond delay="11250"/>
                            </p:stCondLst>
                            <p:childTnLst>
                              <p:par>
                                <p:cTn id="136" presetID="10" presetClass="entr" presetSubtype="0" fill="hold" grpId="0" nodeType="afterEffect">
                                  <p:stCondLst>
                                    <p:cond delay="0"/>
                                  </p:stCondLst>
                                  <p:childTnLst>
                                    <p:set>
                                      <p:cBhvr>
                                        <p:cTn id="137" dur="1" fill="hold">
                                          <p:stCondLst>
                                            <p:cond delay="0"/>
                                          </p:stCondLst>
                                        </p:cTn>
                                        <p:tgtEl>
                                          <p:spTgt spid="22"/>
                                        </p:tgtEl>
                                        <p:attrNameLst>
                                          <p:attrName>style.visibility</p:attrName>
                                        </p:attrNameLst>
                                      </p:cBhvr>
                                      <p:to>
                                        <p:strVal val="visible"/>
                                      </p:to>
                                    </p:set>
                                    <p:animEffect transition="in" filter="fade">
                                      <p:cBhvr>
                                        <p:cTn id="138"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9" grpId="0"/>
      <p:bldP spid="20" grpId="0"/>
      <p:bldP spid="21" grpId="0"/>
      <p:bldP spid="22" grpId="0"/>
      <p:bldP spid="23" grpId="0"/>
      <p:bldP spid="24" grpId="0"/>
      <p:bldP spid="25" grpId="0"/>
      <p:bldP spid="26" grpId="0"/>
      <p:bldP spid="27" grpId="0" animBg="1"/>
      <p:bldP spid="28" grpId="0" animBg="1"/>
      <p:bldP spid="29" grpId="0" animBg="1"/>
      <p:bldP spid="30" grpId="0" animBg="1"/>
      <p:bldP spid="34" grpId="0"/>
      <p:bldP spid="35"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8" name="矩形 17"/>
          <p:cNvSpPr/>
          <p:nvPr/>
        </p:nvSpPr>
        <p:spPr>
          <a:xfrm>
            <a:off x="0" y="2471984"/>
            <a:ext cx="12190414" cy="1223716"/>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296877" y="2613725"/>
            <a:ext cx="4285273" cy="830993"/>
          </a:xfrm>
          <a:prstGeom prst="rect">
            <a:avLst/>
          </a:prstGeom>
        </p:spPr>
        <p:txBody>
          <a:bodyPr wrap="square" lIns="91437" tIns="45718" rIns="91437" bIns="45718">
            <a:spAutoFit/>
          </a:bodyPr>
          <a:lstStyle/>
          <a:p>
            <a:r>
              <a:rPr lang="zh-CN" altLang="en-US" sz="4800" b="1">
                <a:solidFill>
                  <a:schemeClr val="bg1"/>
                </a:solidFill>
                <a:latin typeface="微软雅黑" panose="020b0503020204020204" pitchFamily="34" charset="-122"/>
                <a:ea typeface="微软雅黑" panose="020b0503020204020204" pitchFamily="34" charset="-122"/>
              </a:rPr>
              <a:t>胜任能力展示</a:t>
            </a:r>
            <a:endParaRPr lang="zh-CN" altLang="en-US" sz="4800" b="1">
              <a:solidFill>
                <a:schemeClr val="bg1"/>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2507143" y="2087565"/>
            <a:ext cx="2209984" cy="1992550"/>
            <a:chOff x="3720691" y="2824413"/>
            <a:chExt cx="1341120" cy="1209172"/>
          </a:xfrm>
        </p:grpSpPr>
        <p:sp>
          <p:nvSpPr>
            <p:cNvPr id="21" name="Freeform 5"/>
            <p:cNvSpPr/>
            <p:nvPr/>
          </p:nvSpPr>
          <p:spPr bwMode="auto">
            <a:xfrm rot="1855731">
              <a:off x="3720691" y="2824413"/>
              <a:ext cx="1341120" cy="1209172"/>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2" name="Freeform 5"/>
            <p:cNvSpPr/>
            <p:nvPr/>
          </p:nvSpPr>
          <p:spPr bwMode="auto">
            <a:xfrm rot="1855731">
              <a:off x="3764581" y="2863367"/>
              <a:ext cx="1264630" cy="1140208"/>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23" name="Freeform 5"/>
          <p:cNvSpPr/>
          <p:nvPr/>
        </p:nvSpPr>
        <p:spPr bwMode="auto">
          <a:xfrm rot="1855731">
            <a:off x="2671950" y="2236158"/>
            <a:ext cx="1880368" cy="1695366"/>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ysDash"/>
            <a:miter lim="800000"/>
          </a:ln>
          <a:effectLst/>
        </p:spPr>
        <p:txBody>
          <a:bodyPr vert="horz" wrap="square" lIns="91440" tIns="45720" rIns="91440" bIns="45720" numCol="1" anchor="t" anchorCtr="0" compatLnSpc="1"/>
          <a:lstStyle/>
          <a:p>
            <a:endParaRPr lang="zh-CN" altLang="en-US"/>
          </a:p>
        </p:txBody>
      </p:sp>
      <p:sp>
        <p:nvSpPr>
          <p:cNvPr id="24" name="TextBox 23"/>
          <p:cNvSpPr txBox="1"/>
          <p:nvPr/>
        </p:nvSpPr>
        <p:spPr>
          <a:xfrm>
            <a:off x="3157798" y="2339812"/>
            <a:ext cx="1126806" cy="1446550"/>
          </a:xfrm>
          <a:prstGeom prst="rect">
            <a:avLst/>
          </a:prstGeom>
          <a:noFill/>
        </p:spPr>
        <p:txBody>
          <a:bodyPr wrap="square" rtlCol="0">
            <a:spAutoFit/>
          </a:bodyPr>
          <a:lstStyle/>
          <a:p>
            <a:r>
              <a:rPr lang="en-US" altLang="zh-CN" sz="8800" b="1">
                <a:solidFill>
                  <a:srgbClr val="C00000"/>
                </a:solidFill>
                <a:latin typeface="微软雅黑" panose="020b0503020204020204" pitchFamily="34" charset="-122"/>
                <a:ea typeface="微软雅黑" panose="020b0503020204020204" pitchFamily="34" charset="-122"/>
              </a:rPr>
              <a:t>C</a:t>
            </a:r>
            <a:endParaRPr lang="zh-CN" altLang="en-US" sz="88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anim calcmode="lin" valueType="num">
                                      <p:cBhvr>
                                        <p:cTn id="17" dur="1000" fill="hold"/>
                                        <p:tgtEl>
                                          <p:spTgt spid="24"/>
                                        </p:tgtEl>
                                        <p:attrNameLst>
                                          <p:attrName>ppt_x</p:attrName>
                                        </p:attrNameLst>
                                      </p:cBhvr>
                                      <p:tavLst>
                                        <p:tav tm="0">
                                          <p:val>
                                            <p:strVal val="#ppt_x"/>
                                          </p:val>
                                        </p:tav>
                                        <p:tav tm="100000">
                                          <p:val>
                                            <p:strVal val="#ppt_x"/>
                                          </p:val>
                                        </p:tav>
                                      </p:tavLst>
                                    </p:anim>
                                    <p:anim calcmode="lin" valueType="num">
                                      <p:cBhvr>
                                        <p:cTn id="18" dur="1000" fill="hold"/>
                                        <p:tgtEl>
                                          <p:spTgt spid="24"/>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150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250" fill="hold"/>
                                        <p:tgtEl>
                                          <p:spTgt spid="19"/>
                                        </p:tgtEl>
                                        <p:attrNameLst>
                                          <p:attrName>ppt_w</p:attrName>
                                        </p:attrNameLst>
                                      </p:cBhvr>
                                      <p:tavLst>
                                        <p:tav tm="0">
                                          <p:val>
                                            <p:fltVal val="0"/>
                                          </p:val>
                                        </p:tav>
                                        <p:tav tm="100000">
                                          <p:val>
                                            <p:strVal val="#ppt_w"/>
                                          </p:val>
                                        </p:tav>
                                      </p:tavLst>
                                    </p:anim>
                                    <p:anim calcmode="lin" valueType="num">
                                      <p:cBhvr>
                                        <p:cTn id="23" dur="1250" fill="hold"/>
                                        <p:tgtEl>
                                          <p:spTgt spid="19"/>
                                        </p:tgtEl>
                                        <p:attrNameLst>
                                          <p:attrName>ppt_h</p:attrName>
                                        </p:attrNameLst>
                                      </p:cBhvr>
                                      <p:tavLst>
                                        <p:tav tm="0">
                                          <p:val>
                                            <p:fltVal val="0"/>
                                          </p:val>
                                        </p:tav>
                                        <p:tav tm="100000">
                                          <p:val>
                                            <p:strVal val="#ppt_h"/>
                                          </p:val>
                                        </p:tav>
                                      </p:tavLst>
                                    </p:anim>
                                    <p:anim calcmode="lin" valueType="num">
                                      <p:cBhvr>
                                        <p:cTn id="24" dur="1250" fill="hold"/>
                                        <p:tgtEl>
                                          <p:spTgt spid="19"/>
                                        </p:tgtEl>
                                        <p:attrNameLst>
                                          <p:attrName>style.rotation</p:attrName>
                                        </p:attrNameLst>
                                      </p:cBhvr>
                                      <p:tavLst>
                                        <p:tav tm="0">
                                          <p:val>
                                            <p:fltVal val="90"/>
                                          </p:val>
                                        </p:tav>
                                        <p:tav tm="100000">
                                          <p:val>
                                            <p:fltVal val="0"/>
                                          </p:val>
                                        </p:tav>
                                      </p:tavLst>
                                    </p:anim>
                                    <p:animEffect transition="in" filter="fade">
                                      <p:cBhvr>
                                        <p:cTn id="25"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animBg="1"/>
      <p:bldP spid="24"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椭圆 8"/>
          <p:cNvSpPr/>
          <p:nvPr/>
        </p:nvSpPr>
        <p:spPr>
          <a:xfrm>
            <a:off x="2914328" y="2028761"/>
            <a:ext cx="2050811" cy="2051664"/>
          </a:xfrm>
          <a:prstGeom prst="ellipse">
            <a:avLst/>
          </a:prstGeom>
          <a:gradFill>
            <a:gsLst>
              <a:gs pos="34000">
                <a:schemeClr val="bg1"/>
              </a:gs>
              <a:gs pos="96000">
                <a:srgbClr val="DBDBDD"/>
              </a:gs>
            </a:gsLst>
            <a:path path="circle">
              <a:fillToRect l="100000" t="100000"/>
            </a:path>
          </a:gradFill>
          <a:ln w="38100">
            <a:solidFill>
              <a:schemeClr val="bg1"/>
            </a:solidFill>
          </a:ln>
          <a:effectLst>
            <a:outerShdw blurRad="254000" dist="139700" dir="7200000" sx="92000" sy="92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zh-CN" altLang="en-US"/>
          </a:p>
        </p:txBody>
      </p:sp>
      <p:sp>
        <p:nvSpPr>
          <p:cNvPr id="10" name="椭圆 9"/>
          <p:cNvSpPr/>
          <p:nvPr/>
        </p:nvSpPr>
        <p:spPr>
          <a:xfrm>
            <a:off x="3060422" y="2174917"/>
            <a:ext cx="1758623" cy="1759352"/>
          </a:xfrm>
          <a:prstGeom prst="ellipse">
            <a:avLst/>
          </a:prstGeom>
          <a:solidFill>
            <a:srgbClr val="C00000"/>
          </a:solidFill>
          <a:ln w="19050">
            <a:noFill/>
          </a:ln>
          <a:effectLst>
            <a:outerShdw blurRad="254000" dist="88900" dir="7200000" sx="92000" sy="92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zh-CN" altLang="en-US">
              <a:solidFill>
                <a:srgbClr val="00B0F0"/>
              </a:solidFill>
            </a:endParaRPr>
          </a:p>
        </p:txBody>
      </p:sp>
      <p:sp>
        <p:nvSpPr>
          <p:cNvPr id="11" name="TextBox 10"/>
          <p:cNvSpPr txBox="1"/>
          <p:nvPr/>
        </p:nvSpPr>
        <p:spPr>
          <a:xfrm>
            <a:off x="3449225" y="2515735"/>
            <a:ext cx="1132800" cy="1077716"/>
          </a:xfrm>
          <a:prstGeom prst="rect">
            <a:avLst/>
          </a:prstGeom>
          <a:noFill/>
        </p:spPr>
        <p:txBody>
          <a:bodyPr wrap="square" lIns="91401" tIns="45700" rIns="91401" bIns="45700"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管理能力</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12" name="Freeform 8"/>
          <p:cNvSpPr/>
          <p:nvPr/>
        </p:nvSpPr>
        <p:spPr bwMode="auto">
          <a:xfrm>
            <a:off x="5175555" y="2515734"/>
            <a:ext cx="987468" cy="987883"/>
          </a:xfrm>
          <a:custGeom>
            <a:gdLst>
              <a:gd name="T0" fmla="*/ 691 w 1112"/>
              <a:gd name="T1" fmla="*/ 75 h 1112"/>
              <a:gd name="T2" fmla="*/ 1037 w 1112"/>
              <a:gd name="T3" fmla="*/ 691 h 1112"/>
              <a:gd name="T4" fmla="*/ 421 w 1112"/>
              <a:gd name="T5" fmla="*/ 1038 h 1112"/>
              <a:gd name="T6" fmla="*/ 74 w 1112"/>
              <a:gd name="T7" fmla="*/ 421 h 1112"/>
              <a:gd name="T8" fmla="*/ 691 w 1112"/>
              <a:gd name="T9" fmla="*/ 75 h 1112"/>
            </a:gdLst>
            <a:cxnLst>
              <a:cxn ang="0">
                <a:pos x="T0" y="T1"/>
              </a:cxn>
              <a:cxn ang="0">
                <a:pos x="T2" y="T3"/>
              </a:cxn>
              <a:cxn ang="0">
                <a:pos x="T4" y="T5"/>
              </a:cxn>
              <a:cxn ang="0">
                <a:pos x="T6" y="T7"/>
              </a:cxn>
              <a:cxn ang="0">
                <a:pos x="T8" y="T9"/>
              </a:cxn>
            </a:cxnLst>
            <a:rect l="0" t="0" r="r" b="b"/>
            <a:pathLst>
              <a:path w="1112" h="1112">
                <a:moveTo>
                  <a:pt x="691" y="75"/>
                </a:moveTo>
                <a:cubicBezTo>
                  <a:pt x="956" y="149"/>
                  <a:pt x="1112" y="425"/>
                  <a:pt x="1037" y="691"/>
                </a:cubicBezTo>
                <a:cubicBezTo>
                  <a:pt x="963" y="957"/>
                  <a:pt x="687" y="1112"/>
                  <a:pt x="421" y="1038"/>
                </a:cubicBezTo>
                <a:cubicBezTo>
                  <a:pt x="155" y="963"/>
                  <a:pt x="0" y="687"/>
                  <a:pt x="74" y="421"/>
                </a:cubicBezTo>
                <a:cubicBezTo>
                  <a:pt x="149" y="156"/>
                  <a:pt x="425" y="0"/>
                  <a:pt x="691" y="75"/>
                </a:cubicBezTo>
                <a:close/>
              </a:path>
            </a:pathLst>
          </a:custGeom>
          <a:solidFill>
            <a:srgbClr val="202A36"/>
          </a:solidFill>
          <a:ln>
            <a:noFill/>
          </a:ln>
          <a:effectLst>
            <a:innerShdw blurRad="63500" dist="50800" dir="18900000">
              <a:prstClr val="black">
                <a:alpha val="50000"/>
              </a:prstClr>
            </a:innerShdw>
          </a:effectLst>
        </p:spPr>
        <p:txBody>
          <a:bodyPr vert="horz" wrap="square" lIns="91401" tIns="45700" rIns="91401" bIns="4570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5221287" y="2824921"/>
            <a:ext cx="941736" cy="369504"/>
          </a:xfrm>
          <a:prstGeom prst="rect">
            <a:avLst/>
          </a:prstGeom>
          <a:noFill/>
        </p:spPr>
        <p:txBody>
          <a:bodyPr wrap="square" lIns="91401" tIns="45700" rIns="91401" bIns="45700" rtlCol="0">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执行力</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4" name="Freeform 9"/>
          <p:cNvSpPr/>
          <p:nvPr/>
        </p:nvSpPr>
        <p:spPr bwMode="auto">
          <a:xfrm>
            <a:off x="4790351" y="3840830"/>
            <a:ext cx="976356" cy="978352"/>
          </a:xfrm>
          <a:custGeom>
            <a:gdLst>
              <a:gd name="T0" fmla="*/ 908 w 1101"/>
              <a:gd name="T1" fmla="*/ 201 h 1101"/>
              <a:gd name="T2" fmla="*/ 900 w 1101"/>
              <a:gd name="T3" fmla="*/ 908 h 1101"/>
              <a:gd name="T4" fmla="*/ 193 w 1101"/>
              <a:gd name="T5" fmla="*/ 900 h 1101"/>
              <a:gd name="T6" fmla="*/ 201 w 1101"/>
              <a:gd name="T7" fmla="*/ 193 h 1101"/>
              <a:gd name="T8" fmla="*/ 908 w 1101"/>
              <a:gd name="T9" fmla="*/ 201 h 1101"/>
            </a:gdLst>
            <a:cxnLst>
              <a:cxn ang="0">
                <a:pos x="T0" y="T1"/>
              </a:cxn>
              <a:cxn ang="0">
                <a:pos x="T2" y="T3"/>
              </a:cxn>
              <a:cxn ang="0">
                <a:pos x="T4" y="T5"/>
              </a:cxn>
              <a:cxn ang="0">
                <a:pos x="T6" y="T7"/>
              </a:cxn>
              <a:cxn ang="0">
                <a:pos x="T8" y="T9"/>
              </a:cxn>
            </a:cxnLst>
            <a:rect l="0" t="0" r="r" b="b"/>
            <a:pathLst>
              <a:path w="1101" h="1101">
                <a:moveTo>
                  <a:pt x="908" y="201"/>
                </a:moveTo>
                <a:cubicBezTo>
                  <a:pt x="1101" y="398"/>
                  <a:pt x="1097" y="715"/>
                  <a:pt x="900" y="908"/>
                </a:cubicBezTo>
                <a:cubicBezTo>
                  <a:pt x="703" y="1101"/>
                  <a:pt x="386" y="1098"/>
                  <a:pt x="193" y="900"/>
                </a:cubicBezTo>
                <a:cubicBezTo>
                  <a:pt x="0" y="703"/>
                  <a:pt x="3" y="386"/>
                  <a:pt x="201" y="193"/>
                </a:cubicBezTo>
                <a:cubicBezTo>
                  <a:pt x="398" y="0"/>
                  <a:pt x="715" y="4"/>
                  <a:pt x="908" y="201"/>
                </a:cubicBezTo>
                <a:close/>
              </a:path>
            </a:pathLst>
          </a:custGeom>
          <a:solidFill>
            <a:srgbClr val="C00000"/>
          </a:solidFill>
          <a:ln>
            <a:noFill/>
          </a:ln>
          <a:effectLst>
            <a:innerShdw blurRad="63500" dist="50800" dir="18900000">
              <a:prstClr val="black">
                <a:alpha val="50000"/>
              </a:prstClr>
            </a:innerShdw>
          </a:effectLst>
        </p:spPr>
        <p:txBody>
          <a:bodyPr vert="horz" wrap="square" lIns="91401" tIns="45700" rIns="91401" bIns="4570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4838106" y="4145254"/>
            <a:ext cx="911008" cy="369504"/>
          </a:xfrm>
          <a:prstGeom prst="rect">
            <a:avLst/>
          </a:prstGeom>
          <a:noFill/>
        </p:spPr>
        <p:txBody>
          <a:bodyPr wrap="square" lIns="91401" tIns="45700" rIns="91401" bIns="45700" rtlCol="0">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协调力</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6" name="Freeform 10"/>
          <p:cNvSpPr/>
          <p:nvPr/>
        </p:nvSpPr>
        <p:spPr bwMode="auto">
          <a:xfrm>
            <a:off x="3449177" y="4458647"/>
            <a:ext cx="981118" cy="981529"/>
          </a:xfrm>
          <a:custGeom>
            <a:gdLst>
              <a:gd name="T0" fmla="*/ 1037 w 1105"/>
              <a:gd name="T1" fmla="*/ 429 h 1106"/>
              <a:gd name="T2" fmla="*/ 676 w 1105"/>
              <a:gd name="T3" fmla="*/ 1037 h 1106"/>
              <a:gd name="T4" fmla="*/ 68 w 1105"/>
              <a:gd name="T5" fmla="*/ 677 h 1106"/>
              <a:gd name="T6" fmla="*/ 428 w 1105"/>
              <a:gd name="T7" fmla="*/ 68 h 1106"/>
              <a:gd name="T8" fmla="*/ 1037 w 1105"/>
              <a:gd name="T9" fmla="*/ 429 h 1106"/>
            </a:gdLst>
            <a:cxnLst>
              <a:cxn ang="0">
                <a:pos x="T0" y="T1"/>
              </a:cxn>
              <a:cxn ang="0">
                <a:pos x="T2" y="T3"/>
              </a:cxn>
              <a:cxn ang="0">
                <a:pos x="T4" y="T5"/>
              </a:cxn>
              <a:cxn ang="0">
                <a:pos x="T6" y="T7"/>
              </a:cxn>
              <a:cxn ang="0">
                <a:pos x="T8" y="T9"/>
              </a:cxn>
            </a:cxnLst>
            <a:rect l="0" t="0" r="r" b="b"/>
            <a:pathLst>
              <a:path w="1105" h="1106">
                <a:moveTo>
                  <a:pt x="1037" y="429"/>
                </a:moveTo>
                <a:cubicBezTo>
                  <a:pt x="1105" y="696"/>
                  <a:pt x="944" y="969"/>
                  <a:pt x="676" y="1037"/>
                </a:cubicBezTo>
                <a:cubicBezTo>
                  <a:pt x="409" y="1106"/>
                  <a:pt x="137" y="944"/>
                  <a:pt x="68" y="677"/>
                </a:cubicBezTo>
                <a:cubicBezTo>
                  <a:pt x="0" y="409"/>
                  <a:pt x="161" y="137"/>
                  <a:pt x="428" y="68"/>
                </a:cubicBezTo>
                <a:cubicBezTo>
                  <a:pt x="696" y="0"/>
                  <a:pt x="968" y="161"/>
                  <a:pt x="1037" y="429"/>
                </a:cubicBezTo>
                <a:close/>
              </a:path>
            </a:pathLst>
          </a:custGeom>
          <a:solidFill>
            <a:srgbClr val="202A36"/>
          </a:solidFill>
          <a:ln>
            <a:noFill/>
          </a:ln>
          <a:effectLst>
            <a:innerShdw blurRad="63500" dist="50800" dir="18900000">
              <a:prstClr val="black">
                <a:alpha val="50000"/>
              </a:prstClr>
            </a:innerShdw>
          </a:effectLst>
        </p:spPr>
        <p:txBody>
          <a:bodyPr vert="horz" wrap="square" lIns="91401" tIns="45700" rIns="91401" bIns="4570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3496296" y="4764657"/>
            <a:ext cx="886882" cy="369504"/>
          </a:xfrm>
          <a:prstGeom prst="rect">
            <a:avLst/>
          </a:prstGeom>
          <a:noFill/>
        </p:spPr>
        <p:txBody>
          <a:bodyPr wrap="square" lIns="91401" tIns="45700" rIns="91401" bIns="45700" rtlCol="0">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创新力</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9" name="Freeform 11"/>
          <p:cNvSpPr/>
          <p:nvPr/>
        </p:nvSpPr>
        <p:spPr bwMode="auto">
          <a:xfrm>
            <a:off x="2204565" y="3927464"/>
            <a:ext cx="987468" cy="986294"/>
          </a:xfrm>
          <a:custGeom>
            <a:gdLst>
              <a:gd name="T0" fmla="*/ 1037 w 1112"/>
              <a:gd name="T1" fmla="*/ 691 h 1112"/>
              <a:gd name="T2" fmla="*/ 421 w 1112"/>
              <a:gd name="T3" fmla="*/ 1038 h 1112"/>
              <a:gd name="T4" fmla="*/ 74 w 1112"/>
              <a:gd name="T5" fmla="*/ 422 h 1112"/>
              <a:gd name="T6" fmla="*/ 691 w 1112"/>
              <a:gd name="T7" fmla="*/ 75 h 1112"/>
              <a:gd name="T8" fmla="*/ 1037 w 1112"/>
              <a:gd name="T9" fmla="*/ 691 h 1112"/>
            </a:gdLst>
            <a:cxnLst>
              <a:cxn ang="0">
                <a:pos x="T0" y="T1"/>
              </a:cxn>
              <a:cxn ang="0">
                <a:pos x="T2" y="T3"/>
              </a:cxn>
              <a:cxn ang="0">
                <a:pos x="T4" y="T5"/>
              </a:cxn>
              <a:cxn ang="0">
                <a:pos x="T6" y="T7"/>
              </a:cxn>
              <a:cxn ang="0">
                <a:pos x="T8" y="T9"/>
              </a:cxn>
            </a:cxnLst>
            <a:rect l="0" t="0" r="r" b="b"/>
            <a:pathLst>
              <a:path w="1112" h="1112">
                <a:moveTo>
                  <a:pt x="1037" y="691"/>
                </a:moveTo>
                <a:cubicBezTo>
                  <a:pt x="963" y="957"/>
                  <a:pt x="687" y="1112"/>
                  <a:pt x="421" y="1038"/>
                </a:cubicBezTo>
                <a:cubicBezTo>
                  <a:pt x="155" y="964"/>
                  <a:pt x="0" y="688"/>
                  <a:pt x="74" y="422"/>
                </a:cubicBezTo>
                <a:cubicBezTo>
                  <a:pt x="149" y="156"/>
                  <a:pt x="425" y="0"/>
                  <a:pt x="691" y="75"/>
                </a:cubicBezTo>
                <a:cubicBezTo>
                  <a:pt x="956" y="149"/>
                  <a:pt x="1112" y="425"/>
                  <a:pt x="1037" y="691"/>
                </a:cubicBezTo>
                <a:close/>
              </a:path>
            </a:pathLst>
          </a:custGeom>
          <a:solidFill>
            <a:srgbClr val="C00000"/>
          </a:solidFill>
          <a:ln>
            <a:noFill/>
          </a:ln>
          <a:effectLst>
            <a:innerShdw blurRad="63500" dist="50800" dir="18900000">
              <a:prstClr val="black">
                <a:alpha val="50000"/>
              </a:prstClr>
            </a:innerShdw>
          </a:effectLst>
        </p:spPr>
        <p:txBody>
          <a:bodyPr vert="horz" wrap="square" lIns="91401" tIns="45700" rIns="91401" bIns="4570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2195562" y="4220509"/>
            <a:ext cx="1023617" cy="369504"/>
          </a:xfrm>
          <a:prstGeom prst="rect">
            <a:avLst/>
          </a:prstGeom>
          <a:noFill/>
        </p:spPr>
        <p:txBody>
          <a:bodyPr wrap="square" lIns="91401" tIns="45700" rIns="91401" bIns="45700" rtlCol="0">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领导力</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21" name="Freeform 12"/>
          <p:cNvSpPr/>
          <p:nvPr/>
        </p:nvSpPr>
        <p:spPr bwMode="auto">
          <a:xfrm>
            <a:off x="1720352" y="2619462"/>
            <a:ext cx="977943" cy="978352"/>
          </a:xfrm>
          <a:custGeom>
            <a:gdLst>
              <a:gd name="T0" fmla="*/ 900 w 1101"/>
              <a:gd name="T1" fmla="*/ 908 h 1102"/>
              <a:gd name="T2" fmla="*/ 193 w 1101"/>
              <a:gd name="T3" fmla="*/ 901 h 1102"/>
              <a:gd name="T4" fmla="*/ 201 w 1101"/>
              <a:gd name="T5" fmla="*/ 193 h 1102"/>
              <a:gd name="T6" fmla="*/ 908 w 1101"/>
              <a:gd name="T7" fmla="*/ 201 h 1102"/>
              <a:gd name="T8" fmla="*/ 900 w 1101"/>
              <a:gd name="T9" fmla="*/ 908 h 1102"/>
            </a:gdLst>
            <a:cxnLst>
              <a:cxn ang="0">
                <a:pos x="T0" y="T1"/>
              </a:cxn>
              <a:cxn ang="0">
                <a:pos x="T2" y="T3"/>
              </a:cxn>
              <a:cxn ang="0">
                <a:pos x="T4" y="T5"/>
              </a:cxn>
              <a:cxn ang="0">
                <a:pos x="T6" y="T7"/>
              </a:cxn>
              <a:cxn ang="0">
                <a:pos x="T8" y="T9"/>
              </a:cxn>
            </a:cxnLst>
            <a:rect l="0" t="0" r="r" b="b"/>
            <a:pathLst>
              <a:path w="1101" h="1102">
                <a:moveTo>
                  <a:pt x="900" y="908"/>
                </a:moveTo>
                <a:cubicBezTo>
                  <a:pt x="702" y="1102"/>
                  <a:pt x="386" y="1098"/>
                  <a:pt x="193" y="901"/>
                </a:cubicBezTo>
                <a:cubicBezTo>
                  <a:pt x="0" y="703"/>
                  <a:pt x="3" y="387"/>
                  <a:pt x="201" y="193"/>
                </a:cubicBezTo>
                <a:cubicBezTo>
                  <a:pt x="398" y="0"/>
                  <a:pt x="715" y="4"/>
                  <a:pt x="908" y="201"/>
                </a:cubicBezTo>
                <a:cubicBezTo>
                  <a:pt x="1101" y="399"/>
                  <a:pt x="1097" y="715"/>
                  <a:pt x="900" y="908"/>
                </a:cubicBezTo>
                <a:close/>
              </a:path>
            </a:pathLst>
          </a:custGeom>
          <a:solidFill>
            <a:srgbClr val="202A36"/>
          </a:solidFill>
          <a:ln>
            <a:noFill/>
          </a:ln>
          <a:effectLst>
            <a:innerShdw blurRad="63500" dist="50800" dir="18900000">
              <a:prstClr val="black">
                <a:alpha val="50000"/>
              </a:prstClr>
            </a:innerShdw>
          </a:effectLst>
        </p:spPr>
        <p:txBody>
          <a:bodyPr vert="horz" wrap="square" lIns="91401" tIns="45700" rIns="91401" bIns="4570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775693" y="2923886"/>
            <a:ext cx="875243" cy="369504"/>
          </a:xfrm>
          <a:prstGeom prst="rect">
            <a:avLst/>
          </a:prstGeom>
          <a:noFill/>
        </p:spPr>
        <p:txBody>
          <a:bodyPr wrap="square" lIns="91401" tIns="45700" rIns="91401" bIns="45700" rtlCol="0">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学习力</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23" name="矩形 83"/>
          <p:cNvSpPr>
            <a:spLocks noChangeArrowheads="1"/>
          </p:cNvSpPr>
          <p:nvPr/>
        </p:nvSpPr>
        <p:spPr bwMode="auto">
          <a:xfrm>
            <a:off x="6694939" y="1982458"/>
            <a:ext cx="3556505" cy="3685944"/>
          </a:xfrm>
          <a:prstGeom prst="rect">
            <a:avLst/>
          </a:prstGeom>
          <a:solidFill>
            <a:schemeClr val="bg1"/>
          </a:solidFill>
          <a:ln w="28575" cmpd="sng">
            <a:solidFill>
              <a:srgbClr val="202A36"/>
            </a:solidFill>
            <a:miter lim="800000"/>
          </a:ln>
        </p:spPr>
        <p:txBody>
          <a:bodyPr lIns="91401" tIns="45700" rIns="91401" bIns="45700"/>
          <a:lstStyle/>
          <a:p>
            <a:endParaRPr lang="zh-CN" altLang="en-US"/>
          </a:p>
        </p:txBody>
      </p:sp>
      <p:sp>
        <p:nvSpPr>
          <p:cNvPr id="24" name="TextBox 84"/>
          <p:cNvSpPr txBox="1">
            <a:spLocks noChangeArrowheads="1"/>
          </p:cNvSpPr>
          <p:nvPr/>
        </p:nvSpPr>
        <p:spPr bwMode="auto">
          <a:xfrm>
            <a:off x="6997754" y="2317742"/>
            <a:ext cx="2950881" cy="286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1" tIns="45700" rIns="91401" bIns="457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的简介，这里输入产品式的简介，这里输入产品形的简介，这里输入产品形的简介，输入产品形式的简介，这里输产品形式的介，这输入产品形式的简介，这里输入品形式的简介，里输入产品形的简介。入产品形式的简介。</a:t>
            </a:r>
            <a:endParaRPr lang="zh-CN" altLang="en-US">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矩形 6"/>
          <p:cNvSpPr>
            <a:spLocks noChangeArrowheads="1"/>
          </p:cNvSpPr>
          <p:nvPr/>
        </p:nvSpPr>
        <p:spPr bwMode="auto">
          <a:xfrm>
            <a:off x="-9087" y="478708"/>
            <a:ext cx="3256885" cy="21886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6" name="矩形 7"/>
          <p:cNvSpPr>
            <a:spLocks noChangeArrowheads="1"/>
          </p:cNvSpPr>
          <p:nvPr/>
        </p:nvSpPr>
        <p:spPr bwMode="auto">
          <a:xfrm>
            <a:off x="2970322" y="478708"/>
            <a:ext cx="4590232" cy="21886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7" name="矩形 8"/>
          <p:cNvSpPr>
            <a:spLocks noChangeArrowheads="1"/>
          </p:cNvSpPr>
          <p:nvPr/>
        </p:nvSpPr>
        <p:spPr bwMode="auto">
          <a:xfrm>
            <a:off x="6352253" y="477280"/>
            <a:ext cx="3299888" cy="22013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8" name="矩形 9"/>
          <p:cNvSpPr>
            <a:spLocks noChangeArrowheads="1"/>
          </p:cNvSpPr>
          <p:nvPr/>
        </p:nvSpPr>
        <p:spPr bwMode="auto">
          <a:xfrm>
            <a:off x="9582587" y="477280"/>
            <a:ext cx="2623927" cy="22013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29" name="组合 28"/>
          <p:cNvGrpSpPr/>
          <p:nvPr/>
        </p:nvGrpSpPr>
        <p:grpSpPr>
          <a:xfrm>
            <a:off x="895445" y="142664"/>
            <a:ext cx="3840912" cy="808757"/>
            <a:chOff x="903371" y="249943"/>
            <a:chExt cx="2831223" cy="679699"/>
          </a:xfrm>
        </p:grpSpPr>
        <p:sp>
          <p:nvSpPr>
            <p:cNvPr id="30" name="任意多边形 29"/>
            <p:cNvSpPr/>
            <p:nvPr/>
          </p:nvSpPr>
          <p:spPr bwMode="auto">
            <a:xfrm>
              <a:off x="903371" y="249943"/>
              <a:ext cx="2831223" cy="679699"/>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latin typeface="微软雅黑" panose="020b0503020204020204" pitchFamily="34" charset="-122"/>
              </a:endParaRPr>
            </a:p>
          </p:txBody>
        </p:sp>
        <p:sp>
          <p:nvSpPr>
            <p:cNvPr id="31" name="任意多边形 30"/>
            <p:cNvSpPr/>
            <p:nvPr/>
          </p:nvSpPr>
          <p:spPr bwMode="auto">
            <a:xfrm>
              <a:off x="1010779" y="325868"/>
              <a:ext cx="2628449" cy="52784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bg1"/>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latin typeface="微软雅黑" panose="020b0503020204020204" pitchFamily="34" charset="-122"/>
              </a:endParaRPr>
            </a:p>
          </p:txBody>
        </p:sp>
      </p:grpSp>
      <p:sp>
        <p:nvSpPr>
          <p:cNvPr id="32" name="标题 1"/>
          <p:cNvSpPr txBox="1"/>
          <p:nvPr/>
        </p:nvSpPr>
        <p:spPr>
          <a:xfrm>
            <a:off x="2003094" y="300024"/>
            <a:ext cx="7095588" cy="795095"/>
          </a:xfrm>
          <a:prstGeom prst="rect">
            <a:avLst/>
          </a:prstGeom>
        </p:spPr>
        <p:txBody>
          <a:bodyPr lIns="91437" tIns="45718" rIns="91437" bIns="45718">
            <a:normAutofit/>
          </a:bodyPr>
          <a:lstStyle>
            <a:lvl1pPr algn="ctr" defTabSz="913765" rtl="0" eaLnBrk="1" latinLnBrk="0" hangingPunct="1">
              <a:spcBef>
                <a:spcPct val="0"/>
              </a:spcBef>
              <a:buNone/>
              <a:defRPr sz="4400" kern="1200">
                <a:solidFill>
                  <a:schemeClr val="tx1"/>
                </a:solidFill>
                <a:latin typeface="+mj-lt"/>
                <a:ea typeface="+mj-ea"/>
                <a:cs typeface="+mj-cs"/>
              </a:defRPr>
            </a:lvl1pPr>
          </a:lstStyle>
          <a:p>
            <a:pPr algn="l"/>
            <a:r>
              <a:rPr lang="zh-CN" altLang="en-US" sz="2800" b="1">
                <a:solidFill>
                  <a:srgbClr val="C00000"/>
                </a:solidFill>
                <a:latin typeface="微软雅黑" panose="020b0503020204020204" pitchFamily="34" charset="-122"/>
                <a:ea typeface="微软雅黑" panose="020b0503020204020204" pitchFamily="34" charset="-122"/>
              </a:rPr>
              <a:t>管理能力</a:t>
            </a:r>
            <a:endParaRPr lang="zh-CN" altLang="en-US" sz="2800" b="1">
              <a:solidFill>
                <a:srgbClr val="C00000"/>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1356071" y="284685"/>
            <a:ext cx="691209" cy="584771"/>
          </a:xfrm>
          <a:prstGeom prst="rect">
            <a:avLst/>
          </a:prstGeom>
          <a:noFill/>
        </p:spPr>
        <p:txBody>
          <a:bodyPr wrap="none" lIns="91437" tIns="45718" rIns="91437" bIns="45718" rtlCol="0">
            <a:spAutoFit/>
          </a:bodyPr>
          <a:lstStyle/>
          <a:p>
            <a:r>
              <a:rPr lang="en-US" altLang="zh-CN" sz="3200" b="1">
                <a:solidFill>
                  <a:srgbClr val="C00000"/>
                </a:solidFill>
                <a:latin typeface="微软雅黑" panose="020b0503020204020204" pitchFamily="34" charset="-122"/>
                <a:ea typeface="微软雅黑" panose="020b0503020204020204" pitchFamily="34" charset="-122"/>
              </a:rPr>
              <a:t>01</a:t>
            </a:r>
            <a:endParaRPr lang="zh-CN" altLang="en-US" sz="32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5"/>
                                        </p:tgtEl>
                                        <p:attrNameLst>
                                          <p:attrName>r</p:attrName>
                                        </p:attrNameLst>
                                      </p:cBhvr>
                                    </p:animRot>
                                    <p:animRot by="-240000">
                                      <p:cBhvr>
                                        <p:cTn id="7" dur="200" fill="hold">
                                          <p:stCondLst>
                                            <p:cond delay="200"/>
                                          </p:stCondLst>
                                        </p:cTn>
                                        <p:tgtEl>
                                          <p:spTgt spid="25"/>
                                        </p:tgtEl>
                                        <p:attrNameLst>
                                          <p:attrName>r</p:attrName>
                                        </p:attrNameLst>
                                      </p:cBhvr>
                                    </p:animRot>
                                    <p:animRot by="240000">
                                      <p:cBhvr>
                                        <p:cTn id="8" dur="200" fill="hold">
                                          <p:stCondLst>
                                            <p:cond delay="400"/>
                                          </p:stCondLst>
                                        </p:cTn>
                                        <p:tgtEl>
                                          <p:spTgt spid="25"/>
                                        </p:tgtEl>
                                        <p:attrNameLst>
                                          <p:attrName>r</p:attrName>
                                        </p:attrNameLst>
                                      </p:cBhvr>
                                    </p:animRot>
                                    <p:animRot by="-240000">
                                      <p:cBhvr>
                                        <p:cTn id="9" dur="200" fill="hold">
                                          <p:stCondLst>
                                            <p:cond delay="600"/>
                                          </p:stCondLst>
                                        </p:cTn>
                                        <p:tgtEl>
                                          <p:spTgt spid="25"/>
                                        </p:tgtEl>
                                        <p:attrNameLst>
                                          <p:attrName>r</p:attrName>
                                        </p:attrNameLst>
                                      </p:cBhvr>
                                    </p:animRot>
                                    <p:animRot by="120000">
                                      <p:cBhvr>
                                        <p:cTn id="10" dur="200" fill="hold">
                                          <p:stCondLst>
                                            <p:cond delay="800"/>
                                          </p:stCondLst>
                                        </p:cTn>
                                        <p:tgtEl>
                                          <p:spTgt spid="25"/>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26"/>
                                        </p:tgtEl>
                                        <p:attrNameLst>
                                          <p:attrName>r</p:attrName>
                                        </p:attrNameLst>
                                      </p:cBhvr>
                                    </p:animRot>
                                    <p:animRot by="-240000">
                                      <p:cBhvr>
                                        <p:cTn id="13" dur="200" fill="hold">
                                          <p:stCondLst>
                                            <p:cond delay="200"/>
                                          </p:stCondLst>
                                        </p:cTn>
                                        <p:tgtEl>
                                          <p:spTgt spid="26"/>
                                        </p:tgtEl>
                                        <p:attrNameLst>
                                          <p:attrName>r</p:attrName>
                                        </p:attrNameLst>
                                      </p:cBhvr>
                                    </p:animRot>
                                    <p:animRot by="240000">
                                      <p:cBhvr>
                                        <p:cTn id="14" dur="200" fill="hold">
                                          <p:stCondLst>
                                            <p:cond delay="400"/>
                                          </p:stCondLst>
                                        </p:cTn>
                                        <p:tgtEl>
                                          <p:spTgt spid="26"/>
                                        </p:tgtEl>
                                        <p:attrNameLst>
                                          <p:attrName>r</p:attrName>
                                        </p:attrNameLst>
                                      </p:cBhvr>
                                    </p:animRot>
                                    <p:animRot by="-240000">
                                      <p:cBhvr>
                                        <p:cTn id="15" dur="200" fill="hold">
                                          <p:stCondLst>
                                            <p:cond delay="600"/>
                                          </p:stCondLst>
                                        </p:cTn>
                                        <p:tgtEl>
                                          <p:spTgt spid="26"/>
                                        </p:tgtEl>
                                        <p:attrNameLst>
                                          <p:attrName>r</p:attrName>
                                        </p:attrNameLst>
                                      </p:cBhvr>
                                    </p:animRot>
                                    <p:animRot by="120000">
                                      <p:cBhvr>
                                        <p:cTn id="16" dur="200" fill="hold">
                                          <p:stCondLst>
                                            <p:cond delay="800"/>
                                          </p:stCondLst>
                                        </p:cTn>
                                        <p:tgtEl>
                                          <p:spTgt spid="26"/>
                                        </p:tgtEl>
                                        <p:attrNameLst>
                                          <p:attrName>r</p:attrName>
                                        </p:attrNameLst>
                                      </p:cBhvr>
                                    </p:animRot>
                                  </p:childTnLst>
                                </p:cTn>
                              </p:par>
                              <p:par>
                                <p:cTn id="17" presetID="32" presetClass="emph" presetSubtype="0" fill="hold" grpId="0" nodeType="withEffect">
                                  <p:stCondLst>
                                    <p:cond delay="0"/>
                                  </p:stCondLst>
                                  <p:childTnLst>
                                    <p:animRot by="120000">
                                      <p:cBhvr>
                                        <p:cTn id="18" dur="100" fill="hold">
                                          <p:stCondLst>
                                            <p:cond delay="0"/>
                                          </p:stCondLst>
                                        </p:cTn>
                                        <p:tgtEl>
                                          <p:spTgt spid="27"/>
                                        </p:tgtEl>
                                        <p:attrNameLst>
                                          <p:attrName>r</p:attrName>
                                        </p:attrNameLst>
                                      </p:cBhvr>
                                    </p:animRot>
                                    <p:animRot by="-240000">
                                      <p:cBhvr>
                                        <p:cTn id="19" dur="200" fill="hold">
                                          <p:stCondLst>
                                            <p:cond delay="200"/>
                                          </p:stCondLst>
                                        </p:cTn>
                                        <p:tgtEl>
                                          <p:spTgt spid="27"/>
                                        </p:tgtEl>
                                        <p:attrNameLst>
                                          <p:attrName>r</p:attrName>
                                        </p:attrNameLst>
                                      </p:cBhvr>
                                    </p:animRot>
                                    <p:animRot by="240000">
                                      <p:cBhvr>
                                        <p:cTn id="20" dur="200" fill="hold">
                                          <p:stCondLst>
                                            <p:cond delay="400"/>
                                          </p:stCondLst>
                                        </p:cTn>
                                        <p:tgtEl>
                                          <p:spTgt spid="27"/>
                                        </p:tgtEl>
                                        <p:attrNameLst>
                                          <p:attrName>r</p:attrName>
                                        </p:attrNameLst>
                                      </p:cBhvr>
                                    </p:animRot>
                                    <p:animRot by="-240000">
                                      <p:cBhvr>
                                        <p:cTn id="21" dur="200" fill="hold">
                                          <p:stCondLst>
                                            <p:cond delay="600"/>
                                          </p:stCondLst>
                                        </p:cTn>
                                        <p:tgtEl>
                                          <p:spTgt spid="27"/>
                                        </p:tgtEl>
                                        <p:attrNameLst>
                                          <p:attrName>r</p:attrName>
                                        </p:attrNameLst>
                                      </p:cBhvr>
                                    </p:animRot>
                                    <p:animRot by="120000">
                                      <p:cBhvr>
                                        <p:cTn id="22" dur="200" fill="hold">
                                          <p:stCondLst>
                                            <p:cond delay="800"/>
                                          </p:stCondLst>
                                        </p:cTn>
                                        <p:tgtEl>
                                          <p:spTgt spid="27"/>
                                        </p:tgtEl>
                                        <p:attrNameLst>
                                          <p:attrName>r</p:attrName>
                                        </p:attrNameLst>
                                      </p:cBhvr>
                                    </p:animRot>
                                  </p:childTnLst>
                                </p:cTn>
                              </p:par>
                              <p:par>
                                <p:cTn id="23" presetID="32" presetClass="emph" presetSubtype="0" fill="hold" grpId="0" nodeType="withEffect">
                                  <p:stCondLst>
                                    <p:cond delay="0"/>
                                  </p:stCondLst>
                                  <p:childTnLst>
                                    <p:animRot by="120000">
                                      <p:cBhvr>
                                        <p:cTn id="24" dur="100" fill="hold">
                                          <p:stCondLst>
                                            <p:cond delay="0"/>
                                          </p:stCondLst>
                                        </p:cTn>
                                        <p:tgtEl>
                                          <p:spTgt spid="28"/>
                                        </p:tgtEl>
                                        <p:attrNameLst>
                                          <p:attrName>r</p:attrName>
                                        </p:attrNameLst>
                                      </p:cBhvr>
                                    </p:animRot>
                                    <p:animRot by="-240000">
                                      <p:cBhvr>
                                        <p:cTn id="25" dur="200" fill="hold">
                                          <p:stCondLst>
                                            <p:cond delay="200"/>
                                          </p:stCondLst>
                                        </p:cTn>
                                        <p:tgtEl>
                                          <p:spTgt spid="28"/>
                                        </p:tgtEl>
                                        <p:attrNameLst>
                                          <p:attrName>r</p:attrName>
                                        </p:attrNameLst>
                                      </p:cBhvr>
                                    </p:animRot>
                                    <p:animRot by="240000">
                                      <p:cBhvr>
                                        <p:cTn id="26" dur="200" fill="hold">
                                          <p:stCondLst>
                                            <p:cond delay="400"/>
                                          </p:stCondLst>
                                        </p:cTn>
                                        <p:tgtEl>
                                          <p:spTgt spid="28"/>
                                        </p:tgtEl>
                                        <p:attrNameLst>
                                          <p:attrName>r</p:attrName>
                                        </p:attrNameLst>
                                      </p:cBhvr>
                                    </p:animRot>
                                    <p:animRot by="-240000">
                                      <p:cBhvr>
                                        <p:cTn id="27" dur="200" fill="hold">
                                          <p:stCondLst>
                                            <p:cond delay="600"/>
                                          </p:stCondLst>
                                        </p:cTn>
                                        <p:tgtEl>
                                          <p:spTgt spid="28"/>
                                        </p:tgtEl>
                                        <p:attrNameLst>
                                          <p:attrName>r</p:attrName>
                                        </p:attrNameLst>
                                      </p:cBhvr>
                                    </p:animRot>
                                    <p:animRot by="120000">
                                      <p:cBhvr>
                                        <p:cTn id="28" dur="200" fill="hold">
                                          <p:stCondLst>
                                            <p:cond delay="800"/>
                                          </p:stCondLst>
                                        </p:cTn>
                                        <p:tgtEl>
                                          <p:spTgt spid="28"/>
                                        </p:tgtEl>
                                        <p:attrNameLst>
                                          <p:attrName>r</p:attrName>
                                        </p:attrNameLst>
                                      </p:cBhvr>
                                    </p:animRot>
                                  </p:childTnLst>
                                </p:cTn>
                              </p:par>
                              <p:par>
                                <p:cTn id="29" presetID="22" presetClass="entr" presetSubtype="8"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par>
                          <p:cTn id="32" fill="hold" nodeType="afterGroup">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childTnLst>
                          </p:cTn>
                        </p:par>
                        <p:par>
                          <p:cTn id="39" fill="hold" nodeType="afterGroup">
                            <p:stCondLst>
                              <p:cond delay="1500"/>
                            </p:stCondLst>
                            <p:childTnLst>
                              <p:par>
                                <p:cTn id="40" presetID="22" presetClass="entr" presetSubtype="4"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par>
                          <p:cTn id="43" fill="hold" nodeType="afterGroup">
                            <p:stCondLst>
                              <p:cond delay="2000"/>
                            </p:stCondLst>
                            <p:childTnLst>
                              <p:par>
                                <p:cTn id="44" presetID="21" presetClass="entr" presetSubtype="1"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heel(1)">
                                      <p:cBhvr>
                                        <p:cTn id="46" dur="1250"/>
                                        <p:tgtEl>
                                          <p:spTgt spid="10"/>
                                        </p:tgtEl>
                                      </p:cBhvr>
                                    </p:animEffect>
                                  </p:childTnLst>
                                </p:cTn>
                              </p:par>
                            </p:childTnLst>
                          </p:cTn>
                        </p:par>
                        <p:par>
                          <p:cTn id="47" fill="hold" nodeType="afterGroup">
                            <p:stCondLst>
                              <p:cond delay="3250"/>
                            </p:stCondLst>
                            <p:childTnLst>
                              <p:par>
                                <p:cTn id="48" presetID="10" presetClass="entr" presetSubtype="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par>
                          <p:cTn id="51" fill="hold" nodeType="afterGroup">
                            <p:stCondLst>
                              <p:cond delay="3750"/>
                            </p:stCondLst>
                            <p:childTnLst>
                              <p:par>
                                <p:cTn id="52" presetID="53" presetClass="entr" presetSubtype="16"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500" fill="hold"/>
                                        <p:tgtEl>
                                          <p:spTgt spid="21"/>
                                        </p:tgtEl>
                                        <p:attrNameLst>
                                          <p:attrName>ppt_w</p:attrName>
                                        </p:attrNameLst>
                                      </p:cBhvr>
                                      <p:tavLst>
                                        <p:tav tm="0">
                                          <p:val>
                                            <p:fltVal val="0"/>
                                          </p:val>
                                        </p:tav>
                                        <p:tav tm="100000">
                                          <p:val>
                                            <p:strVal val="#ppt_w"/>
                                          </p:val>
                                        </p:tav>
                                      </p:tavLst>
                                    </p:anim>
                                    <p:anim calcmode="lin" valueType="num">
                                      <p:cBhvr>
                                        <p:cTn id="55" dur="500" fill="hold"/>
                                        <p:tgtEl>
                                          <p:spTgt spid="21"/>
                                        </p:tgtEl>
                                        <p:attrNameLst>
                                          <p:attrName>ppt_h</p:attrName>
                                        </p:attrNameLst>
                                      </p:cBhvr>
                                      <p:tavLst>
                                        <p:tav tm="0">
                                          <p:val>
                                            <p:fltVal val="0"/>
                                          </p:val>
                                        </p:tav>
                                        <p:tav tm="100000">
                                          <p:val>
                                            <p:strVal val="#ppt_h"/>
                                          </p:val>
                                        </p:tav>
                                      </p:tavLst>
                                    </p:anim>
                                    <p:animEffect transition="in" filter="fade">
                                      <p:cBhvr>
                                        <p:cTn id="56" dur="500"/>
                                        <p:tgtEl>
                                          <p:spTgt spid="21"/>
                                        </p:tgtEl>
                                      </p:cBhvr>
                                    </p:animEffect>
                                  </p:childTnLst>
                                </p:cTn>
                              </p:par>
                            </p:childTnLst>
                          </p:cTn>
                        </p:par>
                        <p:par>
                          <p:cTn id="57" fill="hold" nodeType="afterGroup">
                            <p:stCondLst>
                              <p:cond delay="4250"/>
                            </p:stCondLst>
                            <p:childTnLst>
                              <p:par>
                                <p:cTn id="58" presetID="10" presetClass="entr" presetSubtype="0"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par>
                          <p:cTn id="61" fill="hold" nodeType="afterGroup">
                            <p:stCondLst>
                              <p:cond delay="4750"/>
                            </p:stCondLst>
                            <p:childTnLst>
                              <p:par>
                                <p:cTn id="62" presetID="53" presetClass="entr" presetSubtype="16"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nodeType="afterGroup">
                            <p:stCondLst>
                              <p:cond delay="5250"/>
                            </p:stCondLst>
                            <p:childTnLst>
                              <p:par>
                                <p:cTn id="68" presetID="10" presetClass="entr" presetSubtype="0"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childTnLst>
                                </p:cTn>
                              </p:par>
                            </p:childTnLst>
                          </p:cTn>
                        </p:par>
                        <p:par>
                          <p:cTn id="71" fill="hold" nodeType="afterGroup">
                            <p:stCondLst>
                              <p:cond delay="5750"/>
                            </p:stCondLst>
                            <p:childTnLst>
                              <p:par>
                                <p:cTn id="72" presetID="53" presetClass="entr" presetSubtype="16"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childTnLst>
                                </p:cTn>
                              </p:par>
                            </p:childTnLst>
                          </p:cTn>
                        </p:par>
                        <p:par>
                          <p:cTn id="77" fill="hold" nodeType="afterGroup">
                            <p:stCondLst>
                              <p:cond delay="6250"/>
                            </p:stCondLst>
                            <p:childTnLst>
                              <p:par>
                                <p:cTn id="78" presetID="10" presetClass="entr" presetSubtype="0"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500"/>
                                        <p:tgtEl>
                                          <p:spTgt spid="20"/>
                                        </p:tgtEl>
                                      </p:cBhvr>
                                    </p:animEffect>
                                  </p:childTnLst>
                                </p:cTn>
                              </p:par>
                            </p:childTnLst>
                          </p:cTn>
                        </p:par>
                        <p:par>
                          <p:cTn id="81" fill="hold" nodeType="afterGroup">
                            <p:stCondLst>
                              <p:cond delay="6750"/>
                            </p:stCondLst>
                            <p:childTnLst>
                              <p:par>
                                <p:cTn id="82" presetID="53" presetClass="entr" presetSubtype="16"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p:cTn id="84" dur="500" fill="hold"/>
                                        <p:tgtEl>
                                          <p:spTgt spid="14"/>
                                        </p:tgtEl>
                                        <p:attrNameLst>
                                          <p:attrName>ppt_w</p:attrName>
                                        </p:attrNameLst>
                                      </p:cBhvr>
                                      <p:tavLst>
                                        <p:tav tm="0">
                                          <p:val>
                                            <p:fltVal val="0"/>
                                          </p:val>
                                        </p:tav>
                                        <p:tav tm="100000">
                                          <p:val>
                                            <p:strVal val="#ppt_w"/>
                                          </p:val>
                                        </p:tav>
                                      </p:tavLst>
                                    </p:anim>
                                    <p:anim calcmode="lin" valueType="num">
                                      <p:cBhvr>
                                        <p:cTn id="85" dur="500" fill="hold"/>
                                        <p:tgtEl>
                                          <p:spTgt spid="14"/>
                                        </p:tgtEl>
                                        <p:attrNameLst>
                                          <p:attrName>ppt_h</p:attrName>
                                        </p:attrNameLst>
                                      </p:cBhvr>
                                      <p:tavLst>
                                        <p:tav tm="0">
                                          <p:val>
                                            <p:fltVal val="0"/>
                                          </p:val>
                                        </p:tav>
                                        <p:tav tm="100000">
                                          <p:val>
                                            <p:strVal val="#ppt_h"/>
                                          </p:val>
                                        </p:tav>
                                      </p:tavLst>
                                    </p:anim>
                                    <p:animEffect transition="in" filter="fade">
                                      <p:cBhvr>
                                        <p:cTn id="86" dur="500"/>
                                        <p:tgtEl>
                                          <p:spTgt spid="14"/>
                                        </p:tgtEl>
                                      </p:cBhvr>
                                    </p:animEffect>
                                  </p:childTnLst>
                                </p:cTn>
                              </p:par>
                            </p:childTnLst>
                          </p:cTn>
                        </p:par>
                        <p:par>
                          <p:cTn id="87" fill="hold" nodeType="afterGroup">
                            <p:stCondLst>
                              <p:cond delay="7250"/>
                            </p:stCondLst>
                            <p:childTnLst>
                              <p:par>
                                <p:cTn id="88" presetID="10"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500"/>
                                        <p:tgtEl>
                                          <p:spTgt spid="15"/>
                                        </p:tgtEl>
                                      </p:cBhvr>
                                    </p:animEffect>
                                  </p:childTnLst>
                                </p:cTn>
                              </p:par>
                            </p:childTnLst>
                          </p:cTn>
                        </p:par>
                        <p:par>
                          <p:cTn id="91" fill="hold" nodeType="afterGroup">
                            <p:stCondLst>
                              <p:cond delay="7750"/>
                            </p:stCondLst>
                            <p:childTnLst>
                              <p:par>
                                <p:cTn id="92" presetID="53" presetClass="entr" presetSubtype="16" fill="hold" grpId="0" nodeType="afterEffect">
                                  <p:stCondLst>
                                    <p:cond delay="0"/>
                                  </p:stCondLst>
                                  <p:childTnLst>
                                    <p:set>
                                      <p:cBhvr>
                                        <p:cTn id="93" dur="1" fill="hold">
                                          <p:stCondLst>
                                            <p:cond delay="0"/>
                                          </p:stCondLst>
                                        </p:cTn>
                                        <p:tgtEl>
                                          <p:spTgt spid="16"/>
                                        </p:tgtEl>
                                        <p:attrNameLst>
                                          <p:attrName>style.visibility</p:attrName>
                                        </p:attrNameLst>
                                      </p:cBhvr>
                                      <p:to>
                                        <p:strVal val="visible"/>
                                      </p:to>
                                    </p:set>
                                    <p:anim calcmode="lin" valueType="num">
                                      <p:cBhvr>
                                        <p:cTn id="94" dur="500" fill="hold"/>
                                        <p:tgtEl>
                                          <p:spTgt spid="16"/>
                                        </p:tgtEl>
                                        <p:attrNameLst>
                                          <p:attrName>ppt_w</p:attrName>
                                        </p:attrNameLst>
                                      </p:cBhvr>
                                      <p:tavLst>
                                        <p:tav tm="0">
                                          <p:val>
                                            <p:fltVal val="0"/>
                                          </p:val>
                                        </p:tav>
                                        <p:tav tm="100000">
                                          <p:val>
                                            <p:strVal val="#ppt_w"/>
                                          </p:val>
                                        </p:tav>
                                      </p:tavLst>
                                    </p:anim>
                                    <p:anim calcmode="lin" valueType="num">
                                      <p:cBhvr>
                                        <p:cTn id="95" dur="500" fill="hold"/>
                                        <p:tgtEl>
                                          <p:spTgt spid="16"/>
                                        </p:tgtEl>
                                        <p:attrNameLst>
                                          <p:attrName>ppt_h</p:attrName>
                                        </p:attrNameLst>
                                      </p:cBhvr>
                                      <p:tavLst>
                                        <p:tav tm="0">
                                          <p:val>
                                            <p:fltVal val="0"/>
                                          </p:val>
                                        </p:tav>
                                        <p:tav tm="100000">
                                          <p:val>
                                            <p:strVal val="#ppt_h"/>
                                          </p:val>
                                        </p:tav>
                                      </p:tavLst>
                                    </p:anim>
                                    <p:animEffect transition="in" filter="fade">
                                      <p:cBhvr>
                                        <p:cTn id="96" dur="500"/>
                                        <p:tgtEl>
                                          <p:spTgt spid="16"/>
                                        </p:tgtEl>
                                      </p:cBhvr>
                                    </p:animEffect>
                                  </p:childTnLst>
                                </p:cTn>
                              </p:par>
                            </p:childTnLst>
                          </p:cTn>
                        </p:par>
                        <p:par>
                          <p:cTn id="97" fill="hold" nodeType="afterGroup">
                            <p:stCondLst>
                              <p:cond delay="8250"/>
                            </p:stCondLst>
                            <p:childTnLst>
                              <p:par>
                                <p:cTn id="98" presetID="10" presetClass="entr" presetSubtype="0" fill="hold" grpId="0" nodeType="after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fade">
                                      <p:cBhvr>
                                        <p:cTn id="100" dur="500"/>
                                        <p:tgtEl>
                                          <p:spTgt spid="17"/>
                                        </p:tgtEl>
                                      </p:cBhvr>
                                    </p:animEffect>
                                  </p:childTnLst>
                                </p:cTn>
                              </p:par>
                            </p:childTnLst>
                          </p:cTn>
                        </p:par>
                        <p:par>
                          <p:cTn id="101" fill="hold" nodeType="afterGroup">
                            <p:stCondLst>
                              <p:cond delay="8750"/>
                            </p:stCondLst>
                            <p:childTnLst>
                              <p:par>
                                <p:cTn id="102" presetID="16" presetClass="entr" presetSubtype="21" fill="hold" grpId="0" nodeType="after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barn(inVertical)">
                                      <p:cBhvr>
                                        <p:cTn id="104" dur="500"/>
                                        <p:tgtEl>
                                          <p:spTgt spid="23"/>
                                        </p:tgtEl>
                                      </p:cBhvr>
                                    </p:animEffect>
                                  </p:childTnLst>
                                </p:cTn>
                              </p:par>
                            </p:childTnLst>
                          </p:cTn>
                        </p:par>
                        <p:par>
                          <p:cTn id="105" fill="hold" nodeType="afterGroup">
                            <p:stCondLst>
                              <p:cond delay="9250"/>
                            </p:stCondLst>
                            <p:childTnLst>
                              <p:par>
                                <p:cTn id="106" presetID="10" presetClass="entr" presetSubtype="0"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fade">
                                      <p:cBhvr>
                                        <p:cTn id="10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animBg="1"/>
      <p:bldP spid="13" grpId="0"/>
      <p:bldP spid="14" grpId="0" animBg="1"/>
      <p:bldP spid="15" grpId="0"/>
      <p:bldP spid="16" grpId="0" animBg="1"/>
      <p:bldP spid="17" grpId="0"/>
      <p:bldP spid="19" grpId="0" animBg="1"/>
      <p:bldP spid="20" grpId="0"/>
      <p:bldP spid="21" grpId="0" animBg="1"/>
      <p:bldP spid="22" grpId="0"/>
      <p:bldP spid="23" grpId="0" animBg="1"/>
      <p:bldP spid="24" grpId="0"/>
      <p:bldP spid="25" grpId="0" animBg="1"/>
      <p:bldP spid="26" grpId="0" animBg="1"/>
      <p:bldP spid="27" grpId="0" animBg="1"/>
      <p:bldP spid="28" grpId="0" animBg="1"/>
      <p:bldP spid="32" grpId="0"/>
      <p:bldP spid="33"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矩形 8"/>
          <p:cNvSpPr/>
          <p:nvPr/>
        </p:nvSpPr>
        <p:spPr>
          <a:xfrm>
            <a:off x="2022934" y="2303335"/>
            <a:ext cx="2448626" cy="3097778"/>
          </a:xfrm>
          <a:prstGeom prst="rect">
            <a:avLst/>
          </a:prstGeom>
          <a:solidFill>
            <a:srgbClr val="EFEFEF"/>
          </a:soli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0" name="矩形 9"/>
          <p:cNvSpPr/>
          <p:nvPr/>
        </p:nvSpPr>
        <p:spPr>
          <a:xfrm>
            <a:off x="4843028" y="2303335"/>
            <a:ext cx="2448626" cy="3097778"/>
          </a:xfrm>
          <a:prstGeom prst="rect">
            <a:avLst/>
          </a:prstGeom>
          <a:solidFill>
            <a:srgbClr val="EFEFEF"/>
          </a:soli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1" name="矩形 10"/>
          <p:cNvSpPr/>
          <p:nvPr/>
        </p:nvSpPr>
        <p:spPr>
          <a:xfrm>
            <a:off x="7663123" y="2303335"/>
            <a:ext cx="2448626" cy="3097778"/>
          </a:xfrm>
          <a:prstGeom prst="rect">
            <a:avLst/>
          </a:prstGeom>
          <a:solidFill>
            <a:srgbClr val="EFEFEF"/>
          </a:soli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2" name="椭圆 11"/>
          <p:cNvSpPr/>
          <p:nvPr/>
        </p:nvSpPr>
        <p:spPr>
          <a:xfrm flipV="1">
            <a:off x="3048732" y="2517698"/>
            <a:ext cx="397025" cy="397192"/>
          </a:xfrm>
          <a:prstGeom prst="ellipse">
            <a:avLst/>
          </a:prstGeom>
          <a:solidFill>
            <a:srgbClr val="C00000"/>
          </a:solid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zh-CN" altLang="en-US"/>
          </a:p>
        </p:txBody>
      </p:sp>
      <p:sp>
        <p:nvSpPr>
          <p:cNvPr id="13" name="矩形 12"/>
          <p:cNvSpPr/>
          <p:nvPr/>
        </p:nvSpPr>
        <p:spPr>
          <a:xfrm>
            <a:off x="2532713" y="2516148"/>
            <a:ext cx="1429067" cy="400296"/>
          </a:xfrm>
          <a:prstGeom prst="rect">
            <a:avLst/>
          </a:prstGeom>
        </p:spPr>
        <p:txBody>
          <a:bodyPr wrap="square" lIns="91401" tIns="45700" rIns="91401" bIns="45700">
            <a:spAutoFit/>
          </a:bodyPr>
          <a:lstStyle/>
          <a:p>
            <a:pPr algn="ctr"/>
            <a:r>
              <a:rPr lang="en-US" altLang="zh-CN" sz="2000" b="1">
                <a:solidFill>
                  <a:schemeClr val="bg1"/>
                </a:solidFill>
                <a:latin typeface="Arial" panose="020b0604020202020204" pitchFamily="34" charset="0"/>
                <a:cs typeface="Arial" panose="020b0604020202020204" pitchFamily="34" charset="0"/>
              </a:rPr>
              <a:t>A</a:t>
            </a:r>
            <a:endParaRPr lang="zh-CN" altLang="en-US" sz="2000" b="1">
              <a:solidFill>
                <a:schemeClr val="bg1"/>
              </a:solidFill>
              <a:latin typeface="Arial" panose="020b0604020202020204" pitchFamily="34" charset="0"/>
              <a:cs typeface="Arial" panose="020b0604020202020204" pitchFamily="34" charset="0"/>
            </a:endParaRPr>
          </a:p>
        </p:txBody>
      </p:sp>
      <p:sp>
        <p:nvSpPr>
          <p:cNvPr id="14" name="椭圆 13"/>
          <p:cNvSpPr/>
          <p:nvPr/>
        </p:nvSpPr>
        <p:spPr>
          <a:xfrm flipV="1">
            <a:off x="5868825" y="2517698"/>
            <a:ext cx="397025" cy="397192"/>
          </a:xfrm>
          <a:prstGeom prst="ellipse">
            <a:avLst/>
          </a:prstGeom>
          <a:solidFill>
            <a:srgbClr val="202A36"/>
          </a:solid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zh-CN" altLang="en-US"/>
          </a:p>
        </p:txBody>
      </p:sp>
      <p:sp>
        <p:nvSpPr>
          <p:cNvPr id="15" name="矩形 14"/>
          <p:cNvSpPr/>
          <p:nvPr/>
        </p:nvSpPr>
        <p:spPr>
          <a:xfrm>
            <a:off x="5352806" y="2516148"/>
            <a:ext cx="1429067" cy="400296"/>
          </a:xfrm>
          <a:prstGeom prst="rect">
            <a:avLst/>
          </a:prstGeom>
        </p:spPr>
        <p:txBody>
          <a:bodyPr wrap="square" lIns="91401" tIns="45700" rIns="91401" bIns="45700">
            <a:spAutoFit/>
          </a:bodyPr>
          <a:lstStyle/>
          <a:p>
            <a:pPr algn="ctr"/>
            <a:r>
              <a:rPr lang="en-US" altLang="zh-CN" sz="2000" b="1">
                <a:solidFill>
                  <a:schemeClr val="bg1"/>
                </a:solidFill>
                <a:latin typeface="Arial" panose="020b0604020202020204" pitchFamily="34" charset="0"/>
                <a:cs typeface="Arial" panose="020b0604020202020204" pitchFamily="34" charset="0"/>
              </a:rPr>
              <a:t>B</a:t>
            </a:r>
            <a:endParaRPr lang="zh-CN" altLang="en-US" sz="2000" b="1">
              <a:solidFill>
                <a:schemeClr val="bg1"/>
              </a:solidFill>
              <a:latin typeface="Arial" panose="020b0604020202020204" pitchFamily="34" charset="0"/>
              <a:cs typeface="Arial" panose="020b0604020202020204" pitchFamily="34" charset="0"/>
            </a:endParaRPr>
          </a:p>
        </p:txBody>
      </p:sp>
      <p:sp>
        <p:nvSpPr>
          <p:cNvPr id="16" name="椭圆 15"/>
          <p:cNvSpPr/>
          <p:nvPr/>
        </p:nvSpPr>
        <p:spPr>
          <a:xfrm flipV="1">
            <a:off x="8755478" y="2517698"/>
            <a:ext cx="397025" cy="397192"/>
          </a:xfrm>
          <a:prstGeom prst="ellipse">
            <a:avLst/>
          </a:prstGeom>
          <a:solidFill>
            <a:srgbClr val="C00000"/>
          </a:solid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rtlCol="0" anchor="ctr"/>
          <a:lstStyle/>
          <a:p>
            <a:pPr algn="ctr"/>
            <a:endParaRPr lang="zh-CN" altLang="en-US"/>
          </a:p>
        </p:txBody>
      </p:sp>
      <p:sp>
        <p:nvSpPr>
          <p:cNvPr id="17" name="矩形 16"/>
          <p:cNvSpPr/>
          <p:nvPr/>
        </p:nvSpPr>
        <p:spPr>
          <a:xfrm>
            <a:off x="8239460" y="2516148"/>
            <a:ext cx="1429067" cy="400296"/>
          </a:xfrm>
          <a:prstGeom prst="rect">
            <a:avLst/>
          </a:prstGeom>
        </p:spPr>
        <p:txBody>
          <a:bodyPr wrap="square" lIns="91401" tIns="45700" rIns="91401" bIns="45700">
            <a:spAutoFit/>
          </a:bodyPr>
          <a:lstStyle/>
          <a:p>
            <a:pPr algn="ctr"/>
            <a:r>
              <a:rPr lang="en-US" altLang="zh-CN" sz="2000" b="1">
                <a:solidFill>
                  <a:schemeClr val="bg1"/>
                </a:solidFill>
                <a:latin typeface="Arial" panose="020b0604020202020204" pitchFamily="34" charset="0"/>
                <a:cs typeface="Arial" panose="020b0604020202020204" pitchFamily="34" charset="0"/>
              </a:rPr>
              <a:t>C</a:t>
            </a:r>
            <a:endParaRPr lang="zh-CN" altLang="en-US" sz="2000" b="1">
              <a:solidFill>
                <a:schemeClr val="bg1"/>
              </a:solidFill>
              <a:latin typeface="Arial" panose="020b0604020202020204" pitchFamily="34" charset="0"/>
              <a:cs typeface="Arial" panose="020b0604020202020204" pitchFamily="34" charset="0"/>
            </a:endParaRPr>
          </a:p>
        </p:txBody>
      </p:sp>
      <p:sp>
        <p:nvSpPr>
          <p:cNvPr id="19" name="矩形 18"/>
          <p:cNvSpPr/>
          <p:nvPr/>
        </p:nvSpPr>
        <p:spPr>
          <a:xfrm>
            <a:off x="2251121" y="3280903"/>
            <a:ext cx="1992249" cy="504290"/>
          </a:xfrm>
          <a:prstGeom prst="rect">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20" name="TextBox 19"/>
          <p:cNvSpPr txBox="1"/>
          <p:nvPr/>
        </p:nvSpPr>
        <p:spPr>
          <a:xfrm>
            <a:off x="2640190" y="3332900"/>
            <a:ext cx="1210424" cy="400198"/>
          </a:xfrm>
          <a:prstGeom prst="rect">
            <a:avLst/>
          </a:prstGeom>
          <a:noFill/>
        </p:spPr>
        <p:txBody>
          <a:bodyPr wrap="none" lIns="91401" tIns="45700" rIns="91401" bIns="45700" rtlCol="0">
            <a:spAutoFit/>
          </a:bodyPr>
          <a:lstStyle/>
          <a:p>
            <a:r>
              <a:rPr lang="zh-CN" altLang="en-US" sz="2000" b="1">
                <a:solidFill>
                  <a:schemeClr val="bg1"/>
                </a:solidFill>
                <a:latin typeface="微软雅黑" panose="020b0503020204020204" pitchFamily="34" charset="-122"/>
                <a:ea typeface="微软雅黑" panose="020b0503020204020204" pitchFamily="34" charset="-122"/>
              </a:rPr>
              <a:t>加入标题</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21" name="Rectangle 42"/>
          <p:cNvSpPr/>
          <p:nvPr/>
        </p:nvSpPr>
        <p:spPr>
          <a:xfrm flipH="1">
            <a:off x="2288394" y="4104369"/>
            <a:ext cx="1917704" cy="720414"/>
          </a:xfrm>
          <a:prstGeom prst="rect">
            <a:avLst/>
          </a:prstGeom>
          <a:noFill/>
          <a:ln w="12700" cap="flat" cmpd="sng" algn="ctr">
            <a:noFill/>
            <a:prstDash val="solid"/>
          </a:ln>
          <a:effectLst/>
        </p:spPr>
        <p:txBody>
          <a:bodyPr lIns="91401" tIns="0" rIns="91401" bIns="0" rtlCol="0" anchor="t"/>
          <a:lstStyle/>
          <a:p>
            <a:pPr lvl="0">
              <a:defRPr/>
            </a:pPr>
            <a:r>
              <a:rPr lang="zh-CN" altLang="en-US" sz="16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加入你的文字描述，加入你的文字描述，加入你的文字！</a:t>
            </a:r>
            <a:endParaRPr lang="en-US"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矩形 21"/>
          <p:cNvSpPr/>
          <p:nvPr/>
        </p:nvSpPr>
        <p:spPr>
          <a:xfrm>
            <a:off x="5071212" y="3280903"/>
            <a:ext cx="1992249" cy="504290"/>
          </a:xfrm>
          <a:prstGeom prst="rect">
            <a:avLst/>
          </a:prstGeom>
          <a:solidFill>
            <a:srgbClr val="202A36"/>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23" name="TextBox 22"/>
          <p:cNvSpPr txBox="1"/>
          <p:nvPr/>
        </p:nvSpPr>
        <p:spPr>
          <a:xfrm>
            <a:off x="5460821" y="3332900"/>
            <a:ext cx="1210509" cy="400069"/>
          </a:xfrm>
          <a:prstGeom prst="rect">
            <a:avLst/>
          </a:prstGeom>
          <a:noFill/>
        </p:spPr>
        <p:txBody>
          <a:bodyPr wrap="none" lIns="91401" tIns="45700" rIns="91401" bIns="45700" rtlCol="0">
            <a:spAutoFit/>
          </a:bodyPr>
          <a:lstStyle/>
          <a:p>
            <a:r>
              <a:rPr lang="zh-CN" altLang="en-US" sz="2000" b="1">
                <a:solidFill>
                  <a:schemeClr val="bg1"/>
                </a:solidFill>
                <a:latin typeface="微软雅黑" panose="020b0503020204020204" pitchFamily="34" charset="-122"/>
                <a:ea typeface="微软雅黑" panose="020b0503020204020204" pitchFamily="34" charset="-122"/>
              </a:rPr>
              <a:t>加入标题</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24" name="Rectangle 42"/>
          <p:cNvSpPr/>
          <p:nvPr/>
        </p:nvSpPr>
        <p:spPr>
          <a:xfrm flipH="1">
            <a:off x="5108485" y="4104369"/>
            <a:ext cx="1917704" cy="720414"/>
          </a:xfrm>
          <a:prstGeom prst="rect">
            <a:avLst/>
          </a:prstGeom>
          <a:noFill/>
          <a:ln w="12700" cap="flat" cmpd="sng" algn="ctr">
            <a:noFill/>
            <a:prstDash val="solid"/>
          </a:ln>
          <a:effectLst/>
        </p:spPr>
        <p:txBody>
          <a:bodyPr lIns="91401" tIns="0" rIns="91401" bIns="0" rtlCol="0" anchor="t"/>
          <a:lstStyle/>
          <a:p>
            <a:pPr lvl="0">
              <a:defRPr/>
            </a:pPr>
            <a:r>
              <a:rPr lang="zh-CN" altLang="en-US" sz="16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加入你的文字描述，加入你的文字描述，加入你的文字！</a:t>
            </a:r>
            <a:endParaRPr lang="en-US"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矩形 24"/>
          <p:cNvSpPr/>
          <p:nvPr/>
        </p:nvSpPr>
        <p:spPr>
          <a:xfrm>
            <a:off x="7891308" y="3279285"/>
            <a:ext cx="1992249" cy="504290"/>
          </a:xfrm>
          <a:prstGeom prst="rect">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26" name="TextBox 25"/>
          <p:cNvSpPr txBox="1"/>
          <p:nvPr/>
        </p:nvSpPr>
        <p:spPr>
          <a:xfrm>
            <a:off x="8353466" y="3331282"/>
            <a:ext cx="1210509" cy="400069"/>
          </a:xfrm>
          <a:prstGeom prst="rect">
            <a:avLst/>
          </a:prstGeom>
          <a:noFill/>
        </p:spPr>
        <p:txBody>
          <a:bodyPr wrap="none" lIns="91401" tIns="45700" rIns="91401" bIns="45700" rtlCol="0">
            <a:spAutoFit/>
          </a:bodyPr>
          <a:lstStyle/>
          <a:p>
            <a:r>
              <a:rPr lang="zh-CN" altLang="en-US" sz="2000" b="1">
                <a:solidFill>
                  <a:schemeClr val="bg1"/>
                </a:solidFill>
                <a:latin typeface="微软雅黑" panose="020b0503020204020204" pitchFamily="34" charset="-122"/>
                <a:ea typeface="微软雅黑" panose="020b0503020204020204" pitchFamily="34" charset="-122"/>
              </a:rPr>
              <a:t>加入标题</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27" name="Rectangle 42"/>
          <p:cNvSpPr/>
          <p:nvPr/>
        </p:nvSpPr>
        <p:spPr>
          <a:xfrm flipH="1">
            <a:off x="7928583" y="4102750"/>
            <a:ext cx="1917704" cy="720414"/>
          </a:xfrm>
          <a:prstGeom prst="rect">
            <a:avLst/>
          </a:prstGeom>
          <a:noFill/>
          <a:ln w="12700" cap="flat" cmpd="sng" algn="ctr">
            <a:noFill/>
            <a:prstDash val="solid"/>
          </a:ln>
          <a:effectLst/>
        </p:spPr>
        <p:txBody>
          <a:bodyPr lIns="91401" tIns="0" rIns="91401" bIns="0" rtlCol="0" anchor="t"/>
          <a:lstStyle/>
          <a:p>
            <a:pPr lvl="0">
              <a:defRPr/>
            </a:pPr>
            <a:r>
              <a:rPr lang="zh-CN" altLang="en-US" sz="16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加入你的文字描述，加入你的文字描述，加入你的文字！</a:t>
            </a:r>
            <a:endParaRPr lang="en-US"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矩形 6"/>
          <p:cNvSpPr>
            <a:spLocks noChangeArrowheads="1"/>
          </p:cNvSpPr>
          <p:nvPr/>
        </p:nvSpPr>
        <p:spPr bwMode="auto">
          <a:xfrm>
            <a:off x="-9087" y="478708"/>
            <a:ext cx="3256885" cy="21886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9" name="矩形 7"/>
          <p:cNvSpPr>
            <a:spLocks noChangeArrowheads="1"/>
          </p:cNvSpPr>
          <p:nvPr/>
        </p:nvSpPr>
        <p:spPr bwMode="auto">
          <a:xfrm>
            <a:off x="2970322" y="478708"/>
            <a:ext cx="4590232" cy="21886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0" name="矩形 8"/>
          <p:cNvSpPr>
            <a:spLocks noChangeArrowheads="1"/>
          </p:cNvSpPr>
          <p:nvPr/>
        </p:nvSpPr>
        <p:spPr bwMode="auto">
          <a:xfrm>
            <a:off x="6352253" y="477280"/>
            <a:ext cx="3299888" cy="22013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1" name="矩形 9"/>
          <p:cNvSpPr>
            <a:spLocks noChangeArrowheads="1"/>
          </p:cNvSpPr>
          <p:nvPr/>
        </p:nvSpPr>
        <p:spPr bwMode="auto">
          <a:xfrm>
            <a:off x="9582587" y="477280"/>
            <a:ext cx="2623927" cy="22013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32" name="组合 31"/>
          <p:cNvGrpSpPr/>
          <p:nvPr/>
        </p:nvGrpSpPr>
        <p:grpSpPr>
          <a:xfrm>
            <a:off x="895445" y="142664"/>
            <a:ext cx="3840912" cy="808757"/>
            <a:chOff x="903371" y="249943"/>
            <a:chExt cx="2831223" cy="679699"/>
          </a:xfrm>
        </p:grpSpPr>
        <p:sp>
          <p:nvSpPr>
            <p:cNvPr id="33" name="任意多边形 32"/>
            <p:cNvSpPr/>
            <p:nvPr/>
          </p:nvSpPr>
          <p:spPr bwMode="auto">
            <a:xfrm>
              <a:off x="903371" y="249943"/>
              <a:ext cx="2831223" cy="679699"/>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latin typeface="微软雅黑" panose="020b0503020204020204" pitchFamily="34" charset="-122"/>
              </a:endParaRPr>
            </a:p>
          </p:txBody>
        </p:sp>
        <p:sp>
          <p:nvSpPr>
            <p:cNvPr id="34" name="任意多边形 33"/>
            <p:cNvSpPr/>
            <p:nvPr/>
          </p:nvSpPr>
          <p:spPr bwMode="auto">
            <a:xfrm>
              <a:off x="1010779" y="325868"/>
              <a:ext cx="2628449" cy="52784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bg1"/>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latin typeface="微软雅黑" panose="020b0503020204020204" pitchFamily="34" charset="-122"/>
              </a:endParaRPr>
            </a:p>
          </p:txBody>
        </p:sp>
      </p:grpSp>
      <p:sp>
        <p:nvSpPr>
          <p:cNvPr id="35" name="标题 1"/>
          <p:cNvSpPr txBox="1"/>
          <p:nvPr/>
        </p:nvSpPr>
        <p:spPr>
          <a:xfrm>
            <a:off x="2003094" y="300024"/>
            <a:ext cx="7095588" cy="795095"/>
          </a:xfrm>
          <a:prstGeom prst="rect">
            <a:avLst/>
          </a:prstGeom>
        </p:spPr>
        <p:txBody>
          <a:bodyPr lIns="91437" tIns="45718" rIns="91437" bIns="45718">
            <a:normAutofit/>
          </a:bodyPr>
          <a:lstStyle>
            <a:lvl1pPr algn="ctr" defTabSz="913765" rtl="0" eaLnBrk="1" latinLnBrk="0" hangingPunct="1">
              <a:spcBef>
                <a:spcPct val="0"/>
              </a:spcBef>
              <a:buNone/>
              <a:defRPr sz="4400" kern="1200">
                <a:solidFill>
                  <a:schemeClr val="tx1"/>
                </a:solidFill>
                <a:latin typeface="+mj-lt"/>
                <a:ea typeface="+mj-ea"/>
                <a:cs typeface="+mj-cs"/>
              </a:defRPr>
            </a:lvl1pPr>
          </a:lstStyle>
          <a:p>
            <a:pPr algn="l"/>
            <a:r>
              <a:rPr lang="zh-CN" altLang="en-US" sz="2800" b="1">
                <a:solidFill>
                  <a:srgbClr val="C00000"/>
                </a:solidFill>
                <a:latin typeface="微软雅黑" panose="020b0503020204020204" pitchFamily="34" charset="-122"/>
                <a:ea typeface="微软雅黑" panose="020b0503020204020204" pitchFamily="34" charset="-122"/>
              </a:rPr>
              <a:t>掌握基础技能</a:t>
            </a:r>
            <a:endParaRPr lang="zh-CN" altLang="en-US" sz="2800" b="1">
              <a:solidFill>
                <a:srgbClr val="C00000"/>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1356071" y="284685"/>
            <a:ext cx="691209" cy="584771"/>
          </a:xfrm>
          <a:prstGeom prst="rect">
            <a:avLst/>
          </a:prstGeom>
          <a:noFill/>
        </p:spPr>
        <p:txBody>
          <a:bodyPr wrap="none" lIns="91437" tIns="45718" rIns="91437" bIns="45718" rtlCol="0">
            <a:spAutoFit/>
          </a:bodyPr>
          <a:lstStyle/>
          <a:p>
            <a:r>
              <a:rPr lang="en-US" altLang="zh-CN" sz="3200" b="1">
                <a:solidFill>
                  <a:srgbClr val="C00000"/>
                </a:solidFill>
                <a:latin typeface="微软雅黑" panose="020b0503020204020204" pitchFamily="34" charset="-122"/>
                <a:ea typeface="微软雅黑" panose="020b0503020204020204" pitchFamily="34" charset="-122"/>
              </a:rPr>
              <a:t>02</a:t>
            </a:r>
            <a:endParaRPr lang="zh-CN" altLang="en-US" sz="32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8"/>
                                        </p:tgtEl>
                                        <p:attrNameLst>
                                          <p:attrName>r</p:attrName>
                                        </p:attrNameLst>
                                      </p:cBhvr>
                                    </p:animRot>
                                    <p:animRot by="-240000">
                                      <p:cBhvr>
                                        <p:cTn id="7" dur="200" fill="hold">
                                          <p:stCondLst>
                                            <p:cond delay="200"/>
                                          </p:stCondLst>
                                        </p:cTn>
                                        <p:tgtEl>
                                          <p:spTgt spid="28"/>
                                        </p:tgtEl>
                                        <p:attrNameLst>
                                          <p:attrName>r</p:attrName>
                                        </p:attrNameLst>
                                      </p:cBhvr>
                                    </p:animRot>
                                    <p:animRot by="240000">
                                      <p:cBhvr>
                                        <p:cTn id="8" dur="200" fill="hold">
                                          <p:stCondLst>
                                            <p:cond delay="400"/>
                                          </p:stCondLst>
                                        </p:cTn>
                                        <p:tgtEl>
                                          <p:spTgt spid="28"/>
                                        </p:tgtEl>
                                        <p:attrNameLst>
                                          <p:attrName>r</p:attrName>
                                        </p:attrNameLst>
                                      </p:cBhvr>
                                    </p:animRot>
                                    <p:animRot by="-240000">
                                      <p:cBhvr>
                                        <p:cTn id="9" dur="200" fill="hold">
                                          <p:stCondLst>
                                            <p:cond delay="600"/>
                                          </p:stCondLst>
                                        </p:cTn>
                                        <p:tgtEl>
                                          <p:spTgt spid="28"/>
                                        </p:tgtEl>
                                        <p:attrNameLst>
                                          <p:attrName>r</p:attrName>
                                        </p:attrNameLst>
                                      </p:cBhvr>
                                    </p:animRot>
                                    <p:animRot by="120000">
                                      <p:cBhvr>
                                        <p:cTn id="10" dur="200" fill="hold">
                                          <p:stCondLst>
                                            <p:cond delay="800"/>
                                          </p:stCondLst>
                                        </p:cTn>
                                        <p:tgtEl>
                                          <p:spTgt spid="28"/>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29"/>
                                        </p:tgtEl>
                                        <p:attrNameLst>
                                          <p:attrName>r</p:attrName>
                                        </p:attrNameLst>
                                      </p:cBhvr>
                                    </p:animRot>
                                    <p:animRot by="-240000">
                                      <p:cBhvr>
                                        <p:cTn id="13" dur="200" fill="hold">
                                          <p:stCondLst>
                                            <p:cond delay="200"/>
                                          </p:stCondLst>
                                        </p:cTn>
                                        <p:tgtEl>
                                          <p:spTgt spid="29"/>
                                        </p:tgtEl>
                                        <p:attrNameLst>
                                          <p:attrName>r</p:attrName>
                                        </p:attrNameLst>
                                      </p:cBhvr>
                                    </p:animRot>
                                    <p:animRot by="240000">
                                      <p:cBhvr>
                                        <p:cTn id="14" dur="200" fill="hold">
                                          <p:stCondLst>
                                            <p:cond delay="400"/>
                                          </p:stCondLst>
                                        </p:cTn>
                                        <p:tgtEl>
                                          <p:spTgt spid="29"/>
                                        </p:tgtEl>
                                        <p:attrNameLst>
                                          <p:attrName>r</p:attrName>
                                        </p:attrNameLst>
                                      </p:cBhvr>
                                    </p:animRot>
                                    <p:animRot by="-240000">
                                      <p:cBhvr>
                                        <p:cTn id="15" dur="200" fill="hold">
                                          <p:stCondLst>
                                            <p:cond delay="600"/>
                                          </p:stCondLst>
                                        </p:cTn>
                                        <p:tgtEl>
                                          <p:spTgt spid="29"/>
                                        </p:tgtEl>
                                        <p:attrNameLst>
                                          <p:attrName>r</p:attrName>
                                        </p:attrNameLst>
                                      </p:cBhvr>
                                    </p:animRot>
                                    <p:animRot by="120000">
                                      <p:cBhvr>
                                        <p:cTn id="16" dur="200" fill="hold">
                                          <p:stCondLst>
                                            <p:cond delay="800"/>
                                          </p:stCondLst>
                                        </p:cTn>
                                        <p:tgtEl>
                                          <p:spTgt spid="29"/>
                                        </p:tgtEl>
                                        <p:attrNameLst>
                                          <p:attrName>r</p:attrName>
                                        </p:attrNameLst>
                                      </p:cBhvr>
                                    </p:animRot>
                                  </p:childTnLst>
                                </p:cTn>
                              </p:par>
                              <p:par>
                                <p:cTn id="17" presetID="32" presetClass="emph" presetSubtype="0" fill="hold" grpId="0" nodeType="withEffect">
                                  <p:stCondLst>
                                    <p:cond delay="0"/>
                                  </p:stCondLst>
                                  <p:childTnLst>
                                    <p:animRot by="120000">
                                      <p:cBhvr>
                                        <p:cTn id="18" dur="100" fill="hold">
                                          <p:stCondLst>
                                            <p:cond delay="0"/>
                                          </p:stCondLst>
                                        </p:cTn>
                                        <p:tgtEl>
                                          <p:spTgt spid="30"/>
                                        </p:tgtEl>
                                        <p:attrNameLst>
                                          <p:attrName>r</p:attrName>
                                        </p:attrNameLst>
                                      </p:cBhvr>
                                    </p:animRot>
                                    <p:animRot by="-240000">
                                      <p:cBhvr>
                                        <p:cTn id="19" dur="200" fill="hold">
                                          <p:stCondLst>
                                            <p:cond delay="200"/>
                                          </p:stCondLst>
                                        </p:cTn>
                                        <p:tgtEl>
                                          <p:spTgt spid="30"/>
                                        </p:tgtEl>
                                        <p:attrNameLst>
                                          <p:attrName>r</p:attrName>
                                        </p:attrNameLst>
                                      </p:cBhvr>
                                    </p:animRot>
                                    <p:animRot by="240000">
                                      <p:cBhvr>
                                        <p:cTn id="20" dur="200" fill="hold">
                                          <p:stCondLst>
                                            <p:cond delay="400"/>
                                          </p:stCondLst>
                                        </p:cTn>
                                        <p:tgtEl>
                                          <p:spTgt spid="30"/>
                                        </p:tgtEl>
                                        <p:attrNameLst>
                                          <p:attrName>r</p:attrName>
                                        </p:attrNameLst>
                                      </p:cBhvr>
                                    </p:animRot>
                                    <p:animRot by="-240000">
                                      <p:cBhvr>
                                        <p:cTn id="21" dur="200" fill="hold">
                                          <p:stCondLst>
                                            <p:cond delay="600"/>
                                          </p:stCondLst>
                                        </p:cTn>
                                        <p:tgtEl>
                                          <p:spTgt spid="30"/>
                                        </p:tgtEl>
                                        <p:attrNameLst>
                                          <p:attrName>r</p:attrName>
                                        </p:attrNameLst>
                                      </p:cBhvr>
                                    </p:animRot>
                                    <p:animRot by="120000">
                                      <p:cBhvr>
                                        <p:cTn id="22" dur="200" fill="hold">
                                          <p:stCondLst>
                                            <p:cond delay="800"/>
                                          </p:stCondLst>
                                        </p:cTn>
                                        <p:tgtEl>
                                          <p:spTgt spid="30"/>
                                        </p:tgtEl>
                                        <p:attrNameLst>
                                          <p:attrName>r</p:attrName>
                                        </p:attrNameLst>
                                      </p:cBhvr>
                                    </p:animRot>
                                  </p:childTnLst>
                                </p:cTn>
                              </p:par>
                              <p:par>
                                <p:cTn id="23" presetID="32" presetClass="emph" presetSubtype="0" fill="hold" grpId="0" nodeType="withEffect">
                                  <p:stCondLst>
                                    <p:cond delay="0"/>
                                  </p:stCondLst>
                                  <p:childTnLst>
                                    <p:animRot by="120000">
                                      <p:cBhvr>
                                        <p:cTn id="24" dur="100" fill="hold">
                                          <p:stCondLst>
                                            <p:cond delay="0"/>
                                          </p:stCondLst>
                                        </p:cTn>
                                        <p:tgtEl>
                                          <p:spTgt spid="31"/>
                                        </p:tgtEl>
                                        <p:attrNameLst>
                                          <p:attrName>r</p:attrName>
                                        </p:attrNameLst>
                                      </p:cBhvr>
                                    </p:animRot>
                                    <p:animRot by="-240000">
                                      <p:cBhvr>
                                        <p:cTn id="25" dur="200" fill="hold">
                                          <p:stCondLst>
                                            <p:cond delay="200"/>
                                          </p:stCondLst>
                                        </p:cTn>
                                        <p:tgtEl>
                                          <p:spTgt spid="31"/>
                                        </p:tgtEl>
                                        <p:attrNameLst>
                                          <p:attrName>r</p:attrName>
                                        </p:attrNameLst>
                                      </p:cBhvr>
                                    </p:animRot>
                                    <p:animRot by="240000">
                                      <p:cBhvr>
                                        <p:cTn id="26" dur="200" fill="hold">
                                          <p:stCondLst>
                                            <p:cond delay="400"/>
                                          </p:stCondLst>
                                        </p:cTn>
                                        <p:tgtEl>
                                          <p:spTgt spid="31"/>
                                        </p:tgtEl>
                                        <p:attrNameLst>
                                          <p:attrName>r</p:attrName>
                                        </p:attrNameLst>
                                      </p:cBhvr>
                                    </p:animRot>
                                    <p:animRot by="-240000">
                                      <p:cBhvr>
                                        <p:cTn id="27" dur="200" fill="hold">
                                          <p:stCondLst>
                                            <p:cond delay="600"/>
                                          </p:stCondLst>
                                        </p:cTn>
                                        <p:tgtEl>
                                          <p:spTgt spid="31"/>
                                        </p:tgtEl>
                                        <p:attrNameLst>
                                          <p:attrName>r</p:attrName>
                                        </p:attrNameLst>
                                      </p:cBhvr>
                                    </p:animRot>
                                    <p:animRot by="120000">
                                      <p:cBhvr>
                                        <p:cTn id="28" dur="200" fill="hold">
                                          <p:stCondLst>
                                            <p:cond delay="800"/>
                                          </p:stCondLst>
                                        </p:cTn>
                                        <p:tgtEl>
                                          <p:spTgt spid="31"/>
                                        </p:tgtEl>
                                        <p:attrNameLst>
                                          <p:attrName>r</p:attrName>
                                        </p:attrNameLst>
                                      </p:cBhvr>
                                    </p:animRot>
                                  </p:childTnLst>
                                </p:cTn>
                              </p:par>
                              <p:par>
                                <p:cTn id="29" presetID="22" presetClass="entr" presetSubtype="8"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left)">
                                      <p:cBhvr>
                                        <p:cTn id="31" dur="500"/>
                                        <p:tgtEl>
                                          <p:spTgt spid="32"/>
                                        </p:tgtEl>
                                      </p:cBhvr>
                                    </p:animEffect>
                                  </p:childTnLst>
                                </p:cTn>
                              </p:par>
                            </p:childTnLst>
                          </p:cTn>
                        </p:par>
                        <p:par>
                          <p:cTn id="32" fill="hold" nodeType="afterGroup">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childTnLst>
                          </p:cTn>
                        </p:par>
                        <p:par>
                          <p:cTn id="39" fill="hold" nodeType="afterGroup">
                            <p:stCondLst>
                              <p:cond delay="1500"/>
                            </p:stCondLst>
                            <p:childTnLst>
                              <p:par>
                                <p:cTn id="40" presetID="42"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par>
                          <p:cTn id="45" fill="hold" nodeType="afterGroup">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childTnLst>
                          </p:cTn>
                        </p:par>
                        <p:par>
                          <p:cTn id="56" fill="hold" nodeType="afterGroup">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nodeType="afterGroup">
                            <p:stCondLst>
                              <p:cond delay="4000"/>
                            </p:stCondLst>
                            <p:childTnLst>
                              <p:par>
                                <p:cTn id="64" presetID="10" presetClass="entr" presetSubtype="0"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childTnLst>
                          </p:cTn>
                        </p:par>
                        <p:par>
                          <p:cTn id="67" fill="hold" nodeType="afterGroup">
                            <p:stCondLst>
                              <p:cond delay="4500"/>
                            </p:stCondLst>
                            <p:childTnLst>
                              <p:par>
                                <p:cTn id="68" presetID="42" presetClass="entr" presetSubtype="0" fill="hold" grpId="0" nodeType="after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1000"/>
                                        <p:tgtEl>
                                          <p:spTgt spid="10"/>
                                        </p:tgtEl>
                                      </p:cBhvr>
                                    </p:animEffect>
                                    <p:anim calcmode="lin" valueType="num">
                                      <p:cBhvr>
                                        <p:cTn id="71" dur="1000" fill="hold"/>
                                        <p:tgtEl>
                                          <p:spTgt spid="10"/>
                                        </p:tgtEl>
                                        <p:attrNameLst>
                                          <p:attrName>ppt_x</p:attrName>
                                        </p:attrNameLst>
                                      </p:cBhvr>
                                      <p:tavLst>
                                        <p:tav tm="0">
                                          <p:val>
                                            <p:strVal val="#ppt_x"/>
                                          </p:val>
                                        </p:tav>
                                        <p:tav tm="100000">
                                          <p:val>
                                            <p:strVal val="#ppt_x"/>
                                          </p:val>
                                        </p:tav>
                                      </p:tavLst>
                                    </p:anim>
                                    <p:anim calcmode="lin" valueType="num">
                                      <p:cBhvr>
                                        <p:cTn id="72" dur="1000" fill="hold"/>
                                        <p:tgtEl>
                                          <p:spTgt spid="10"/>
                                        </p:tgtEl>
                                        <p:attrNameLst>
                                          <p:attrName>ppt_y</p:attrName>
                                        </p:attrNameLst>
                                      </p:cBhvr>
                                      <p:tavLst>
                                        <p:tav tm="0">
                                          <p:val>
                                            <p:strVal val="#ppt_y+.1"/>
                                          </p:val>
                                        </p:tav>
                                        <p:tav tm="100000">
                                          <p:val>
                                            <p:strVal val="#ppt_y"/>
                                          </p:val>
                                        </p:tav>
                                      </p:tavLst>
                                    </p:anim>
                                  </p:childTnLst>
                                </p:cTn>
                              </p:par>
                            </p:childTnLst>
                          </p:cTn>
                        </p:par>
                        <p:par>
                          <p:cTn id="73" fill="hold" nodeType="afterGroup">
                            <p:stCondLst>
                              <p:cond delay="5500"/>
                            </p:stCondLst>
                            <p:childTnLst>
                              <p:par>
                                <p:cTn id="74" presetID="42"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1000"/>
                                        <p:tgtEl>
                                          <p:spTgt spid="14"/>
                                        </p:tgtEl>
                                      </p:cBhvr>
                                    </p:animEffect>
                                    <p:anim calcmode="lin" valueType="num">
                                      <p:cBhvr>
                                        <p:cTn id="77" dur="1000" fill="hold"/>
                                        <p:tgtEl>
                                          <p:spTgt spid="14"/>
                                        </p:tgtEl>
                                        <p:attrNameLst>
                                          <p:attrName>ppt_x</p:attrName>
                                        </p:attrNameLst>
                                      </p:cBhvr>
                                      <p:tavLst>
                                        <p:tav tm="0">
                                          <p:val>
                                            <p:strVal val="#ppt_x"/>
                                          </p:val>
                                        </p:tav>
                                        <p:tav tm="100000">
                                          <p:val>
                                            <p:strVal val="#ppt_x"/>
                                          </p:val>
                                        </p:tav>
                                      </p:tavLst>
                                    </p:anim>
                                    <p:anim calcmode="lin" valueType="num">
                                      <p:cBhvr>
                                        <p:cTn id="78" dur="1000" fill="hold"/>
                                        <p:tgtEl>
                                          <p:spTgt spid="14"/>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1000"/>
                                        <p:tgtEl>
                                          <p:spTgt spid="22"/>
                                        </p:tgtEl>
                                      </p:cBhvr>
                                    </p:animEffect>
                                    <p:anim calcmode="lin" valueType="num">
                                      <p:cBhvr>
                                        <p:cTn id="82" dur="1000" fill="hold"/>
                                        <p:tgtEl>
                                          <p:spTgt spid="22"/>
                                        </p:tgtEl>
                                        <p:attrNameLst>
                                          <p:attrName>ppt_x</p:attrName>
                                        </p:attrNameLst>
                                      </p:cBhvr>
                                      <p:tavLst>
                                        <p:tav tm="0">
                                          <p:val>
                                            <p:strVal val="#ppt_x"/>
                                          </p:val>
                                        </p:tav>
                                        <p:tav tm="100000">
                                          <p:val>
                                            <p:strVal val="#ppt_x"/>
                                          </p:val>
                                        </p:tav>
                                      </p:tavLst>
                                    </p:anim>
                                    <p:anim calcmode="lin" valueType="num">
                                      <p:cBhvr>
                                        <p:cTn id="83" dur="1000" fill="hold"/>
                                        <p:tgtEl>
                                          <p:spTgt spid="22"/>
                                        </p:tgtEl>
                                        <p:attrNameLst>
                                          <p:attrName>ppt_y</p:attrName>
                                        </p:attrNameLst>
                                      </p:cBhvr>
                                      <p:tavLst>
                                        <p:tav tm="0">
                                          <p:val>
                                            <p:strVal val="#ppt_y+.1"/>
                                          </p:val>
                                        </p:tav>
                                        <p:tav tm="100000">
                                          <p:val>
                                            <p:strVal val="#ppt_y"/>
                                          </p:val>
                                        </p:tav>
                                      </p:tavLst>
                                    </p:anim>
                                  </p:childTnLst>
                                </p:cTn>
                              </p:par>
                            </p:childTnLst>
                          </p:cTn>
                        </p:par>
                        <p:par>
                          <p:cTn id="84" fill="hold" nodeType="afterGroup">
                            <p:stCondLst>
                              <p:cond delay="6500"/>
                            </p:stCondLst>
                            <p:childTnLst>
                              <p:par>
                                <p:cTn id="85" presetID="10" presetClass="entr" presetSubtype="0"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fade">
                                      <p:cBhvr>
                                        <p:cTn id="87" dur="500"/>
                                        <p:tgtEl>
                                          <p:spTgt spid="1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500"/>
                                        <p:tgtEl>
                                          <p:spTgt spid="23"/>
                                        </p:tgtEl>
                                      </p:cBhvr>
                                    </p:animEffect>
                                  </p:childTnLst>
                                </p:cTn>
                              </p:par>
                            </p:childTnLst>
                          </p:cTn>
                        </p:par>
                        <p:par>
                          <p:cTn id="91" fill="hold" nodeType="afterGroup">
                            <p:stCondLst>
                              <p:cond delay="7000"/>
                            </p:stCondLst>
                            <p:childTnLst>
                              <p:par>
                                <p:cTn id="92" presetID="10" presetClass="entr" presetSubtype="0"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fade">
                                      <p:cBhvr>
                                        <p:cTn id="94" dur="500"/>
                                        <p:tgtEl>
                                          <p:spTgt spid="24"/>
                                        </p:tgtEl>
                                      </p:cBhvr>
                                    </p:animEffect>
                                  </p:childTnLst>
                                </p:cTn>
                              </p:par>
                            </p:childTnLst>
                          </p:cTn>
                        </p:par>
                        <p:par>
                          <p:cTn id="95" fill="hold" nodeType="afterGroup">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11"/>
                                        </p:tgtEl>
                                        <p:attrNameLst>
                                          <p:attrName>style.visibility</p:attrName>
                                        </p:attrNameLst>
                                      </p:cBhvr>
                                      <p:to>
                                        <p:strVal val="visible"/>
                                      </p:to>
                                    </p:set>
                                    <p:animEffect transition="in" filter="fade">
                                      <p:cBhvr>
                                        <p:cTn id="98" dur="1000"/>
                                        <p:tgtEl>
                                          <p:spTgt spid="11"/>
                                        </p:tgtEl>
                                      </p:cBhvr>
                                    </p:animEffect>
                                    <p:anim calcmode="lin" valueType="num">
                                      <p:cBhvr>
                                        <p:cTn id="99" dur="1000" fill="hold"/>
                                        <p:tgtEl>
                                          <p:spTgt spid="11"/>
                                        </p:tgtEl>
                                        <p:attrNameLst>
                                          <p:attrName>ppt_x</p:attrName>
                                        </p:attrNameLst>
                                      </p:cBhvr>
                                      <p:tavLst>
                                        <p:tav tm="0">
                                          <p:val>
                                            <p:strVal val="#ppt_x"/>
                                          </p:val>
                                        </p:tav>
                                        <p:tav tm="100000">
                                          <p:val>
                                            <p:strVal val="#ppt_x"/>
                                          </p:val>
                                        </p:tav>
                                      </p:tavLst>
                                    </p:anim>
                                    <p:anim calcmode="lin" valueType="num">
                                      <p:cBhvr>
                                        <p:cTn id="100" dur="1000" fill="hold"/>
                                        <p:tgtEl>
                                          <p:spTgt spid="11"/>
                                        </p:tgtEl>
                                        <p:attrNameLst>
                                          <p:attrName>ppt_y</p:attrName>
                                        </p:attrNameLst>
                                      </p:cBhvr>
                                      <p:tavLst>
                                        <p:tav tm="0">
                                          <p:val>
                                            <p:strVal val="#ppt_y+.1"/>
                                          </p:val>
                                        </p:tav>
                                        <p:tav tm="100000">
                                          <p:val>
                                            <p:strVal val="#ppt_y"/>
                                          </p:val>
                                        </p:tav>
                                      </p:tavLst>
                                    </p:anim>
                                  </p:childTnLst>
                                </p:cTn>
                              </p:par>
                            </p:childTnLst>
                          </p:cTn>
                        </p:par>
                        <p:par>
                          <p:cTn id="101" fill="hold" nodeType="afterGroup">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fade">
                                      <p:cBhvr>
                                        <p:cTn id="104" dur="1000"/>
                                        <p:tgtEl>
                                          <p:spTgt spid="16"/>
                                        </p:tgtEl>
                                      </p:cBhvr>
                                    </p:animEffect>
                                    <p:anim calcmode="lin" valueType="num">
                                      <p:cBhvr>
                                        <p:cTn id="105" dur="1000" fill="hold"/>
                                        <p:tgtEl>
                                          <p:spTgt spid="16"/>
                                        </p:tgtEl>
                                        <p:attrNameLst>
                                          <p:attrName>ppt_x</p:attrName>
                                        </p:attrNameLst>
                                      </p:cBhvr>
                                      <p:tavLst>
                                        <p:tav tm="0">
                                          <p:val>
                                            <p:strVal val="#ppt_x"/>
                                          </p:val>
                                        </p:tav>
                                        <p:tav tm="100000">
                                          <p:val>
                                            <p:strVal val="#ppt_x"/>
                                          </p:val>
                                        </p:tav>
                                      </p:tavLst>
                                    </p:anim>
                                    <p:anim calcmode="lin" valueType="num">
                                      <p:cBhvr>
                                        <p:cTn id="106" dur="1000" fill="hold"/>
                                        <p:tgtEl>
                                          <p:spTgt spid="16"/>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1000" fill="hold"/>
                                        <p:tgtEl>
                                          <p:spTgt spid="25"/>
                                        </p:tgtEl>
                                        <p:attrNameLst>
                                          <p:attrName>ppt_y</p:attrName>
                                        </p:attrNameLst>
                                      </p:cBhvr>
                                      <p:tavLst>
                                        <p:tav tm="0">
                                          <p:val>
                                            <p:strVal val="#ppt_y+.1"/>
                                          </p:val>
                                        </p:tav>
                                        <p:tav tm="100000">
                                          <p:val>
                                            <p:strVal val="#ppt_y"/>
                                          </p:val>
                                        </p:tav>
                                      </p:tavLst>
                                    </p:anim>
                                  </p:childTnLst>
                                </p:cTn>
                              </p:par>
                            </p:childTnLst>
                          </p:cTn>
                        </p:par>
                        <p:par>
                          <p:cTn id="112" fill="hold" nodeType="afterGroup">
                            <p:stCondLst>
                              <p:cond delay="9500"/>
                            </p:stCondLst>
                            <p:childTnLst>
                              <p:par>
                                <p:cTn id="113" presetID="10" presetClass="entr" presetSubtype="0" fill="hold" grpId="0"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fade">
                                      <p:cBhvr>
                                        <p:cTn id="115" dur="500"/>
                                        <p:tgtEl>
                                          <p:spTgt spid="17"/>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fade">
                                      <p:cBhvr>
                                        <p:cTn id="118" dur="500"/>
                                        <p:tgtEl>
                                          <p:spTgt spid="26"/>
                                        </p:tgtEl>
                                      </p:cBhvr>
                                    </p:animEffect>
                                  </p:childTnLst>
                                </p:cTn>
                              </p:par>
                            </p:childTnLst>
                          </p:cTn>
                        </p:par>
                        <p:par>
                          <p:cTn id="119" fill="hold" nodeType="afterGroup">
                            <p:stCondLst>
                              <p:cond delay="10000"/>
                            </p:stCondLst>
                            <p:childTnLst>
                              <p:par>
                                <p:cTn id="120" presetID="10" presetClass="entr" presetSubtype="0" fill="hold" grpId="0" nodeType="after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fade">
                                      <p:cBhvr>
                                        <p:cTn id="1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P spid="14" grpId="0" animBg="1"/>
      <p:bldP spid="15" grpId="0"/>
      <p:bldP spid="16" grpId="0" animBg="1"/>
      <p:bldP spid="17" grpId="0"/>
      <p:bldP spid="19" grpId="0" animBg="1"/>
      <p:bldP spid="20" grpId="0"/>
      <p:bldP spid="21" grpId="0"/>
      <p:bldP spid="22" grpId="0" animBg="1"/>
      <p:bldP spid="23" grpId="0"/>
      <p:bldP spid="24" grpId="0"/>
      <p:bldP spid="25" grpId="0" animBg="1"/>
      <p:bldP spid="26" grpId="0"/>
      <p:bldP spid="27" grpId="0"/>
      <p:bldP spid="28" grpId="0" animBg="1"/>
      <p:bldP spid="29" grpId="0" animBg="1"/>
      <p:bldP spid="30" grpId="0" animBg="1"/>
      <p:bldP spid="31" grpId="0" animBg="1"/>
      <p:bldP spid="35" grpId="0"/>
      <p:bldP spid="36"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矩形 12"/>
          <p:cNvSpPr/>
          <p:nvPr/>
        </p:nvSpPr>
        <p:spPr>
          <a:xfrm>
            <a:off x="2307555" y="2214570"/>
            <a:ext cx="1714083" cy="1714802"/>
          </a:xfrm>
          <a:custGeom>
            <a:rect l="l" t="t" r="r" b="b"/>
            <a:pathLst>
              <a:path w="2305015" h="2305016">
                <a:moveTo>
                  <a:pt x="1116504" y="0"/>
                </a:moveTo>
                <a:lnTo>
                  <a:pt x="1188513" y="0"/>
                </a:lnTo>
                <a:lnTo>
                  <a:pt x="1188513" y="56204"/>
                </a:lnTo>
                <a:cubicBezTo>
                  <a:pt x="1228826" y="56265"/>
                  <a:pt x="1268550" y="59732"/>
                  <a:pt x="1307429" y="66564"/>
                </a:cubicBezTo>
                <a:lnTo>
                  <a:pt x="1317181" y="11258"/>
                </a:lnTo>
                <a:lnTo>
                  <a:pt x="1347579" y="16618"/>
                </a:lnTo>
                <a:lnTo>
                  <a:pt x="1388096" y="23762"/>
                </a:lnTo>
                <a:lnTo>
                  <a:pt x="1378548" y="77912"/>
                </a:lnTo>
                <a:cubicBezTo>
                  <a:pt x="1417923" y="85915"/>
                  <a:pt x="1456476" y="96250"/>
                  <a:pt x="1493927" y="109198"/>
                </a:cubicBezTo>
                <a:lnTo>
                  <a:pt x="1512855" y="57192"/>
                </a:lnTo>
                <a:lnTo>
                  <a:pt x="1512856" y="57192"/>
                </a:lnTo>
                <a:lnTo>
                  <a:pt x="1512857" y="57192"/>
                </a:lnTo>
                <a:lnTo>
                  <a:pt x="1564604" y="76027"/>
                </a:lnTo>
                <a:lnTo>
                  <a:pt x="1580521" y="81820"/>
                </a:lnTo>
                <a:lnTo>
                  <a:pt x="1580522" y="81821"/>
                </a:lnTo>
                <a:lnTo>
                  <a:pt x="1561549" y="133948"/>
                </a:lnTo>
                <a:cubicBezTo>
                  <a:pt x="1599009" y="148154"/>
                  <a:pt x="1635168" y="165067"/>
                  <a:pt x="1670051" y="184087"/>
                </a:cubicBezTo>
                <a:lnTo>
                  <a:pt x="1697580" y="136405"/>
                </a:lnTo>
                <a:lnTo>
                  <a:pt x="1759941" y="172409"/>
                </a:lnTo>
                <a:lnTo>
                  <a:pt x="1759942" y="172410"/>
                </a:lnTo>
                <a:lnTo>
                  <a:pt x="1731926" y="220936"/>
                </a:lnTo>
                <a:cubicBezTo>
                  <a:pt x="1766460" y="241040"/>
                  <a:pt x="1799121" y="263964"/>
                  <a:pt x="1829826" y="289298"/>
                </a:cubicBezTo>
                <a:lnTo>
                  <a:pt x="1865744" y="246493"/>
                </a:lnTo>
                <a:lnTo>
                  <a:pt x="1920906" y="292779"/>
                </a:lnTo>
                <a:lnTo>
                  <a:pt x="1920907" y="292780"/>
                </a:lnTo>
                <a:lnTo>
                  <a:pt x="1884782" y="335832"/>
                </a:lnTo>
                <a:cubicBezTo>
                  <a:pt x="1915274" y="361532"/>
                  <a:pt x="1943485" y="389743"/>
                  <a:pt x="1969185" y="420235"/>
                </a:cubicBezTo>
                <a:lnTo>
                  <a:pt x="2012237" y="384110"/>
                </a:lnTo>
                <a:lnTo>
                  <a:pt x="2054670" y="434681"/>
                </a:lnTo>
                <a:lnTo>
                  <a:pt x="2058522" y="439272"/>
                </a:lnTo>
                <a:lnTo>
                  <a:pt x="2015718" y="475189"/>
                </a:lnTo>
                <a:cubicBezTo>
                  <a:pt x="2041052" y="505895"/>
                  <a:pt x="2063977" y="538556"/>
                  <a:pt x="2084080" y="573090"/>
                </a:cubicBezTo>
                <a:lnTo>
                  <a:pt x="2132606" y="545074"/>
                </a:lnTo>
                <a:lnTo>
                  <a:pt x="2168610" y="607434"/>
                </a:lnTo>
                <a:lnTo>
                  <a:pt x="2120929" y="634963"/>
                </a:lnTo>
                <a:cubicBezTo>
                  <a:pt x="2139949" y="669847"/>
                  <a:pt x="2156862" y="706007"/>
                  <a:pt x="2171069" y="743467"/>
                </a:cubicBezTo>
                <a:lnTo>
                  <a:pt x="2223196" y="724494"/>
                </a:lnTo>
                <a:lnTo>
                  <a:pt x="2244913" y="784161"/>
                </a:lnTo>
                <a:lnTo>
                  <a:pt x="2247824" y="792160"/>
                </a:lnTo>
                <a:lnTo>
                  <a:pt x="2195819" y="811089"/>
                </a:lnTo>
                <a:cubicBezTo>
                  <a:pt x="2208767" y="848539"/>
                  <a:pt x="2219102" y="887093"/>
                  <a:pt x="2227105" y="926468"/>
                </a:cubicBezTo>
                <a:lnTo>
                  <a:pt x="2281253" y="916920"/>
                </a:lnTo>
                <a:lnTo>
                  <a:pt x="2291883" y="977205"/>
                </a:lnTo>
                <a:lnTo>
                  <a:pt x="2293757" y="987835"/>
                </a:lnTo>
                <a:lnTo>
                  <a:pt x="2238453" y="997587"/>
                </a:lnTo>
                <a:cubicBezTo>
                  <a:pt x="2245285" y="1036466"/>
                  <a:pt x="2248752" y="1076191"/>
                  <a:pt x="2248813" y="1116503"/>
                </a:cubicBezTo>
                <a:lnTo>
                  <a:pt x="2305015" y="1116503"/>
                </a:lnTo>
                <a:lnTo>
                  <a:pt x="2305015" y="1188511"/>
                </a:lnTo>
                <a:lnTo>
                  <a:pt x="2305015" y="1188512"/>
                </a:lnTo>
                <a:lnTo>
                  <a:pt x="2248813" y="1188512"/>
                </a:lnTo>
                <a:cubicBezTo>
                  <a:pt x="2248752" y="1228825"/>
                  <a:pt x="2245285" y="1268550"/>
                  <a:pt x="2238454" y="1307429"/>
                </a:cubicBezTo>
                <a:lnTo>
                  <a:pt x="2293758" y="1317181"/>
                </a:lnTo>
                <a:lnTo>
                  <a:pt x="2281254" y="1388096"/>
                </a:lnTo>
                <a:lnTo>
                  <a:pt x="2227105" y="1378548"/>
                </a:lnTo>
                <a:cubicBezTo>
                  <a:pt x="2219102" y="1417923"/>
                  <a:pt x="2208767" y="1456477"/>
                  <a:pt x="2195819" y="1493928"/>
                </a:cubicBezTo>
                <a:lnTo>
                  <a:pt x="2247824" y="1512856"/>
                </a:lnTo>
                <a:lnTo>
                  <a:pt x="2231124" y="1558739"/>
                </a:lnTo>
                <a:lnTo>
                  <a:pt x="2223196" y="1580522"/>
                </a:lnTo>
                <a:lnTo>
                  <a:pt x="2223195" y="1580522"/>
                </a:lnTo>
                <a:lnTo>
                  <a:pt x="2171069" y="1561550"/>
                </a:lnTo>
                <a:cubicBezTo>
                  <a:pt x="2156863" y="1599010"/>
                  <a:pt x="2139950" y="1635169"/>
                  <a:pt x="2120930" y="1670052"/>
                </a:cubicBezTo>
                <a:lnTo>
                  <a:pt x="2168611" y="1697581"/>
                </a:lnTo>
                <a:lnTo>
                  <a:pt x="2161744" y="1709474"/>
                </a:lnTo>
                <a:lnTo>
                  <a:pt x="2132607" y="1759942"/>
                </a:lnTo>
                <a:lnTo>
                  <a:pt x="2084082" y="1731926"/>
                </a:lnTo>
                <a:cubicBezTo>
                  <a:pt x="2063978" y="1766461"/>
                  <a:pt x="2041053" y="1799122"/>
                  <a:pt x="2015719" y="1829828"/>
                </a:cubicBezTo>
                <a:lnTo>
                  <a:pt x="2058523" y="1865745"/>
                </a:lnTo>
                <a:lnTo>
                  <a:pt x="2035310" y="1893409"/>
                </a:lnTo>
                <a:lnTo>
                  <a:pt x="2012237" y="1920907"/>
                </a:lnTo>
                <a:lnTo>
                  <a:pt x="1969186" y="1884783"/>
                </a:lnTo>
                <a:cubicBezTo>
                  <a:pt x="1943485" y="1915275"/>
                  <a:pt x="1915275" y="1943485"/>
                  <a:pt x="1884783" y="1969186"/>
                </a:cubicBezTo>
                <a:lnTo>
                  <a:pt x="1920906" y="2012236"/>
                </a:lnTo>
                <a:lnTo>
                  <a:pt x="1920906" y="2012237"/>
                </a:lnTo>
                <a:lnTo>
                  <a:pt x="1892374" y="2036178"/>
                </a:lnTo>
                <a:lnTo>
                  <a:pt x="1865743" y="2058523"/>
                </a:lnTo>
                <a:lnTo>
                  <a:pt x="1829827" y="2015720"/>
                </a:lnTo>
                <a:cubicBezTo>
                  <a:pt x="1799122" y="2041054"/>
                  <a:pt x="1766461" y="2063978"/>
                  <a:pt x="1731926" y="2084082"/>
                </a:cubicBezTo>
                <a:lnTo>
                  <a:pt x="1759942" y="2132607"/>
                </a:lnTo>
                <a:lnTo>
                  <a:pt x="1697582" y="2168611"/>
                </a:lnTo>
                <a:lnTo>
                  <a:pt x="1670053" y="2120930"/>
                </a:lnTo>
                <a:cubicBezTo>
                  <a:pt x="1635170" y="2139950"/>
                  <a:pt x="1599010" y="2156863"/>
                  <a:pt x="1561549" y="2171070"/>
                </a:cubicBezTo>
                <a:lnTo>
                  <a:pt x="1580522" y="2223197"/>
                </a:lnTo>
                <a:lnTo>
                  <a:pt x="1520855" y="2244914"/>
                </a:lnTo>
                <a:lnTo>
                  <a:pt x="1512856" y="2247825"/>
                </a:lnTo>
                <a:lnTo>
                  <a:pt x="1493928" y="2195820"/>
                </a:lnTo>
                <a:cubicBezTo>
                  <a:pt x="1456477" y="2208768"/>
                  <a:pt x="1417923" y="2219103"/>
                  <a:pt x="1378548" y="2227106"/>
                </a:cubicBezTo>
                <a:lnTo>
                  <a:pt x="1388096" y="2281254"/>
                </a:lnTo>
                <a:lnTo>
                  <a:pt x="1327811" y="2291884"/>
                </a:lnTo>
                <a:lnTo>
                  <a:pt x="1317181" y="2293758"/>
                </a:lnTo>
                <a:lnTo>
                  <a:pt x="1307430" y="2238454"/>
                </a:lnTo>
                <a:cubicBezTo>
                  <a:pt x="1268551" y="2245286"/>
                  <a:pt x="1228826" y="2248753"/>
                  <a:pt x="1188513" y="2248814"/>
                </a:cubicBezTo>
                <a:lnTo>
                  <a:pt x="1188513" y="2305016"/>
                </a:lnTo>
                <a:lnTo>
                  <a:pt x="1116505" y="2305016"/>
                </a:lnTo>
                <a:lnTo>
                  <a:pt x="1116505" y="2305015"/>
                </a:lnTo>
                <a:lnTo>
                  <a:pt x="1116503" y="2305015"/>
                </a:lnTo>
                <a:lnTo>
                  <a:pt x="1116503" y="2248814"/>
                </a:lnTo>
                <a:cubicBezTo>
                  <a:pt x="1076191" y="2248753"/>
                  <a:pt x="1036466" y="2245286"/>
                  <a:pt x="997587" y="2238454"/>
                </a:cubicBezTo>
                <a:lnTo>
                  <a:pt x="987835" y="2293759"/>
                </a:lnTo>
                <a:lnTo>
                  <a:pt x="916920" y="2281255"/>
                </a:lnTo>
                <a:lnTo>
                  <a:pt x="916920" y="2281254"/>
                </a:lnTo>
                <a:lnTo>
                  <a:pt x="916919" y="2281254"/>
                </a:lnTo>
                <a:lnTo>
                  <a:pt x="926467" y="2227106"/>
                </a:lnTo>
                <a:cubicBezTo>
                  <a:pt x="887093" y="2219103"/>
                  <a:pt x="848539" y="2208768"/>
                  <a:pt x="811089" y="2195820"/>
                </a:cubicBezTo>
                <a:lnTo>
                  <a:pt x="792160" y="2247825"/>
                </a:lnTo>
                <a:lnTo>
                  <a:pt x="792159" y="2247825"/>
                </a:lnTo>
                <a:lnTo>
                  <a:pt x="724494" y="2223196"/>
                </a:lnTo>
                <a:lnTo>
                  <a:pt x="743467" y="2171070"/>
                </a:lnTo>
                <a:cubicBezTo>
                  <a:pt x="706007" y="2156863"/>
                  <a:pt x="669847" y="2139950"/>
                  <a:pt x="634964" y="2120930"/>
                </a:cubicBezTo>
                <a:lnTo>
                  <a:pt x="607435" y="2168611"/>
                </a:lnTo>
                <a:lnTo>
                  <a:pt x="545074" y="2132608"/>
                </a:lnTo>
                <a:lnTo>
                  <a:pt x="545074" y="2132607"/>
                </a:lnTo>
                <a:lnTo>
                  <a:pt x="545073" y="2132606"/>
                </a:lnTo>
                <a:lnTo>
                  <a:pt x="573089" y="2084081"/>
                </a:lnTo>
                <a:cubicBezTo>
                  <a:pt x="538555" y="2063977"/>
                  <a:pt x="505894" y="2041053"/>
                  <a:pt x="475189" y="2015719"/>
                </a:cubicBezTo>
                <a:lnTo>
                  <a:pt x="439271" y="2058524"/>
                </a:lnTo>
                <a:lnTo>
                  <a:pt x="401922" y="2027183"/>
                </a:lnTo>
                <a:lnTo>
                  <a:pt x="384109" y="2012237"/>
                </a:lnTo>
                <a:lnTo>
                  <a:pt x="420234" y="1969186"/>
                </a:lnTo>
                <a:cubicBezTo>
                  <a:pt x="389742" y="1943485"/>
                  <a:pt x="361531" y="1915275"/>
                  <a:pt x="335831" y="1884783"/>
                </a:cubicBezTo>
                <a:lnTo>
                  <a:pt x="292780" y="1920907"/>
                </a:lnTo>
                <a:lnTo>
                  <a:pt x="292779" y="1920906"/>
                </a:lnTo>
                <a:lnTo>
                  <a:pt x="292778" y="1920906"/>
                </a:lnTo>
                <a:lnTo>
                  <a:pt x="249590" y="1869435"/>
                </a:lnTo>
                <a:lnTo>
                  <a:pt x="246493" y="1865744"/>
                </a:lnTo>
                <a:lnTo>
                  <a:pt x="289297" y="1829827"/>
                </a:lnTo>
                <a:cubicBezTo>
                  <a:pt x="263963" y="1799122"/>
                  <a:pt x="241039" y="1766461"/>
                  <a:pt x="220935" y="1731926"/>
                </a:cubicBezTo>
                <a:lnTo>
                  <a:pt x="172409" y="1759942"/>
                </a:lnTo>
                <a:lnTo>
                  <a:pt x="136405" y="1697581"/>
                </a:lnTo>
                <a:lnTo>
                  <a:pt x="184086" y="1670052"/>
                </a:lnTo>
                <a:cubicBezTo>
                  <a:pt x="165066" y="1635169"/>
                  <a:pt x="148153" y="1599009"/>
                  <a:pt x="133947" y="1561548"/>
                </a:cubicBezTo>
                <a:lnTo>
                  <a:pt x="81819" y="1580521"/>
                </a:lnTo>
                <a:lnTo>
                  <a:pt x="68990" y="1545273"/>
                </a:lnTo>
                <a:lnTo>
                  <a:pt x="57190" y="1512855"/>
                </a:lnTo>
                <a:lnTo>
                  <a:pt x="109197" y="1493926"/>
                </a:lnTo>
                <a:cubicBezTo>
                  <a:pt x="96249" y="1456476"/>
                  <a:pt x="85914" y="1417922"/>
                  <a:pt x="77911" y="1378548"/>
                </a:cubicBezTo>
                <a:lnTo>
                  <a:pt x="23761" y="1388096"/>
                </a:lnTo>
                <a:lnTo>
                  <a:pt x="21307" y="1374174"/>
                </a:lnTo>
                <a:lnTo>
                  <a:pt x="11257" y="1317181"/>
                </a:lnTo>
                <a:lnTo>
                  <a:pt x="66563" y="1307429"/>
                </a:lnTo>
                <a:cubicBezTo>
                  <a:pt x="59731" y="1268550"/>
                  <a:pt x="56264" y="1228825"/>
                  <a:pt x="56203" y="1188512"/>
                </a:cubicBezTo>
                <a:lnTo>
                  <a:pt x="0" y="1188512"/>
                </a:lnTo>
                <a:lnTo>
                  <a:pt x="0" y="1116503"/>
                </a:lnTo>
                <a:lnTo>
                  <a:pt x="56203" y="1116503"/>
                </a:lnTo>
                <a:cubicBezTo>
                  <a:pt x="56264" y="1076190"/>
                  <a:pt x="59732" y="1036465"/>
                  <a:pt x="66563" y="997586"/>
                </a:cubicBezTo>
                <a:lnTo>
                  <a:pt x="11258" y="987834"/>
                </a:lnTo>
                <a:lnTo>
                  <a:pt x="18836" y="944857"/>
                </a:lnTo>
                <a:lnTo>
                  <a:pt x="23761" y="916920"/>
                </a:lnTo>
                <a:lnTo>
                  <a:pt x="23762" y="916920"/>
                </a:lnTo>
                <a:lnTo>
                  <a:pt x="77912" y="926468"/>
                </a:lnTo>
                <a:cubicBezTo>
                  <a:pt x="85915" y="887093"/>
                  <a:pt x="96250" y="848539"/>
                  <a:pt x="109198" y="811089"/>
                </a:cubicBezTo>
                <a:lnTo>
                  <a:pt x="57191" y="792160"/>
                </a:lnTo>
                <a:lnTo>
                  <a:pt x="81820" y="724495"/>
                </a:lnTo>
                <a:lnTo>
                  <a:pt x="81820" y="724494"/>
                </a:lnTo>
                <a:lnTo>
                  <a:pt x="133948" y="743467"/>
                </a:lnTo>
                <a:cubicBezTo>
                  <a:pt x="148154" y="706007"/>
                  <a:pt x="165067" y="669847"/>
                  <a:pt x="184087" y="634964"/>
                </a:cubicBezTo>
                <a:lnTo>
                  <a:pt x="136405" y="607435"/>
                </a:lnTo>
                <a:lnTo>
                  <a:pt x="172409" y="545074"/>
                </a:lnTo>
                <a:lnTo>
                  <a:pt x="172410" y="545074"/>
                </a:lnTo>
                <a:lnTo>
                  <a:pt x="220936" y="573090"/>
                </a:lnTo>
                <a:cubicBezTo>
                  <a:pt x="241040" y="538556"/>
                  <a:pt x="263964" y="505895"/>
                  <a:pt x="289299" y="475189"/>
                </a:cubicBezTo>
                <a:lnTo>
                  <a:pt x="246494" y="439272"/>
                </a:lnTo>
                <a:lnTo>
                  <a:pt x="246493" y="439271"/>
                </a:lnTo>
                <a:lnTo>
                  <a:pt x="290455" y="386879"/>
                </a:lnTo>
                <a:lnTo>
                  <a:pt x="292779" y="384110"/>
                </a:lnTo>
                <a:lnTo>
                  <a:pt x="292779" y="384109"/>
                </a:lnTo>
                <a:lnTo>
                  <a:pt x="335832" y="420234"/>
                </a:lnTo>
                <a:cubicBezTo>
                  <a:pt x="361532" y="389742"/>
                  <a:pt x="389743" y="361532"/>
                  <a:pt x="420235" y="335832"/>
                </a:cubicBezTo>
                <a:lnTo>
                  <a:pt x="384109" y="292779"/>
                </a:lnTo>
                <a:lnTo>
                  <a:pt x="384110" y="292779"/>
                </a:lnTo>
                <a:lnTo>
                  <a:pt x="439272" y="246494"/>
                </a:lnTo>
                <a:lnTo>
                  <a:pt x="475189" y="289299"/>
                </a:lnTo>
                <a:cubicBezTo>
                  <a:pt x="505895" y="263964"/>
                  <a:pt x="538556" y="241040"/>
                  <a:pt x="573091" y="220936"/>
                </a:cubicBezTo>
                <a:lnTo>
                  <a:pt x="545074" y="172410"/>
                </a:lnTo>
                <a:lnTo>
                  <a:pt x="607435" y="136406"/>
                </a:lnTo>
                <a:lnTo>
                  <a:pt x="634964" y="184088"/>
                </a:lnTo>
                <a:cubicBezTo>
                  <a:pt x="669848" y="165067"/>
                  <a:pt x="706008" y="148154"/>
                  <a:pt x="743468" y="133948"/>
                </a:cubicBezTo>
                <a:lnTo>
                  <a:pt x="724495" y="81820"/>
                </a:lnTo>
                <a:lnTo>
                  <a:pt x="759743" y="68991"/>
                </a:lnTo>
                <a:lnTo>
                  <a:pt x="792161" y="57191"/>
                </a:lnTo>
                <a:lnTo>
                  <a:pt x="811090" y="109198"/>
                </a:lnTo>
                <a:cubicBezTo>
                  <a:pt x="848540" y="96250"/>
                  <a:pt x="887094" y="85915"/>
                  <a:pt x="926468" y="77912"/>
                </a:cubicBezTo>
                <a:lnTo>
                  <a:pt x="916920" y="23762"/>
                </a:lnTo>
                <a:lnTo>
                  <a:pt x="930842" y="21308"/>
                </a:lnTo>
                <a:lnTo>
                  <a:pt x="987835" y="11258"/>
                </a:lnTo>
                <a:lnTo>
                  <a:pt x="997587" y="66564"/>
                </a:lnTo>
                <a:cubicBezTo>
                  <a:pt x="1036466" y="59732"/>
                  <a:pt x="1076191" y="56265"/>
                  <a:pt x="1116503" y="56204"/>
                </a:cubicBezTo>
                <a:lnTo>
                  <a:pt x="1116503" y="1"/>
                </a:lnTo>
                <a:lnTo>
                  <a:pt x="1116504" y="1"/>
                </a:lnTo>
                <a:close/>
              </a:path>
            </a:pathLst>
          </a:custGeom>
          <a:solidFill>
            <a:srgbClr val="C00000"/>
          </a:solidFill>
          <a:ln w="19050">
            <a:solidFill>
              <a:schemeClr val="bg1"/>
            </a:solidFill>
          </a:ln>
          <a:effectLst>
            <a:outerShdw blurRad="139700" dist="88900" dir="5400000" sx="93000" sy="93000" algn="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0" name="矩形 12"/>
          <p:cNvSpPr/>
          <p:nvPr/>
        </p:nvSpPr>
        <p:spPr>
          <a:xfrm>
            <a:off x="3795207" y="3186254"/>
            <a:ext cx="1392799" cy="1393383"/>
          </a:xfrm>
          <a:custGeom>
            <a:rect l="l" t="t" r="r" b="b"/>
            <a:pathLst>
              <a:path w="2305015" h="2305016">
                <a:moveTo>
                  <a:pt x="1116504" y="0"/>
                </a:moveTo>
                <a:lnTo>
                  <a:pt x="1188513" y="0"/>
                </a:lnTo>
                <a:lnTo>
                  <a:pt x="1188513" y="56204"/>
                </a:lnTo>
                <a:cubicBezTo>
                  <a:pt x="1228826" y="56265"/>
                  <a:pt x="1268550" y="59732"/>
                  <a:pt x="1307429" y="66564"/>
                </a:cubicBezTo>
                <a:lnTo>
                  <a:pt x="1317181" y="11258"/>
                </a:lnTo>
                <a:lnTo>
                  <a:pt x="1347579" y="16618"/>
                </a:lnTo>
                <a:lnTo>
                  <a:pt x="1388096" y="23762"/>
                </a:lnTo>
                <a:lnTo>
                  <a:pt x="1378548" y="77912"/>
                </a:lnTo>
                <a:cubicBezTo>
                  <a:pt x="1417923" y="85915"/>
                  <a:pt x="1456476" y="96250"/>
                  <a:pt x="1493927" y="109198"/>
                </a:cubicBezTo>
                <a:lnTo>
                  <a:pt x="1512855" y="57192"/>
                </a:lnTo>
                <a:lnTo>
                  <a:pt x="1512856" y="57192"/>
                </a:lnTo>
                <a:lnTo>
                  <a:pt x="1512857" y="57192"/>
                </a:lnTo>
                <a:lnTo>
                  <a:pt x="1564604" y="76027"/>
                </a:lnTo>
                <a:lnTo>
                  <a:pt x="1580521" y="81820"/>
                </a:lnTo>
                <a:lnTo>
                  <a:pt x="1580522" y="81821"/>
                </a:lnTo>
                <a:lnTo>
                  <a:pt x="1561549" y="133948"/>
                </a:lnTo>
                <a:cubicBezTo>
                  <a:pt x="1599009" y="148154"/>
                  <a:pt x="1635168" y="165067"/>
                  <a:pt x="1670051" y="184087"/>
                </a:cubicBezTo>
                <a:lnTo>
                  <a:pt x="1697580" y="136405"/>
                </a:lnTo>
                <a:lnTo>
                  <a:pt x="1759941" y="172409"/>
                </a:lnTo>
                <a:lnTo>
                  <a:pt x="1759942" y="172410"/>
                </a:lnTo>
                <a:lnTo>
                  <a:pt x="1731926" y="220936"/>
                </a:lnTo>
                <a:cubicBezTo>
                  <a:pt x="1766460" y="241040"/>
                  <a:pt x="1799121" y="263964"/>
                  <a:pt x="1829826" y="289298"/>
                </a:cubicBezTo>
                <a:lnTo>
                  <a:pt x="1865744" y="246493"/>
                </a:lnTo>
                <a:lnTo>
                  <a:pt x="1920906" y="292779"/>
                </a:lnTo>
                <a:lnTo>
                  <a:pt x="1920907" y="292780"/>
                </a:lnTo>
                <a:lnTo>
                  <a:pt x="1884782" y="335832"/>
                </a:lnTo>
                <a:cubicBezTo>
                  <a:pt x="1915274" y="361532"/>
                  <a:pt x="1943485" y="389743"/>
                  <a:pt x="1969185" y="420235"/>
                </a:cubicBezTo>
                <a:lnTo>
                  <a:pt x="2012237" y="384110"/>
                </a:lnTo>
                <a:lnTo>
                  <a:pt x="2054670" y="434681"/>
                </a:lnTo>
                <a:lnTo>
                  <a:pt x="2058522" y="439272"/>
                </a:lnTo>
                <a:lnTo>
                  <a:pt x="2015718" y="475189"/>
                </a:lnTo>
                <a:cubicBezTo>
                  <a:pt x="2041052" y="505895"/>
                  <a:pt x="2063977" y="538556"/>
                  <a:pt x="2084080" y="573090"/>
                </a:cubicBezTo>
                <a:lnTo>
                  <a:pt x="2132606" y="545074"/>
                </a:lnTo>
                <a:lnTo>
                  <a:pt x="2168610" y="607434"/>
                </a:lnTo>
                <a:lnTo>
                  <a:pt x="2120929" y="634963"/>
                </a:lnTo>
                <a:cubicBezTo>
                  <a:pt x="2139949" y="669847"/>
                  <a:pt x="2156862" y="706007"/>
                  <a:pt x="2171069" y="743467"/>
                </a:cubicBezTo>
                <a:lnTo>
                  <a:pt x="2223196" y="724494"/>
                </a:lnTo>
                <a:lnTo>
                  <a:pt x="2244913" y="784161"/>
                </a:lnTo>
                <a:lnTo>
                  <a:pt x="2247824" y="792160"/>
                </a:lnTo>
                <a:lnTo>
                  <a:pt x="2195819" y="811089"/>
                </a:lnTo>
                <a:cubicBezTo>
                  <a:pt x="2208767" y="848539"/>
                  <a:pt x="2219102" y="887093"/>
                  <a:pt x="2227105" y="926468"/>
                </a:cubicBezTo>
                <a:lnTo>
                  <a:pt x="2281253" y="916920"/>
                </a:lnTo>
                <a:lnTo>
                  <a:pt x="2291883" y="977205"/>
                </a:lnTo>
                <a:lnTo>
                  <a:pt x="2293757" y="987835"/>
                </a:lnTo>
                <a:lnTo>
                  <a:pt x="2238453" y="997587"/>
                </a:lnTo>
                <a:cubicBezTo>
                  <a:pt x="2245285" y="1036466"/>
                  <a:pt x="2248752" y="1076191"/>
                  <a:pt x="2248813" y="1116503"/>
                </a:cubicBezTo>
                <a:lnTo>
                  <a:pt x="2305015" y="1116503"/>
                </a:lnTo>
                <a:lnTo>
                  <a:pt x="2305015" y="1188511"/>
                </a:lnTo>
                <a:lnTo>
                  <a:pt x="2305015" y="1188512"/>
                </a:lnTo>
                <a:lnTo>
                  <a:pt x="2248813" y="1188512"/>
                </a:lnTo>
                <a:cubicBezTo>
                  <a:pt x="2248752" y="1228825"/>
                  <a:pt x="2245285" y="1268550"/>
                  <a:pt x="2238454" y="1307429"/>
                </a:cubicBezTo>
                <a:lnTo>
                  <a:pt x="2293758" y="1317181"/>
                </a:lnTo>
                <a:lnTo>
                  <a:pt x="2281254" y="1388096"/>
                </a:lnTo>
                <a:lnTo>
                  <a:pt x="2227105" y="1378548"/>
                </a:lnTo>
                <a:cubicBezTo>
                  <a:pt x="2219102" y="1417923"/>
                  <a:pt x="2208767" y="1456477"/>
                  <a:pt x="2195819" y="1493928"/>
                </a:cubicBezTo>
                <a:lnTo>
                  <a:pt x="2247824" y="1512856"/>
                </a:lnTo>
                <a:lnTo>
                  <a:pt x="2231124" y="1558739"/>
                </a:lnTo>
                <a:lnTo>
                  <a:pt x="2223196" y="1580522"/>
                </a:lnTo>
                <a:lnTo>
                  <a:pt x="2223195" y="1580522"/>
                </a:lnTo>
                <a:lnTo>
                  <a:pt x="2171069" y="1561550"/>
                </a:lnTo>
                <a:cubicBezTo>
                  <a:pt x="2156863" y="1599010"/>
                  <a:pt x="2139950" y="1635169"/>
                  <a:pt x="2120930" y="1670052"/>
                </a:cubicBezTo>
                <a:lnTo>
                  <a:pt x="2168611" y="1697581"/>
                </a:lnTo>
                <a:lnTo>
                  <a:pt x="2161744" y="1709474"/>
                </a:lnTo>
                <a:lnTo>
                  <a:pt x="2132607" y="1759942"/>
                </a:lnTo>
                <a:lnTo>
                  <a:pt x="2084082" y="1731926"/>
                </a:lnTo>
                <a:cubicBezTo>
                  <a:pt x="2063978" y="1766461"/>
                  <a:pt x="2041053" y="1799122"/>
                  <a:pt x="2015719" y="1829828"/>
                </a:cubicBezTo>
                <a:lnTo>
                  <a:pt x="2058523" y="1865745"/>
                </a:lnTo>
                <a:lnTo>
                  <a:pt x="2035310" y="1893409"/>
                </a:lnTo>
                <a:lnTo>
                  <a:pt x="2012237" y="1920907"/>
                </a:lnTo>
                <a:lnTo>
                  <a:pt x="1969186" y="1884783"/>
                </a:lnTo>
                <a:cubicBezTo>
                  <a:pt x="1943485" y="1915275"/>
                  <a:pt x="1915275" y="1943485"/>
                  <a:pt x="1884783" y="1969186"/>
                </a:cubicBezTo>
                <a:lnTo>
                  <a:pt x="1920906" y="2012236"/>
                </a:lnTo>
                <a:lnTo>
                  <a:pt x="1920906" y="2012237"/>
                </a:lnTo>
                <a:lnTo>
                  <a:pt x="1892374" y="2036178"/>
                </a:lnTo>
                <a:lnTo>
                  <a:pt x="1865743" y="2058523"/>
                </a:lnTo>
                <a:lnTo>
                  <a:pt x="1829827" y="2015720"/>
                </a:lnTo>
                <a:cubicBezTo>
                  <a:pt x="1799122" y="2041054"/>
                  <a:pt x="1766461" y="2063978"/>
                  <a:pt x="1731926" y="2084082"/>
                </a:cubicBezTo>
                <a:lnTo>
                  <a:pt x="1759942" y="2132607"/>
                </a:lnTo>
                <a:lnTo>
                  <a:pt x="1697582" y="2168611"/>
                </a:lnTo>
                <a:lnTo>
                  <a:pt x="1670053" y="2120930"/>
                </a:lnTo>
                <a:cubicBezTo>
                  <a:pt x="1635170" y="2139950"/>
                  <a:pt x="1599010" y="2156863"/>
                  <a:pt x="1561549" y="2171070"/>
                </a:cubicBezTo>
                <a:lnTo>
                  <a:pt x="1580522" y="2223197"/>
                </a:lnTo>
                <a:lnTo>
                  <a:pt x="1520855" y="2244914"/>
                </a:lnTo>
                <a:lnTo>
                  <a:pt x="1512856" y="2247825"/>
                </a:lnTo>
                <a:lnTo>
                  <a:pt x="1493928" y="2195820"/>
                </a:lnTo>
                <a:cubicBezTo>
                  <a:pt x="1456477" y="2208768"/>
                  <a:pt x="1417923" y="2219103"/>
                  <a:pt x="1378548" y="2227106"/>
                </a:cubicBezTo>
                <a:lnTo>
                  <a:pt x="1388096" y="2281254"/>
                </a:lnTo>
                <a:lnTo>
                  <a:pt x="1327811" y="2291884"/>
                </a:lnTo>
                <a:lnTo>
                  <a:pt x="1317181" y="2293758"/>
                </a:lnTo>
                <a:lnTo>
                  <a:pt x="1307430" y="2238454"/>
                </a:lnTo>
                <a:cubicBezTo>
                  <a:pt x="1268551" y="2245286"/>
                  <a:pt x="1228826" y="2248753"/>
                  <a:pt x="1188513" y="2248814"/>
                </a:cubicBezTo>
                <a:lnTo>
                  <a:pt x="1188513" y="2305016"/>
                </a:lnTo>
                <a:lnTo>
                  <a:pt x="1116505" y="2305016"/>
                </a:lnTo>
                <a:lnTo>
                  <a:pt x="1116505" y="2305015"/>
                </a:lnTo>
                <a:lnTo>
                  <a:pt x="1116503" y="2305015"/>
                </a:lnTo>
                <a:lnTo>
                  <a:pt x="1116503" y="2248814"/>
                </a:lnTo>
                <a:cubicBezTo>
                  <a:pt x="1076191" y="2248753"/>
                  <a:pt x="1036466" y="2245286"/>
                  <a:pt x="997587" y="2238454"/>
                </a:cubicBezTo>
                <a:lnTo>
                  <a:pt x="987835" y="2293759"/>
                </a:lnTo>
                <a:lnTo>
                  <a:pt x="916920" y="2281255"/>
                </a:lnTo>
                <a:lnTo>
                  <a:pt x="916920" y="2281254"/>
                </a:lnTo>
                <a:lnTo>
                  <a:pt x="916919" y="2281254"/>
                </a:lnTo>
                <a:lnTo>
                  <a:pt x="926467" y="2227106"/>
                </a:lnTo>
                <a:cubicBezTo>
                  <a:pt x="887093" y="2219103"/>
                  <a:pt x="848539" y="2208768"/>
                  <a:pt x="811089" y="2195820"/>
                </a:cubicBezTo>
                <a:lnTo>
                  <a:pt x="792160" y="2247825"/>
                </a:lnTo>
                <a:lnTo>
                  <a:pt x="792159" y="2247825"/>
                </a:lnTo>
                <a:lnTo>
                  <a:pt x="724494" y="2223196"/>
                </a:lnTo>
                <a:lnTo>
                  <a:pt x="743467" y="2171070"/>
                </a:lnTo>
                <a:cubicBezTo>
                  <a:pt x="706007" y="2156863"/>
                  <a:pt x="669847" y="2139950"/>
                  <a:pt x="634964" y="2120930"/>
                </a:cubicBezTo>
                <a:lnTo>
                  <a:pt x="607435" y="2168611"/>
                </a:lnTo>
                <a:lnTo>
                  <a:pt x="545074" y="2132608"/>
                </a:lnTo>
                <a:lnTo>
                  <a:pt x="545074" y="2132607"/>
                </a:lnTo>
                <a:lnTo>
                  <a:pt x="545073" y="2132606"/>
                </a:lnTo>
                <a:lnTo>
                  <a:pt x="573089" y="2084081"/>
                </a:lnTo>
                <a:cubicBezTo>
                  <a:pt x="538555" y="2063977"/>
                  <a:pt x="505894" y="2041053"/>
                  <a:pt x="475189" y="2015719"/>
                </a:cubicBezTo>
                <a:lnTo>
                  <a:pt x="439271" y="2058524"/>
                </a:lnTo>
                <a:lnTo>
                  <a:pt x="401922" y="2027183"/>
                </a:lnTo>
                <a:lnTo>
                  <a:pt x="384109" y="2012237"/>
                </a:lnTo>
                <a:lnTo>
                  <a:pt x="420234" y="1969186"/>
                </a:lnTo>
                <a:cubicBezTo>
                  <a:pt x="389742" y="1943485"/>
                  <a:pt x="361531" y="1915275"/>
                  <a:pt x="335831" y="1884783"/>
                </a:cubicBezTo>
                <a:lnTo>
                  <a:pt x="292780" y="1920907"/>
                </a:lnTo>
                <a:lnTo>
                  <a:pt x="292779" y="1920906"/>
                </a:lnTo>
                <a:lnTo>
                  <a:pt x="292778" y="1920906"/>
                </a:lnTo>
                <a:lnTo>
                  <a:pt x="249590" y="1869435"/>
                </a:lnTo>
                <a:lnTo>
                  <a:pt x="246493" y="1865744"/>
                </a:lnTo>
                <a:lnTo>
                  <a:pt x="289297" y="1829827"/>
                </a:lnTo>
                <a:cubicBezTo>
                  <a:pt x="263963" y="1799122"/>
                  <a:pt x="241039" y="1766461"/>
                  <a:pt x="220935" y="1731926"/>
                </a:cubicBezTo>
                <a:lnTo>
                  <a:pt x="172409" y="1759942"/>
                </a:lnTo>
                <a:lnTo>
                  <a:pt x="136405" y="1697581"/>
                </a:lnTo>
                <a:lnTo>
                  <a:pt x="184086" y="1670052"/>
                </a:lnTo>
                <a:cubicBezTo>
                  <a:pt x="165066" y="1635169"/>
                  <a:pt x="148153" y="1599009"/>
                  <a:pt x="133947" y="1561548"/>
                </a:cubicBezTo>
                <a:lnTo>
                  <a:pt x="81819" y="1580521"/>
                </a:lnTo>
                <a:lnTo>
                  <a:pt x="68990" y="1545273"/>
                </a:lnTo>
                <a:lnTo>
                  <a:pt x="57190" y="1512855"/>
                </a:lnTo>
                <a:lnTo>
                  <a:pt x="109197" y="1493926"/>
                </a:lnTo>
                <a:cubicBezTo>
                  <a:pt x="96249" y="1456476"/>
                  <a:pt x="85914" y="1417922"/>
                  <a:pt x="77911" y="1378548"/>
                </a:cubicBezTo>
                <a:lnTo>
                  <a:pt x="23761" y="1388096"/>
                </a:lnTo>
                <a:lnTo>
                  <a:pt x="21307" y="1374174"/>
                </a:lnTo>
                <a:lnTo>
                  <a:pt x="11257" y="1317181"/>
                </a:lnTo>
                <a:lnTo>
                  <a:pt x="66563" y="1307429"/>
                </a:lnTo>
                <a:cubicBezTo>
                  <a:pt x="59731" y="1268550"/>
                  <a:pt x="56264" y="1228825"/>
                  <a:pt x="56203" y="1188512"/>
                </a:cubicBezTo>
                <a:lnTo>
                  <a:pt x="0" y="1188512"/>
                </a:lnTo>
                <a:lnTo>
                  <a:pt x="0" y="1116503"/>
                </a:lnTo>
                <a:lnTo>
                  <a:pt x="56203" y="1116503"/>
                </a:lnTo>
                <a:cubicBezTo>
                  <a:pt x="56264" y="1076190"/>
                  <a:pt x="59732" y="1036465"/>
                  <a:pt x="66563" y="997586"/>
                </a:cubicBezTo>
                <a:lnTo>
                  <a:pt x="11258" y="987834"/>
                </a:lnTo>
                <a:lnTo>
                  <a:pt x="18836" y="944857"/>
                </a:lnTo>
                <a:lnTo>
                  <a:pt x="23761" y="916920"/>
                </a:lnTo>
                <a:lnTo>
                  <a:pt x="23762" y="916920"/>
                </a:lnTo>
                <a:lnTo>
                  <a:pt x="77912" y="926468"/>
                </a:lnTo>
                <a:cubicBezTo>
                  <a:pt x="85915" y="887093"/>
                  <a:pt x="96250" y="848539"/>
                  <a:pt x="109198" y="811089"/>
                </a:cubicBezTo>
                <a:lnTo>
                  <a:pt x="57191" y="792160"/>
                </a:lnTo>
                <a:lnTo>
                  <a:pt x="81820" y="724495"/>
                </a:lnTo>
                <a:lnTo>
                  <a:pt x="81820" y="724494"/>
                </a:lnTo>
                <a:lnTo>
                  <a:pt x="133948" y="743467"/>
                </a:lnTo>
                <a:cubicBezTo>
                  <a:pt x="148154" y="706007"/>
                  <a:pt x="165067" y="669847"/>
                  <a:pt x="184087" y="634964"/>
                </a:cubicBezTo>
                <a:lnTo>
                  <a:pt x="136405" y="607435"/>
                </a:lnTo>
                <a:lnTo>
                  <a:pt x="172409" y="545074"/>
                </a:lnTo>
                <a:lnTo>
                  <a:pt x="172410" y="545074"/>
                </a:lnTo>
                <a:lnTo>
                  <a:pt x="220936" y="573090"/>
                </a:lnTo>
                <a:cubicBezTo>
                  <a:pt x="241040" y="538556"/>
                  <a:pt x="263964" y="505895"/>
                  <a:pt x="289299" y="475189"/>
                </a:cubicBezTo>
                <a:lnTo>
                  <a:pt x="246494" y="439272"/>
                </a:lnTo>
                <a:lnTo>
                  <a:pt x="246493" y="439271"/>
                </a:lnTo>
                <a:lnTo>
                  <a:pt x="290455" y="386879"/>
                </a:lnTo>
                <a:lnTo>
                  <a:pt x="292779" y="384110"/>
                </a:lnTo>
                <a:lnTo>
                  <a:pt x="292779" y="384109"/>
                </a:lnTo>
                <a:lnTo>
                  <a:pt x="335832" y="420234"/>
                </a:lnTo>
                <a:cubicBezTo>
                  <a:pt x="361532" y="389742"/>
                  <a:pt x="389743" y="361532"/>
                  <a:pt x="420235" y="335832"/>
                </a:cubicBezTo>
                <a:lnTo>
                  <a:pt x="384109" y="292779"/>
                </a:lnTo>
                <a:lnTo>
                  <a:pt x="384110" y="292779"/>
                </a:lnTo>
                <a:lnTo>
                  <a:pt x="439272" y="246494"/>
                </a:lnTo>
                <a:lnTo>
                  <a:pt x="475189" y="289299"/>
                </a:lnTo>
                <a:cubicBezTo>
                  <a:pt x="505895" y="263964"/>
                  <a:pt x="538556" y="241040"/>
                  <a:pt x="573091" y="220936"/>
                </a:cubicBezTo>
                <a:lnTo>
                  <a:pt x="545074" y="172410"/>
                </a:lnTo>
                <a:lnTo>
                  <a:pt x="607435" y="136406"/>
                </a:lnTo>
                <a:lnTo>
                  <a:pt x="634964" y="184088"/>
                </a:lnTo>
                <a:cubicBezTo>
                  <a:pt x="669848" y="165067"/>
                  <a:pt x="706008" y="148154"/>
                  <a:pt x="743468" y="133948"/>
                </a:cubicBezTo>
                <a:lnTo>
                  <a:pt x="724495" y="81820"/>
                </a:lnTo>
                <a:lnTo>
                  <a:pt x="759743" y="68991"/>
                </a:lnTo>
                <a:lnTo>
                  <a:pt x="792161" y="57191"/>
                </a:lnTo>
                <a:lnTo>
                  <a:pt x="811090" y="109198"/>
                </a:lnTo>
                <a:cubicBezTo>
                  <a:pt x="848540" y="96250"/>
                  <a:pt x="887094" y="85915"/>
                  <a:pt x="926468" y="77912"/>
                </a:cubicBezTo>
                <a:lnTo>
                  <a:pt x="916920" y="23762"/>
                </a:lnTo>
                <a:lnTo>
                  <a:pt x="930842" y="21308"/>
                </a:lnTo>
                <a:lnTo>
                  <a:pt x="987835" y="11258"/>
                </a:lnTo>
                <a:lnTo>
                  <a:pt x="997587" y="66564"/>
                </a:lnTo>
                <a:cubicBezTo>
                  <a:pt x="1036466" y="59732"/>
                  <a:pt x="1076191" y="56265"/>
                  <a:pt x="1116503" y="56204"/>
                </a:cubicBezTo>
                <a:lnTo>
                  <a:pt x="1116503" y="1"/>
                </a:lnTo>
                <a:lnTo>
                  <a:pt x="1116504" y="1"/>
                </a:lnTo>
                <a:close/>
              </a:path>
            </a:pathLst>
          </a:custGeom>
          <a:solidFill>
            <a:srgbClr val="202A36"/>
          </a:solidFill>
          <a:ln w="19050">
            <a:solidFill>
              <a:schemeClr val="bg1"/>
            </a:solidFill>
          </a:ln>
          <a:effectLst>
            <a:outerShdw blurRad="139700" dist="88900" dir="5400000" sx="93000" sy="93000" algn="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1" name="矩形 12"/>
          <p:cNvSpPr/>
          <p:nvPr/>
        </p:nvSpPr>
        <p:spPr>
          <a:xfrm>
            <a:off x="5132070" y="2710003"/>
            <a:ext cx="1498099" cy="1498726"/>
          </a:xfrm>
          <a:custGeom>
            <a:rect l="l" t="t" r="r" b="b"/>
            <a:pathLst>
              <a:path w="2305015" h="2305016">
                <a:moveTo>
                  <a:pt x="1116504" y="0"/>
                </a:moveTo>
                <a:lnTo>
                  <a:pt x="1188513" y="0"/>
                </a:lnTo>
                <a:lnTo>
                  <a:pt x="1188513" y="56204"/>
                </a:lnTo>
                <a:cubicBezTo>
                  <a:pt x="1228826" y="56265"/>
                  <a:pt x="1268550" y="59732"/>
                  <a:pt x="1307429" y="66564"/>
                </a:cubicBezTo>
                <a:lnTo>
                  <a:pt x="1317181" y="11258"/>
                </a:lnTo>
                <a:lnTo>
                  <a:pt x="1347579" y="16618"/>
                </a:lnTo>
                <a:lnTo>
                  <a:pt x="1388096" y="23762"/>
                </a:lnTo>
                <a:lnTo>
                  <a:pt x="1378548" y="77912"/>
                </a:lnTo>
                <a:cubicBezTo>
                  <a:pt x="1417923" y="85915"/>
                  <a:pt x="1456476" y="96250"/>
                  <a:pt x="1493927" y="109198"/>
                </a:cubicBezTo>
                <a:lnTo>
                  <a:pt x="1512855" y="57192"/>
                </a:lnTo>
                <a:lnTo>
                  <a:pt x="1512856" y="57192"/>
                </a:lnTo>
                <a:lnTo>
                  <a:pt x="1512857" y="57192"/>
                </a:lnTo>
                <a:lnTo>
                  <a:pt x="1564604" y="76027"/>
                </a:lnTo>
                <a:lnTo>
                  <a:pt x="1580521" y="81820"/>
                </a:lnTo>
                <a:lnTo>
                  <a:pt x="1580522" y="81821"/>
                </a:lnTo>
                <a:lnTo>
                  <a:pt x="1561549" y="133948"/>
                </a:lnTo>
                <a:cubicBezTo>
                  <a:pt x="1599009" y="148154"/>
                  <a:pt x="1635168" y="165067"/>
                  <a:pt x="1670051" y="184087"/>
                </a:cubicBezTo>
                <a:lnTo>
                  <a:pt x="1697580" y="136405"/>
                </a:lnTo>
                <a:lnTo>
                  <a:pt x="1759941" y="172409"/>
                </a:lnTo>
                <a:lnTo>
                  <a:pt x="1759942" y="172410"/>
                </a:lnTo>
                <a:lnTo>
                  <a:pt x="1731926" y="220936"/>
                </a:lnTo>
                <a:cubicBezTo>
                  <a:pt x="1766460" y="241040"/>
                  <a:pt x="1799121" y="263964"/>
                  <a:pt x="1829826" y="289298"/>
                </a:cubicBezTo>
                <a:lnTo>
                  <a:pt x="1865744" y="246493"/>
                </a:lnTo>
                <a:lnTo>
                  <a:pt x="1920906" y="292779"/>
                </a:lnTo>
                <a:lnTo>
                  <a:pt x="1920907" y="292780"/>
                </a:lnTo>
                <a:lnTo>
                  <a:pt x="1884782" y="335832"/>
                </a:lnTo>
                <a:cubicBezTo>
                  <a:pt x="1915274" y="361532"/>
                  <a:pt x="1943485" y="389743"/>
                  <a:pt x="1969185" y="420235"/>
                </a:cubicBezTo>
                <a:lnTo>
                  <a:pt x="2012237" y="384110"/>
                </a:lnTo>
                <a:lnTo>
                  <a:pt x="2054670" y="434681"/>
                </a:lnTo>
                <a:lnTo>
                  <a:pt x="2058522" y="439272"/>
                </a:lnTo>
                <a:lnTo>
                  <a:pt x="2015718" y="475189"/>
                </a:lnTo>
                <a:cubicBezTo>
                  <a:pt x="2041052" y="505895"/>
                  <a:pt x="2063977" y="538556"/>
                  <a:pt x="2084080" y="573090"/>
                </a:cubicBezTo>
                <a:lnTo>
                  <a:pt x="2132606" y="545074"/>
                </a:lnTo>
                <a:lnTo>
                  <a:pt x="2168610" y="607434"/>
                </a:lnTo>
                <a:lnTo>
                  <a:pt x="2120929" y="634963"/>
                </a:lnTo>
                <a:cubicBezTo>
                  <a:pt x="2139949" y="669847"/>
                  <a:pt x="2156862" y="706007"/>
                  <a:pt x="2171069" y="743467"/>
                </a:cubicBezTo>
                <a:lnTo>
                  <a:pt x="2223196" y="724494"/>
                </a:lnTo>
                <a:lnTo>
                  <a:pt x="2244913" y="784161"/>
                </a:lnTo>
                <a:lnTo>
                  <a:pt x="2247824" y="792160"/>
                </a:lnTo>
                <a:lnTo>
                  <a:pt x="2195819" y="811089"/>
                </a:lnTo>
                <a:cubicBezTo>
                  <a:pt x="2208767" y="848539"/>
                  <a:pt x="2219102" y="887093"/>
                  <a:pt x="2227105" y="926468"/>
                </a:cubicBezTo>
                <a:lnTo>
                  <a:pt x="2281253" y="916920"/>
                </a:lnTo>
                <a:lnTo>
                  <a:pt x="2291883" y="977205"/>
                </a:lnTo>
                <a:lnTo>
                  <a:pt x="2293757" y="987835"/>
                </a:lnTo>
                <a:lnTo>
                  <a:pt x="2238453" y="997587"/>
                </a:lnTo>
                <a:cubicBezTo>
                  <a:pt x="2245285" y="1036466"/>
                  <a:pt x="2248752" y="1076191"/>
                  <a:pt x="2248813" y="1116503"/>
                </a:cubicBezTo>
                <a:lnTo>
                  <a:pt x="2305015" y="1116503"/>
                </a:lnTo>
                <a:lnTo>
                  <a:pt x="2305015" y="1188511"/>
                </a:lnTo>
                <a:lnTo>
                  <a:pt x="2305015" y="1188512"/>
                </a:lnTo>
                <a:lnTo>
                  <a:pt x="2248813" y="1188512"/>
                </a:lnTo>
                <a:cubicBezTo>
                  <a:pt x="2248752" y="1228825"/>
                  <a:pt x="2245285" y="1268550"/>
                  <a:pt x="2238454" y="1307429"/>
                </a:cubicBezTo>
                <a:lnTo>
                  <a:pt x="2293758" y="1317181"/>
                </a:lnTo>
                <a:lnTo>
                  <a:pt x="2281254" y="1388096"/>
                </a:lnTo>
                <a:lnTo>
                  <a:pt x="2227105" y="1378548"/>
                </a:lnTo>
                <a:cubicBezTo>
                  <a:pt x="2219102" y="1417923"/>
                  <a:pt x="2208767" y="1456477"/>
                  <a:pt x="2195819" y="1493928"/>
                </a:cubicBezTo>
                <a:lnTo>
                  <a:pt x="2247824" y="1512856"/>
                </a:lnTo>
                <a:lnTo>
                  <a:pt x="2231124" y="1558739"/>
                </a:lnTo>
                <a:lnTo>
                  <a:pt x="2223196" y="1580522"/>
                </a:lnTo>
                <a:lnTo>
                  <a:pt x="2223195" y="1580522"/>
                </a:lnTo>
                <a:lnTo>
                  <a:pt x="2171069" y="1561550"/>
                </a:lnTo>
                <a:cubicBezTo>
                  <a:pt x="2156863" y="1599010"/>
                  <a:pt x="2139950" y="1635169"/>
                  <a:pt x="2120930" y="1670052"/>
                </a:cubicBezTo>
                <a:lnTo>
                  <a:pt x="2168611" y="1697581"/>
                </a:lnTo>
                <a:lnTo>
                  <a:pt x="2161744" y="1709474"/>
                </a:lnTo>
                <a:lnTo>
                  <a:pt x="2132607" y="1759942"/>
                </a:lnTo>
                <a:lnTo>
                  <a:pt x="2084082" y="1731926"/>
                </a:lnTo>
                <a:cubicBezTo>
                  <a:pt x="2063978" y="1766461"/>
                  <a:pt x="2041053" y="1799122"/>
                  <a:pt x="2015719" y="1829828"/>
                </a:cubicBezTo>
                <a:lnTo>
                  <a:pt x="2058523" y="1865745"/>
                </a:lnTo>
                <a:lnTo>
                  <a:pt x="2035310" y="1893409"/>
                </a:lnTo>
                <a:lnTo>
                  <a:pt x="2012237" y="1920907"/>
                </a:lnTo>
                <a:lnTo>
                  <a:pt x="1969186" y="1884783"/>
                </a:lnTo>
                <a:cubicBezTo>
                  <a:pt x="1943485" y="1915275"/>
                  <a:pt x="1915275" y="1943485"/>
                  <a:pt x="1884783" y="1969186"/>
                </a:cubicBezTo>
                <a:lnTo>
                  <a:pt x="1920906" y="2012236"/>
                </a:lnTo>
                <a:lnTo>
                  <a:pt x="1920906" y="2012237"/>
                </a:lnTo>
                <a:lnTo>
                  <a:pt x="1892374" y="2036178"/>
                </a:lnTo>
                <a:lnTo>
                  <a:pt x="1865743" y="2058523"/>
                </a:lnTo>
                <a:lnTo>
                  <a:pt x="1829827" y="2015720"/>
                </a:lnTo>
                <a:cubicBezTo>
                  <a:pt x="1799122" y="2041054"/>
                  <a:pt x="1766461" y="2063978"/>
                  <a:pt x="1731926" y="2084082"/>
                </a:cubicBezTo>
                <a:lnTo>
                  <a:pt x="1759942" y="2132607"/>
                </a:lnTo>
                <a:lnTo>
                  <a:pt x="1697582" y="2168611"/>
                </a:lnTo>
                <a:lnTo>
                  <a:pt x="1670053" y="2120930"/>
                </a:lnTo>
                <a:cubicBezTo>
                  <a:pt x="1635170" y="2139950"/>
                  <a:pt x="1599010" y="2156863"/>
                  <a:pt x="1561549" y="2171070"/>
                </a:cubicBezTo>
                <a:lnTo>
                  <a:pt x="1580522" y="2223197"/>
                </a:lnTo>
                <a:lnTo>
                  <a:pt x="1520855" y="2244914"/>
                </a:lnTo>
                <a:lnTo>
                  <a:pt x="1512856" y="2247825"/>
                </a:lnTo>
                <a:lnTo>
                  <a:pt x="1493928" y="2195820"/>
                </a:lnTo>
                <a:cubicBezTo>
                  <a:pt x="1456477" y="2208768"/>
                  <a:pt x="1417923" y="2219103"/>
                  <a:pt x="1378548" y="2227106"/>
                </a:cubicBezTo>
                <a:lnTo>
                  <a:pt x="1388096" y="2281254"/>
                </a:lnTo>
                <a:lnTo>
                  <a:pt x="1327811" y="2291884"/>
                </a:lnTo>
                <a:lnTo>
                  <a:pt x="1317181" y="2293758"/>
                </a:lnTo>
                <a:lnTo>
                  <a:pt x="1307430" y="2238454"/>
                </a:lnTo>
                <a:cubicBezTo>
                  <a:pt x="1268551" y="2245286"/>
                  <a:pt x="1228826" y="2248753"/>
                  <a:pt x="1188513" y="2248814"/>
                </a:cubicBezTo>
                <a:lnTo>
                  <a:pt x="1188513" y="2305016"/>
                </a:lnTo>
                <a:lnTo>
                  <a:pt x="1116505" y="2305016"/>
                </a:lnTo>
                <a:lnTo>
                  <a:pt x="1116505" y="2305015"/>
                </a:lnTo>
                <a:lnTo>
                  <a:pt x="1116503" y="2305015"/>
                </a:lnTo>
                <a:lnTo>
                  <a:pt x="1116503" y="2248814"/>
                </a:lnTo>
                <a:cubicBezTo>
                  <a:pt x="1076191" y="2248753"/>
                  <a:pt x="1036466" y="2245286"/>
                  <a:pt x="997587" y="2238454"/>
                </a:cubicBezTo>
                <a:lnTo>
                  <a:pt x="987835" y="2293759"/>
                </a:lnTo>
                <a:lnTo>
                  <a:pt x="916920" y="2281255"/>
                </a:lnTo>
                <a:lnTo>
                  <a:pt x="916920" y="2281254"/>
                </a:lnTo>
                <a:lnTo>
                  <a:pt x="916919" y="2281254"/>
                </a:lnTo>
                <a:lnTo>
                  <a:pt x="926467" y="2227106"/>
                </a:lnTo>
                <a:cubicBezTo>
                  <a:pt x="887093" y="2219103"/>
                  <a:pt x="848539" y="2208768"/>
                  <a:pt x="811089" y="2195820"/>
                </a:cubicBezTo>
                <a:lnTo>
                  <a:pt x="792160" y="2247825"/>
                </a:lnTo>
                <a:lnTo>
                  <a:pt x="792159" y="2247825"/>
                </a:lnTo>
                <a:lnTo>
                  <a:pt x="724494" y="2223196"/>
                </a:lnTo>
                <a:lnTo>
                  <a:pt x="743467" y="2171070"/>
                </a:lnTo>
                <a:cubicBezTo>
                  <a:pt x="706007" y="2156863"/>
                  <a:pt x="669847" y="2139950"/>
                  <a:pt x="634964" y="2120930"/>
                </a:cubicBezTo>
                <a:lnTo>
                  <a:pt x="607435" y="2168611"/>
                </a:lnTo>
                <a:lnTo>
                  <a:pt x="545074" y="2132608"/>
                </a:lnTo>
                <a:lnTo>
                  <a:pt x="545074" y="2132607"/>
                </a:lnTo>
                <a:lnTo>
                  <a:pt x="545073" y="2132606"/>
                </a:lnTo>
                <a:lnTo>
                  <a:pt x="573089" y="2084081"/>
                </a:lnTo>
                <a:cubicBezTo>
                  <a:pt x="538555" y="2063977"/>
                  <a:pt x="505894" y="2041053"/>
                  <a:pt x="475189" y="2015719"/>
                </a:cubicBezTo>
                <a:lnTo>
                  <a:pt x="439271" y="2058524"/>
                </a:lnTo>
                <a:lnTo>
                  <a:pt x="401922" y="2027183"/>
                </a:lnTo>
                <a:lnTo>
                  <a:pt x="384109" y="2012237"/>
                </a:lnTo>
                <a:lnTo>
                  <a:pt x="420234" y="1969186"/>
                </a:lnTo>
                <a:cubicBezTo>
                  <a:pt x="389742" y="1943485"/>
                  <a:pt x="361531" y="1915275"/>
                  <a:pt x="335831" y="1884783"/>
                </a:cubicBezTo>
                <a:lnTo>
                  <a:pt x="292780" y="1920907"/>
                </a:lnTo>
                <a:lnTo>
                  <a:pt x="292779" y="1920906"/>
                </a:lnTo>
                <a:lnTo>
                  <a:pt x="292778" y="1920906"/>
                </a:lnTo>
                <a:lnTo>
                  <a:pt x="249590" y="1869435"/>
                </a:lnTo>
                <a:lnTo>
                  <a:pt x="246493" y="1865744"/>
                </a:lnTo>
                <a:lnTo>
                  <a:pt x="289297" y="1829827"/>
                </a:lnTo>
                <a:cubicBezTo>
                  <a:pt x="263963" y="1799122"/>
                  <a:pt x="241039" y="1766461"/>
                  <a:pt x="220935" y="1731926"/>
                </a:cubicBezTo>
                <a:lnTo>
                  <a:pt x="172409" y="1759942"/>
                </a:lnTo>
                <a:lnTo>
                  <a:pt x="136405" y="1697581"/>
                </a:lnTo>
                <a:lnTo>
                  <a:pt x="184086" y="1670052"/>
                </a:lnTo>
                <a:cubicBezTo>
                  <a:pt x="165066" y="1635169"/>
                  <a:pt x="148153" y="1599009"/>
                  <a:pt x="133947" y="1561548"/>
                </a:cubicBezTo>
                <a:lnTo>
                  <a:pt x="81819" y="1580521"/>
                </a:lnTo>
                <a:lnTo>
                  <a:pt x="68990" y="1545273"/>
                </a:lnTo>
                <a:lnTo>
                  <a:pt x="57190" y="1512855"/>
                </a:lnTo>
                <a:lnTo>
                  <a:pt x="109197" y="1493926"/>
                </a:lnTo>
                <a:cubicBezTo>
                  <a:pt x="96249" y="1456476"/>
                  <a:pt x="85914" y="1417922"/>
                  <a:pt x="77911" y="1378548"/>
                </a:cubicBezTo>
                <a:lnTo>
                  <a:pt x="23761" y="1388096"/>
                </a:lnTo>
                <a:lnTo>
                  <a:pt x="21307" y="1374174"/>
                </a:lnTo>
                <a:lnTo>
                  <a:pt x="11257" y="1317181"/>
                </a:lnTo>
                <a:lnTo>
                  <a:pt x="66563" y="1307429"/>
                </a:lnTo>
                <a:cubicBezTo>
                  <a:pt x="59731" y="1268550"/>
                  <a:pt x="56264" y="1228825"/>
                  <a:pt x="56203" y="1188512"/>
                </a:cubicBezTo>
                <a:lnTo>
                  <a:pt x="0" y="1188512"/>
                </a:lnTo>
                <a:lnTo>
                  <a:pt x="0" y="1116503"/>
                </a:lnTo>
                <a:lnTo>
                  <a:pt x="56203" y="1116503"/>
                </a:lnTo>
                <a:cubicBezTo>
                  <a:pt x="56264" y="1076190"/>
                  <a:pt x="59732" y="1036465"/>
                  <a:pt x="66563" y="997586"/>
                </a:cubicBezTo>
                <a:lnTo>
                  <a:pt x="11258" y="987834"/>
                </a:lnTo>
                <a:lnTo>
                  <a:pt x="18836" y="944857"/>
                </a:lnTo>
                <a:lnTo>
                  <a:pt x="23761" y="916920"/>
                </a:lnTo>
                <a:lnTo>
                  <a:pt x="23762" y="916920"/>
                </a:lnTo>
                <a:lnTo>
                  <a:pt x="77912" y="926468"/>
                </a:lnTo>
                <a:cubicBezTo>
                  <a:pt x="85915" y="887093"/>
                  <a:pt x="96250" y="848539"/>
                  <a:pt x="109198" y="811089"/>
                </a:cubicBezTo>
                <a:lnTo>
                  <a:pt x="57191" y="792160"/>
                </a:lnTo>
                <a:lnTo>
                  <a:pt x="81820" y="724495"/>
                </a:lnTo>
                <a:lnTo>
                  <a:pt x="81820" y="724494"/>
                </a:lnTo>
                <a:lnTo>
                  <a:pt x="133948" y="743467"/>
                </a:lnTo>
                <a:cubicBezTo>
                  <a:pt x="148154" y="706007"/>
                  <a:pt x="165067" y="669847"/>
                  <a:pt x="184087" y="634964"/>
                </a:cubicBezTo>
                <a:lnTo>
                  <a:pt x="136405" y="607435"/>
                </a:lnTo>
                <a:lnTo>
                  <a:pt x="172409" y="545074"/>
                </a:lnTo>
                <a:lnTo>
                  <a:pt x="172410" y="545074"/>
                </a:lnTo>
                <a:lnTo>
                  <a:pt x="220936" y="573090"/>
                </a:lnTo>
                <a:cubicBezTo>
                  <a:pt x="241040" y="538556"/>
                  <a:pt x="263964" y="505895"/>
                  <a:pt x="289299" y="475189"/>
                </a:cubicBezTo>
                <a:lnTo>
                  <a:pt x="246494" y="439272"/>
                </a:lnTo>
                <a:lnTo>
                  <a:pt x="246493" y="439271"/>
                </a:lnTo>
                <a:lnTo>
                  <a:pt x="290455" y="386879"/>
                </a:lnTo>
                <a:lnTo>
                  <a:pt x="292779" y="384110"/>
                </a:lnTo>
                <a:lnTo>
                  <a:pt x="292779" y="384109"/>
                </a:lnTo>
                <a:lnTo>
                  <a:pt x="335832" y="420234"/>
                </a:lnTo>
                <a:cubicBezTo>
                  <a:pt x="361532" y="389742"/>
                  <a:pt x="389743" y="361532"/>
                  <a:pt x="420235" y="335832"/>
                </a:cubicBezTo>
                <a:lnTo>
                  <a:pt x="384109" y="292779"/>
                </a:lnTo>
                <a:lnTo>
                  <a:pt x="384110" y="292779"/>
                </a:lnTo>
                <a:lnTo>
                  <a:pt x="439272" y="246494"/>
                </a:lnTo>
                <a:lnTo>
                  <a:pt x="475189" y="289299"/>
                </a:lnTo>
                <a:cubicBezTo>
                  <a:pt x="505895" y="263964"/>
                  <a:pt x="538556" y="241040"/>
                  <a:pt x="573091" y="220936"/>
                </a:cubicBezTo>
                <a:lnTo>
                  <a:pt x="545074" y="172410"/>
                </a:lnTo>
                <a:lnTo>
                  <a:pt x="607435" y="136406"/>
                </a:lnTo>
                <a:lnTo>
                  <a:pt x="634964" y="184088"/>
                </a:lnTo>
                <a:cubicBezTo>
                  <a:pt x="669848" y="165067"/>
                  <a:pt x="706008" y="148154"/>
                  <a:pt x="743468" y="133948"/>
                </a:cubicBezTo>
                <a:lnTo>
                  <a:pt x="724495" y="81820"/>
                </a:lnTo>
                <a:lnTo>
                  <a:pt x="759743" y="68991"/>
                </a:lnTo>
                <a:lnTo>
                  <a:pt x="792161" y="57191"/>
                </a:lnTo>
                <a:lnTo>
                  <a:pt x="811090" y="109198"/>
                </a:lnTo>
                <a:cubicBezTo>
                  <a:pt x="848540" y="96250"/>
                  <a:pt x="887094" y="85915"/>
                  <a:pt x="926468" y="77912"/>
                </a:cubicBezTo>
                <a:lnTo>
                  <a:pt x="916920" y="23762"/>
                </a:lnTo>
                <a:lnTo>
                  <a:pt x="930842" y="21308"/>
                </a:lnTo>
                <a:lnTo>
                  <a:pt x="987835" y="11258"/>
                </a:lnTo>
                <a:lnTo>
                  <a:pt x="997587" y="66564"/>
                </a:lnTo>
                <a:cubicBezTo>
                  <a:pt x="1036466" y="59732"/>
                  <a:pt x="1076191" y="56265"/>
                  <a:pt x="1116503" y="56204"/>
                </a:cubicBezTo>
                <a:lnTo>
                  <a:pt x="1116503" y="1"/>
                </a:lnTo>
                <a:lnTo>
                  <a:pt x="1116504" y="1"/>
                </a:lnTo>
                <a:close/>
              </a:path>
            </a:pathLst>
          </a:custGeom>
          <a:solidFill>
            <a:srgbClr val="C00000"/>
          </a:solidFill>
          <a:ln w="19050">
            <a:solidFill>
              <a:schemeClr val="bg1"/>
            </a:solidFill>
          </a:ln>
          <a:effectLst>
            <a:outerShdw blurRad="139700" dist="88900" dir="5400000" sx="93000" sy="93000" algn="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2" name="矩形 12"/>
          <p:cNvSpPr/>
          <p:nvPr/>
        </p:nvSpPr>
        <p:spPr>
          <a:xfrm>
            <a:off x="6449325" y="1917548"/>
            <a:ext cx="1584245" cy="1584910"/>
          </a:xfrm>
          <a:custGeom>
            <a:rect l="l" t="t" r="r" b="b"/>
            <a:pathLst>
              <a:path w="2305015" h="2305016">
                <a:moveTo>
                  <a:pt x="1116504" y="0"/>
                </a:moveTo>
                <a:lnTo>
                  <a:pt x="1188513" y="0"/>
                </a:lnTo>
                <a:lnTo>
                  <a:pt x="1188513" y="56204"/>
                </a:lnTo>
                <a:cubicBezTo>
                  <a:pt x="1228826" y="56265"/>
                  <a:pt x="1268550" y="59732"/>
                  <a:pt x="1307429" y="66564"/>
                </a:cubicBezTo>
                <a:lnTo>
                  <a:pt x="1317181" y="11258"/>
                </a:lnTo>
                <a:lnTo>
                  <a:pt x="1347579" y="16618"/>
                </a:lnTo>
                <a:lnTo>
                  <a:pt x="1388096" y="23762"/>
                </a:lnTo>
                <a:lnTo>
                  <a:pt x="1378548" y="77912"/>
                </a:lnTo>
                <a:cubicBezTo>
                  <a:pt x="1417923" y="85915"/>
                  <a:pt x="1456476" y="96250"/>
                  <a:pt x="1493927" y="109198"/>
                </a:cubicBezTo>
                <a:lnTo>
                  <a:pt x="1512855" y="57192"/>
                </a:lnTo>
                <a:lnTo>
                  <a:pt x="1512856" y="57192"/>
                </a:lnTo>
                <a:lnTo>
                  <a:pt x="1512857" y="57192"/>
                </a:lnTo>
                <a:lnTo>
                  <a:pt x="1564604" y="76027"/>
                </a:lnTo>
                <a:lnTo>
                  <a:pt x="1580521" y="81820"/>
                </a:lnTo>
                <a:lnTo>
                  <a:pt x="1580522" y="81821"/>
                </a:lnTo>
                <a:lnTo>
                  <a:pt x="1561549" y="133948"/>
                </a:lnTo>
                <a:cubicBezTo>
                  <a:pt x="1599009" y="148154"/>
                  <a:pt x="1635168" y="165067"/>
                  <a:pt x="1670051" y="184087"/>
                </a:cubicBezTo>
                <a:lnTo>
                  <a:pt x="1697580" y="136405"/>
                </a:lnTo>
                <a:lnTo>
                  <a:pt x="1759941" y="172409"/>
                </a:lnTo>
                <a:lnTo>
                  <a:pt x="1759942" y="172410"/>
                </a:lnTo>
                <a:lnTo>
                  <a:pt x="1731926" y="220936"/>
                </a:lnTo>
                <a:cubicBezTo>
                  <a:pt x="1766460" y="241040"/>
                  <a:pt x="1799121" y="263964"/>
                  <a:pt x="1829826" y="289298"/>
                </a:cubicBezTo>
                <a:lnTo>
                  <a:pt x="1865744" y="246493"/>
                </a:lnTo>
                <a:lnTo>
                  <a:pt x="1920906" y="292779"/>
                </a:lnTo>
                <a:lnTo>
                  <a:pt x="1920907" y="292780"/>
                </a:lnTo>
                <a:lnTo>
                  <a:pt x="1884782" y="335832"/>
                </a:lnTo>
                <a:cubicBezTo>
                  <a:pt x="1915274" y="361532"/>
                  <a:pt x="1943485" y="389743"/>
                  <a:pt x="1969185" y="420235"/>
                </a:cubicBezTo>
                <a:lnTo>
                  <a:pt x="2012237" y="384110"/>
                </a:lnTo>
                <a:lnTo>
                  <a:pt x="2054670" y="434681"/>
                </a:lnTo>
                <a:lnTo>
                  <a:pt x="2058522" y="439272"/>
                </a:lnTo>
                <a:lnTo>
                  <a:pt x="2015718" y="475189"/>
                </a:lnTo>
                <a:cubicBezTo>
                  <a:pt x="2041052" y="505895"/>
                  <a:pt x="2063977" y="538556"/>
                  <a:pt x="2084080" y="573090"/>
                </a:cubicBezTo>
                <a:lnTo>
                  <a:pt x="2132606" y="545074"/>
                </a:lnTo>
                <a:lnTo>
                  <a:pt x="2168610" y="607434"/>
                </a:lnTo>
                <a:lnTo>
                  <a:pt x="2120929" y="634963"/>
                </a:lnTo>
                <a:cubicBezTo>
                  <a:pt x="2139949" y="669847"/>
                  <a:pt x="2156862" y="706007"/>
                  <a:pt x="2171069" y="743467"/>
                </a:cubicBezTo>
                <a:lnTo>
                  <a:pt x="2223196" y="724494"/>
                </a:lnTo>
                <a:lnTo>
                  <a:pt x="2244913" y="784161"/>
                </a:lnTo>
                <a:lnTo>
                  <a:pt x="2247824" y="792160"/>
                </a:lnTo>
                <a:lnTo>
                  <a:pt x="2195819" y="811089"/>
                </a:lnTo>
                <a:cubicBezTo>
                  <a:pt x="2208767" y="848539"/>
                  <a:pt x="2219102" y="887093"/>
                  <a:pt x="2227105" y="926468"/>
                </a:cubicBezTo>
                <a:lnTo>
                  <a:pt x="2281253" y="916920"/>
                </a:lnTo>
                <a:lnTo>
                  <a:pt x="2291883" y="977205"/>
                </a:lnTo>
                <a:lnTo>
                  <a:pt x="2293757" y="987835"/>
                </a:lnTo>
                <a:lnTo>
                  <a:pt x="2238453" y="997587"/>
                </a:lnTo>
                <a:cubicBezTo>
                  <a:pt x="2245285" y="1036466"/>
                  <a:pt x="2248752" y="1076191"/>
                  <a:pt x="2248813" y="1116503"/>
                </a:cubicBezTo>
                <a:lnTo>
                  <a:pt x="2305015" y="1116503"/>
                </a:lnTo>
                <a:lnTo>
                  <a:pt x="2305015" y="1188511"/>
                </a:lnTo>
                <a:lnTo>
                  <a:pt x="2305015" y="1188512"/>
                </a:lnTo>
                <a:lnTo>
                  <a:pt x="2248813" y="1188512"/>
                </a:lnTo>
                <a:cubicBezTo>
                  <a:pt x="2248752" y="1228825"/>
                  <a:pt x="2245285" y="1268550"/>
                  <a:pt x="2238454" y="1307429"/>
                </a:cubicBezTo>
                <a:lnTo>
                  <a:pt x="2293758" y="1317181"/>
                </a:lnTo>
                <a:lnTo>
                  <a:pt x="2281254" y="1388096"/>
                </a:lnTo>
                <a:lnTo>
                  <a:pt x="2227105" y="1378548"/>
                </a:lnTo>
                <a:cubicBezTo>
                  <a:pt x="2219102" y="1417923"/>
                  <a:pt x="2208767" y="1456477"/>
                  <a:pt x="2195819" y="1493928"/>
                </a:cubicBezTo>
                <a:lnTo>
                  <a:pt x="2247824" y="1512856"/>
                </a:lnTo>
                <a:lnTo>
                  <a:pt x="2231124" y="1558739"/>
                </a:lnTo>
                <a:lnTo>
                  <a:pt x="2223196" y="1580522"/>
                </a:lnTo>
                <a:lnTo>
                  <a:pt x="2223195" y="1580522"/>
                </a:lnTo>
                <a:lnTo>
                  <a:pt x="2171069" y="1561550"/>
                </a:lnTo>
                <a:cubicBezTo>
                  <a:pt x="2156863" y="1599010"/>
                  <a:pt x="2139950" y="1635169"/>
                  <a:pt x="2120930" y="1670052"/>
                </a:cubicBezTo>
                <a:lnTo>
                  <a:pt x="2168611" y="1697581"/>
                </a:lnTo>
                <a:lnTo>
                  <a:pt x="2161744" y="1709474"/>
                </a:lnTo>
                <a:lnTo>
                  <a:pt x="2132607" y="1759942"/>
                </a:lnTo>
                <a:lnTo>
                  <a:pt x="2084082" y="1731926"/>
                </a:lnTo>
                <a:cubicBezTo>
                  <a:pt x="2063978" y="1766461"/>
                  <a:pt x="2041053" y="1799122"/>
                  <a:pt x="2015719" y="1829828"/>
                </a:cubicBezTo>
                <a:lnTo>
                  <a:pt x="2058523" y="1865745"/>
                </a:lnTo>
                <a:lnTo>
                  <a:pt x="2035310" y="1893409"/>
                </a:lnTo>
                <a:lnTo>
                  <a:pt x="2012237" y="1920907"/>
                </a:lnTo>
                <a:lnTo>
                  <a:pt x="1969186" y="1884783"/>
                </a:lnTo>
                <a:cubicBezTo>
                  <a:pt x="1943485" y="1915275"/>
                  <a:pt x="1915275" y="1943485"/>
                  <a:pt x="1884783" y="1969186"/>
                </a:cubicBezTo>
                <a:lnTo>
                  <a:pt x="1920906" y="2012236"/>
                </a:lnTo>
                <a:lnTo>
                  <a:pt x="1920906" y="2012237"/>
                </a:lnTo>
                <a:lnTo>
                  <a:pt x="1892374" y="2036178"/>
                </a:lnTo>
                <a:lnTo>
                  <a:pt x="1865743" y="2058523"/>
                </a:lnTo>
                <a:lnTo>
                  <a:pt x="1829827" y="2015720"/>
                </a:lnTo>
                <a:cubicBezTo>
                  <a:pt x="1799122" y="2041054"/>
                  <a:pt x="1766461" y="2063978"/>
                  <a:pt x="1731926" y="2084082"/>
                </a:cubicBezTo>
                <a:lnTo>
                  <a:pt x="1759942" y="2132607"/>
                </a:lnTo>
                <a:lnTo>
                  <a:pt x="1697582" y="2168611"/>
                </a:lnTo>
                <a:lnTo>
                  <a:pt x="1670053" y="2120930"/>
                </a:lnTo>
                <a:cubicBezTo>
                  <a:pt x="1635170" y="2139950"/>
                  <a:pt x="1599010" y="2156863"/>
                  <a:pt x="1561549" y="2171070"/>
                </a:cubicBezTo>
                <a:lnTo>
                  <a:pt x="1580522" y="2223197"/>
                </a:lnTo>
                <a:lnTo>
                  <a:pt x="1520855" y="2244914"/>
                </a:lnTo>
                <a:lnTo>
                  <a:pt x="1512856" y="2247825"/>
                </a:lnTo>
                <a:lnTo>
                  <a:pt x="1493928" y="2195820"/>
                </a:lnTo>
                <a:cubicBezTo>
                  <a:pt x="1456477" y="2208768"/>
                  <a:pt x="1417923" y="2219103"/>
                  <a:pt x="1378548" y="2227106"/>
                </a:cubicBezTo>
                <a:lnTo>
                  <a:pt x="1388096" y="2281254"/>
                </a:lnTo>
                <a:lnTo>
                  <a:pt x="1327811" y="2291884"/>
                </a:lnTo>
                <a:lnTo>
                  <a:pt x="1317181" y="2293758"/>
                </a:lnTo>
                <a:lnTo>
                  <a:pt x="1307430" y="2238454"/>
                </a:lnTo>
                <a:cubicBezTo>
                  <a:pt x="1268551" y="2245286"/>
                  <a:pt x="1228826" y="2248753"/>
                  <a:pt x="1188513" y="2248814"/>
                </a:cubicBezTo>
                <a:lnTo>
                  <a:pt x="1188513" y="2305016"/>
                </a:lnTo>
                <a:lnTo>
                  <a:pt x="1116505" y="2305016"/>
                </a:lnTo>
                <a:lnTo>
                  <a:pt x="1116505" y="2305015"/>
                </a:lnTo>
                <a:lnTo>
                  <a:pt x="1116503" y="2305015"/>
                </a:lnTo>
                <a:lnTo>
                  <a:pt x="1116503" y="2248814"/>
                </a:lnTo>
                <a:cubicBezTo>
                  <a:pt x="1076191" y="2248753"/>
                  <a:pt x="1036466" y="2245286"/>
                  <a:pt x="997587" y="2238454"/>
                </a:cubicBezTo>
                <a:lnTo>
                  <a:pt x="987835" y="2293759"/>
                </a:lnTo>
                <a:lnTo>
                  <a:pt x="916920" y="2281255"/>
                </a:lnTo>
                <a:lnTo>
                  <a:pt x="916920" y="2281254"/>
                </a:lnTo>
                <a:lnTo>
                  <a:pt x="916919" y="2281254"/>
                </a:lnTo>
                <a:lnTo>
                  <a:pt x="926467" y="2227106"/>
                </a:lnTo>
                <a:cubicBezTo>
                  <a:pt x="887093" y="2219103"/>
                  <a:pt x="848539" y="2208768"/>
                  <a:pt x="811089" y="2195820"/>
                </a:cubicBezTo>
                <a:lnTo>
                  <a:pt x="792160" y="2247825"/>
                </a:lnTo>
                <a:lnTo>
                  <a:pt x="792159" y="2247825"/>
                </a:lnTo>
                <a:lnTo>
                  <a:pt x="724494" y="2223196"/>
                </a:lnTo>
                <a:lnTo>
                  <a:pt x="743467" y="2171070"/>
                </a:lnTo>
                <a:cubicBezTo>
                  <a:pt x="706007" y="2156863"/>
                  <a:pt x="669847" y="2139950"/>
                  <a:pt x="634964" y="2120930"/>
                </a:cubicBezTo>
                <a:lnTo>
                  <a:pt x="607435" y="2168611"/>
                </a:lnTo>
                <a:lnTo>
                  <a:pt x="545074" y="2132608"/>
                </a:lnTo>
                <a:lnTo>
                  <a:pt x="545074" y="2132607"/>
                </a:lnTo>
                <a:lnTo>
                  <a:pt x="545073" y="2132606"/>
                </a:lnTo>
                <a:lnTo>
                  <a:pt x="573089" y="2084081"/>
                </a:lnTo>
                <a:cubicBezTo>
                  <a:pt x="538555" y="2063977"/>
                  <a:pt x="505894" y="2041053"/>
                  <a:pt x="475189" y="2015719"/>
                </a:cubicBezTo>
                <a:lnTo>
                  <a:pt x="439271" y="2058524"/>
                </a:lnTo>
                <a:lnTo>
                  <a:pt x="401922" y="2027183"/>
                </a:lnTo>
                <a:lnTo>
                  <a:pt x="384109" y="2012237"/>
                </a:lnTo>
                <a:lnTo>
                  <a:pt x="420234" y="1969186"/>
                </a:lnTo>
                <a:cubicBezTo>
                  <a:pt x="389742" y="1943485"/>
                  <a:pt x="361531" y="1915275"/>
                  <a:pt x="335831" y="1884783"/>
                </a:cubicBezTo>
                <a:lnTo>
                  <a:pt x="292780" y="1920907"/>
                </a:lnTo>
                <a:lnTo>
                  <a:pt x="292779" y="1920906"/>
                </a:lnTo>
                <a:lnTo>
                  <a:pt x="292778" y="1920906"/>
                </a:lnTo>
                <a:lnTo>
                  <a:pt x="249590" y="1869435"/>
                </a:lnTo>
                <a:lnTo>
                  <a:pt x="246493" y="1865744"/>
                </a:lnTo>
                <a:lnTo>
                  <a:pt x="289297" y="1829827"/>
                </a:lnTo>
                <a:cubicBezTo>
                  <a:pt x="263963" y="1799122"/>
                  <a:pt x="241039" y="1766461"/>
                  <a:pt x="220935" y="1731926"/>
                </a:cubicBezTo>
                <a:lnTo>
                  <a:pt x="172409" y="1759942"/>
                </a:lnTo>
                <a:lnTo>
                  <a:pt x="136405" y="1697581"/>
                </a:lnTo>
                <a:lnTo>
                  <a:pt x="184086" y="1670052"/>
                </a:lnTo>
                <a:cubicBezTo>
                  <a:pt x="165066" y="1635169"/>
                  <a:pt x="148153" y="1599009"/>
                  <a:pt x="133947" y="1561548"/>
                </a:cubicBezTo>
                <a:lnTo>
                  <a:pt x="81819" y="1580521"/>
                </a:lnTo>
                <a:lnTo>
                  <a:pt x="68990" y="1545273"/>
                </a:lnTo>
                <a:lnTo>
                  <a:pt x="57190" y="1512855"/>
                </a:lnTo>
                <a:lnTo>
                  <a:pt x="109197" y="1493926"/>
                </a:lnTo>
                <a:cubicBezTo>
                  <a:pt x="96249" y="1456476"/>
                  <a:pt x="85914" y="1417922"/>
                  <a:pt x="77911" y="1378548"/>
                </a:cubicBezTo>
                <a:lnTo>
                  <a:pt x="23761" y="1388096"/>
                </a:lnTo>
                <a:lnTo>
                  <a:pt x="21307" y="1374174"/>
                </a:lnTo>
                <a:lnTo>
                  <a:pt x="11257" y="1317181"/>
                </a:lnTo>
                <a:lnTo>
                  <a:pt x="66563" y="1307429"/>
                </a:lnTo>
                <a:cubicBezTo>
                  <a:pt x="59731" y="1268550"/>
                  <a:pt x="56264" y="1228825"/>
                  <a:pt x="56203" y="1188512"/>
                </a:cubicBezTo>
                <a:lnTo>
                  <a:pt x="0" y="1188512"/>
                </a:lnTo>
                <a:lnTo>
                  <a:pt x="0" y="1116503"/>
                </a:lnTo>
                <a:lnTo>
                  <a:pt x="56203" y="1116503"/>
                </a:lnTo>
                <a:cubicBezTo>
                  <a:pt x="56264" y="1076190"/>
                  <a:pt x="59732" y="1036465"/>
                  <a:pt x="66563" y="997586"/>
                </a:cubicBezTo>
                <a:lnTo>
                  <a:pt x="11258" y="987834"/>
                </a:lnTo>
                <a:lnTo>
                  <a:pt x="18836" y="944857"/>
                </a:lnTo>
                <a:lnTo>
                  <a:pt x="23761" y="916920"/>
                </a:lnTo>
                <a:lnTo>
                  <a:pt x="23762" y="916920"/>
                </a:lnTo>
                <a:lnTo>
                  <a:pt x="77912" y="926468"/>
                </a:lnTo>
                <a:cubicBezTo>
                  <a:pt x="85915" y="887093"/>
                  <a:pt x="96250" y="848539"/>
                  <a:pt x="109198" y="811089"/>
                </a:cubicBezTo>
                <a:lnTo>
                  <a:pt x="57191" y="792160"/>
                </a:lnTo>
                <a:lnTo>
                  <a:pt x="81820" y="724495"/>
                </a:lnTo>
                <a:lnTo>
                  <a:pt x="81820" y="724494"/>
                </a:lnTo>
                <a:lnTo>
                  <a:pt x="133948" y="743467"/>
                </a:lnTo>
                <a:cubicBezTo>
                  <a:pt x="148154" y="706007"/>
                  <a:pt x="165067" y="669847"/>
                  <a:pt x="184087" y="634964"/>
                </a:cubicBezTo>
                <a:lnTo>
                  <a:pt x="136405" y="607435"/>
                </a:lnTo>
                <a:lnTo>
                  <a:pt x="172409" y="545074"/>
                </a:lnTo>
                <a:lnTo>
                  <a:pt x="172410" y="545074"/>
                </a:lnTo>
                <a:lnTo>
                  <a:pt x="220936" y="573090"/>
                </a:lnTo>
                <a:cubicBezTo>
                  <a:pt x="241040" y="538556"/>
                  <a:pt x="263964" y="505895"/>
                  <a:pt x="289299" y="475189"/>
                </a:cubicBezTo>
                <a:lnTo>
                  <a:pt x="246494" y="439272"/>
                </a:lnTo>
                <a:lnTo>
                  <a:pt x="246493" y="439271"/>
                </a:lnTo>
                <a:lnTo>
                  <a:pt x="290455" y="386879"/>
                </a:lnTo>
                <a:lnTo>
                  <a:pt x="292779" y="384110"/>
                </a:lnTo>
                <a:lnTo>
                  <a:pt x="292779" y="384109"/>
                </a:lnTo>
                <a:lnTo>
                  <a:pt x="335832" y="420234"/>
                </a:lnTo>
                <a:cubicBezTo>
                  <a:pt x="361532" y="389742"/>
                  <a:pt x="389743" y="361532"/>
                  <a:pt x="420235" y="335832"/>
                </a:cubicBezTo>
                <a:lnTo>
                  <a:pt x="384109" y="292779"/>
                </a:lnTo>
                <a:lnTo>
                  <a:pt x="384110" y="292779"/>
                </a:lnTo>
                <a:lnTo>
                  <a:pt x="439272" y="246494"/>
                </a:lnTo>
                <a:lnTo>
                  <a:pt x="475189" y="289299"/>
                </a:lnTo>
                <a:cubicBezTo>
                  <a:pt x="505895" y="263964"/>
                  <a:pt x="538556" y="241040"/>
                  <a:pt x="573091" y="220936"/>
                </a:cubicBezTo>
                <a:lnTo>
                  <a:pt x="545074" y="172410"/>
                </a:lnTo>
                <a:lnTo>
                  <a:pt x="607435" y="136406"/>
                </a:lnTo>
                <a:lnTo>
                  <a:pt x="634964" y="184088"/>
                </a:lnTo>
                <a:cubicBezTo>
                  <a:pt x="669848" y="165067"/>
                  <a:pt x="706008" y="148154"/>
                  <a:pt x="743468" y="133948"/>
                </a:cubicBezTo>
                <a:lnTo>
                  <a:pt x="724495" y="81820"/>
                </a:lnTo>
                <a:lnTo>
                  <a:pt x="759743" y="68991"/>
                </a:lnTo>
                <a:lnTo>
                  <a:pt x="792161" y="57191"/>
                </a:lnTo>
                <a:lnTo>
                  <a:pt x="811090" y="109198"/>
                </a:lnTo>
                <a:cubicBezTo>
                  <a:pt x="848540" y="96250"/>
                  <a:pt x="887094" y="85915"/>
                  <a:pt x="926468" y="77912"/>
                </a:cubicBezTo>
                <a:lnTo>
                  <a:pt x="916920" y="23762"/>
                </a:lnTo>
                <a:lnTo>
                  <a:pt x="930842" y="21308"/>
                </a:lnTo>
                <a:lnTo>
                  <a:pt x="987835" y="11258"/>
                </a:lnTo>
                <a:lnTo>
                  <a:pt x="997587" y="66564"/>
                </a:lnTo>
                <a:cubicBezTo>
                  <a:pt x="1036466" y="59732"/>
                  <a:pt x="1076191" y="56265"/>
                  <a:pt x="1116503" y="56204"/>
                </a:cubicBezTo>
                <a:lnTo>
                  <a:pt x="1116503" y="1"/>
                </a:lnTo>
                <a:lnTo>
                  <a:pt x="1116504" y="1"/>
                </a:lnTo>
                <a:close/>
              </a:path>
            </a:pathLst>
          </a:custGeom>
          <a:solidFill>
            <a:srgbClr val="202A36"/>
          </a:solidFill>
          <a:ln w="19050">
            <a:solidFill>
              <a:schemeClr val="bg1"/>
            </a:solidFill>
          </a:ln>
          <a:effectLst>
            <a:outerShdw blurRad="139700" dist="88900" dir="5400000" sx="93000" sy="93000" algn="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3" name="矩形 12"/>
          <p:cNvSpPr/>
          <p:nvPr/>
        </p:nvSpPr>
        <p:spPr>
          <a:xfrm>
            <a:off x="7982198" y="2145584"/>
            <a:ext cx="1932392" cy="1933203"/>
          </a:xfrm>
          <a:custGeom>
            <a:rect l="l" t="t" r="r" b="b"/>
            <a:pathLst>
              <a:path w="2305015" h="2305016">
                <a:moveTo>
                  <a:pt x="1116504" y="0"/>
                </a:moveTo>
                <a:lnTo>
                  <a:pt x="1188513" y="0"/>
                </a:lnTo>
                <a:lnTo>
                  <a:pt x="1188513" y="56204"/>
                </a:lnTo>
                <a:cubicBezTo>
                  <a:pt x="1228826" y="56265"/>
                  <a:pt x="1268550" y="59732"/>
                  <a:pt x="1307429" y="66564"/>
                </a:cubicBezTo>
                <a:lnTo>
                  <a:pt x="1317181" y="11258"/>
                </a:lnTo>
                <a:lnTo>
                  <a:pt x="1347579" y="16618"/>
                </a:lnTo>
                <a:lnTo>
                  <a:pt x="1388096" y="23762"/>
                </a:lnTo>
                <a:lnTo>
                  <a:pt x="1378548" y="77912"/>
                </a:lnTo>
                <a:cubicBezTo>
                  <a:pt x="1417923" y="85915"/>
                  <a:pt x="1456476" y="96250"/>
                  <a:pt x="1493927" y="109198"/>
                </a:cubicBezTo>
                <a:lnTo>
                  <a:pt x="1512855" y="57192"/>
                </a:lnTo>
                <a:lnTo>
                  <a:pt x="1512856" y="57192"/>
                </a:lnTo>
                <a:lnTo>
                  <a:pt x="1512857" y="57192"/>
                </a:lnTo>
                <a:lnTo>
                  <a:pt x="1564604" y="76027"/>
                </a:lnTo>
                <a:lnTo>
                  <a:pt x="1580521" y="81820"/>
                </a:lnTo>
                <a:lnTo>
                  <a:pt x="1580522" y="81821"/>
                </a:lnTo>
                <a:lnTo>
                  <a:pt x="1561549" y="133948"/>
                </a:lnTo>
                <a:cubicBezTo>
                  <a:pt x="1599009" y="148154"/>
                  <a:pt x="1635168" y="165067"/>
                  <a:pt x="1670051" y="184087"/>
                </a:cubicBezTo>
                <a:lnTo>
                  <a:pt x="1697580" y="136405"/>
                </a:lnTo>
                <a:lnTo>
                  <a:pt x="1759941" y="172409"/>
                </a:lnTo>
                <a:lnTo>
                  <a:pt x="1759942" y="172410"/>
                </a:lnTo>
                <a:lnTo>
                  <a:pt x="1731926" y="220936"/>
                </a:lnTo>
                <a:cubicBezTo>
                  <a:pt x="1766460" y="241040"/>
                  <a:pt x="1799121" y="263964"/>
                  <a:pt x="1829826" y="289298"/>
                </a:cubicBezTo>
                <a:lnTo>
                  <a:pt x="1865744" y="246493"/>
                </a:lnTo>
                <a:lnTo>
                  <a:pt x="1920906" y="292779"/>
                </a:lnTo>
                <a:lnTo>
                  <a:pt x="1920907" y="292780"/>
                </a:lnTo>
                <a:lnTo>
                  <a:pt x="1884782" y="335832"/>
                </a:lnTo>
                <a:cubicBezTo>
                  <a:pt x="1915274" y="361532"/>
                  <a:pt x="1943485" y="389743"/>
                  <a:pt x="1969185" y="420235"/>
                </a:cubicBezTo>
                <a:lnTo>
                  <a:pt x="2012237" y="384110"/>
                </a:lnTo>
                <a:lnTo>
                  <a:pt x="2054670" y="434681"/>
                </a:lnTo>
                <a:lnTo>
                  <a:pt x="2058522" y="439272"/>
                </a:lnTo>
                <a:lnTo>
                  <a:pt x="2015718" y="475189"/>
                </a:lnTo>
                <a:cubicBezTo>
                  <a:pt x="2041052" y="505895"/>
                  <a:pt x="2063977" y="538556"/>
                  <a:pt x="2084080" y="573090"/>
                </a:cubicBezTo>
                <a:lnTo>
                  <a:pt x="2132606" y="545074"/>
                </a:lnTo>
                <a:lnTo>
                  <a:pt x="2168610" y="607434"/>
                </a:lnTo>
                <a:lnTo>
                  <a:pt x="2120929" y="634963"/>
                </a:lnTo>
                <a:cubicBezTo>
                  <a:pt x="2139949" y="669847"/>
                  <a:pt x="2156862" y="706007"/>
                  <a:pt x="2171069" y="743467"/>
                </a:cubicBezTo>
                <a:lnTo>
                  <a:pt x="2223196" y="724494"/>
                </a:lnTo>
                <a:lnTo>
                  <a:pt x="2244913" y="784161"/>
                </a:lnTo>
                <a:lnTo>
                  <a:pt x="2247824" y="792160"/>
                </a:lnTo>
                <a:lnTo>
                  <a:pt x="2195819" y="811089"/>
                </a:lnTo>
                <a:cubicBezTo>
                  <a:pt x="2208767" y="848539"/>
                  <a:pt x="2219102" y="887093"/>
                  <a:pt x="2227105" y="926468"/>
                </a:cubicBezTo>
                <a:lnTo>
                  <a:pt x="2281253" y="916920"/>
                </a:lnTo>
                <a:lnTo>
                  <a:pt x="2291883" y="977205"/>
                </a:lnTo>
                <a:lnTo>
                  <a:pt x="2293757" y="987835"/>
                </a:lnTo>
                <a:lnTo>
                  <a:pt x="2238453" y="997587"/>
                </a:lnTo>
                <a:cubicBezTo>
                  <a:pt x="2245285" y="1036466"/>
                  <a:pt x="2248752" y="1076191"/>
                  <a:pt x="2248813" y="1116503"/>
                </a:cubicBezTo>
                <a:lnTo>
                  <a:pt x="2305015" y="1116503"/>
                </a:lnTo>
                <a:lnTo>
                  <a:pt x="2305015" y="1188511"/>
                </a:lnTo>
                <a:lnTo>
                  <a:pt x="2305015" y="1188512"/>
                </a:lnTo>
                <a:lnTo>
                  <a:pt x="2248813" y="1188512"/>
                </a:lnTo>
                <a:cubicBezTo>
                  <a:pt x="2248752" y="1228825"/>
                  <a:pt x="2245285" y="1268550"/>
                  <a:pt x="2238454" y="1307429"/>
                </a:cubicBezTo>
                <a:lnTo>
                  <a:pt x="2293758" y="1317181"/>
                </a:lnTo>
                <a:lnTo>
                  <a:pt x="2281254" y="1388096"/>
                </a:lnTo>
                <a:lnTo>
                  <a:pt x="2227105" y="1378548"/>
                </a:lnTo>
                <a:cubicBezTo>
                  <a:pt x="2219102" y="1417923"/>
                  <a:pt x="2208767" y="1456477"/>
                  <a:pt x="2195819" y="1493928"/>
                </a:cubicBezTo>
                <a:lnTo>
                  <a:pt x="2247824" y="1512856"/>
                </a:lnTo>
                <a:lnTo>
                  <a:pt x="2231124" y="1558739"/>
                </a:lnTo>
                <a:lnTo>
                  <a:pt x="2223196" y="1580522"/>
                </a:lnTo>
                <a:lnTo>
                  <a:pt x="2223195" y="1580522"/>
                </a:lnTo>
                <a:lnTo>
                  <a:pt x="2171069" y="1561550"/>
                </a:lnTo>
                <a:cubicBezTo>
                  <a:pt x="2156863" y="1599010"/>
                  <a:pt x="2139950" y="1635169"/>
                  <a:pt x="2120930" y="1670052"/>
                </a:cubicBezTo>
                <a:lnTo>
                  <a:pt x="2168611" y="1697581"/>
                </a:lnTo>
                <a:lnTo>
                  <a:pt x="2161744" y="1709474"/>
                </a:lnTo>
                <a:lnTo>
                  <a:pt x="2132607" y="1759942"/>
                </a:lnTo>
                <a:lnTo>
                  <a:pt x="2084082" y="1731926"/>
                </a:lnTo>
                <a:cubicBezTo>
                  <a:pt x="2063978" y="1766461"/>
                  <a:pt x="2041053" y="1799122"/>
                  <a:pt x="2015719" y="1829828"/>
                </a:cubicBezTo>
                <a:lnTo>
                  <a:pt x="2058523" y="1865745"/>
                </a:lnTo>
                <a:lnTo>
                  <a:pt x="2035310" y="1893409"/>
                </a:lnTo>
                <a:lnTo>
                  <a:pt x="2012237" y="1920907"/>
                </a:lnTo>
                <a:lnTo>
                  <a:pt x="1969186" y="1884783"/>
                </a:lnTo>
                <a:cubicBezTo>
                  <a:pt x="1943485" y="1915275"/>
                  <a:pt x="1915275" y="1943485"/>
                  <a:pt x="1884783" y="1969186"/>
                </a:cubicBezTo>
                <a:lnTo>
                  <a:pt x="1920906" y="2012236"/>
                </a:lnTo>
                <a:lnTo>
                  <a:pt x="1920906" y="2012237"/>
                </a:lnTo>
                <a:lnTo>
                  <a:pt x="1892374" y="2036178"/>
                </a:lnTo>
                <a:lnTo>
                  <a:pt x="1865743" y="2058523"/>
                </a:lnTo>
                <a:lnTo>
                  <a:pt x="1829827" y="2015720"/>
                </a:lnTo>
                <a:cubicBezTo>
                  <a:pt x="1799122" y="2041054"/>
                  <a:pt x="1766461" y="2063978"/>
                  <a:pt x="1731926" y="2084082"/>
                </a:cubicBezTo>
                <a:lnTo>
                  <a:pt x="1759942" y="2132607"/>
                </a:lnTo>
                <a:lnTo>
                  <a:pt x="1697582" y="2168611"/>
                </a:lnTo>
                <a:lnTo>
                  <a:pt x="1670053" y="2120930"/>
                </a:lnTo>
                <a:cubicBezTo>
                  <a:pt x="1635170" y="2139950"/>
                  <a:pt x="1599010" y="2156863"/>
                  <a:pt x="1561549" y="2171070"/>
                </a:cubicBezTo>
                <a:lnTo>
                  <a:pt x="1580522" y="2223197"/>
                </a:lnTo>
                <a:lnTo>
                  <a:pt x="1520855" y="2244914"/>
                </a:lnTo>
                <a:lnTo>
                  <a:pt x="1512856" y="2247825"/>
                </a:lnTo>
                <a:lnTo>
                  <a:pt x="1493928" y="2195820"/>
                </a:lnTo>
                <a:cubicBezTo>
                  <a:pt x="1456477" y="2208768"/>
                  <a:pt x="1417923" y="2219103"/>
                  <a:pt x="1378548" y="2227106"/>
                </a:cubicBezTo>
                <a:lnTo>
                  <a:pt x="1388096" y="2281254"/>
                </a:lnTo>
                <a:lnTo>
                  <a:pt x="1327811" y="2291884"/>
                </a:lnTo>
                <a:lnTo>
                  <a:pt x="1317181" y="2293758"/>
                </a:lnTo>
                <a:lnTo>
                  <a:pt x="1307430" y="2238454"/>
                </a:lnTo>
                <a:cubicBezTo>
                  <a:pt x="1268551" y="2245286"/>
                  <a:pt x="1228826" y="2248753"/>
                  <a:pt x="1188513" y="2248814"/>
                </a:cubicBezTo>
                <a:lnTo>
                  <a:pt x="1188513" y="2305016"/>
                </a:lnTo>
                <a:lnTo>
                  <a:pt x="1116505" y="2305016"/>
                </a:lnTo>
                <a:lnTo>
                  <a:pt x="1116505" y="2305015"/>
                </a:lnTo>
                <a:lnTo>
                  <a:pt x="1116503" y="2305015"/>
                </a:lnTo>
                <a:lnTo>
                  <a:pt x="1116503" y="2248814"/>
                </a:lnTo>
                <a:cubicBezTo>
                  <a:pt x="1076191" y="2248753"/>
                  <a:pt x="1036466" y="2245286"/>
                  <a:pt x="997587" y="2238454"/>
                </a:cubicBezTo>
                <a:lnTo>
                  <a:pt x="987835" y="2293759"/>
                </a:lnTo>
                <a:lnTo>
                  <a:pt x="916920" y="2281255"/>
                </a:lnTo>
                <a:lnTo>
                  <a:pt x="916920" y="2281254"/>
                </a:lnTo>
                <a:lnTo>
                  <a:pt x="916919" y="2281254"/>
                </a:lnTo>
                <a:lnTo>
                  <a:pt x="926467" y="2227106"/>
                </a:lnTo>
                <a:cubicBezTo>
                  <a:pt x="887093" y="2219103"/>
                  <a:pt x="848539" y="2208768"/>
                  <a:pt x="811089" y="2195820"/>
                </a:cubicBezTo>
                <a:lnTo>
                  <a:pt x="792160" y="2247825"/>
                </a:lnTo>
                <a:lnTo>
                  <a:pt x="792159" y="2247825"/>
                </a:lnTo>
                <a:lnTo>
                  <a:pt x="724494" y="2223196"/>
                </a:lnTo>
                <a:lnTo>
                  <a:pt x="743467" y="2171070"/>
                </a:lnTo>
                <a:cubicBezTo>
                  <a:pt x="706007" y="2156863"/>
                  <a:pt x="669847" y="2139950"/>
                  <a:pt x="634964" y="2120930"/>
                </a:cubicBezTo>
                <a:lnTo>
                  <a:pt x="607435" y="2168611"/>
                </a:lnTo>
                <a:lnTo>
                  <a:pt x="545074" y="2132608"/>
                </a:lnTo>
                <a:lnTo>
                  <a:pt x="545074" y="2132607"/>
                </a:lnTo>
                <a:lnTo>
                  <a:pt x="545073" y="2132606"/>
                </a:lnTo>
                <a:lnTo>
                  <a:pt x="573089" y="2084081"/>
                </a:lnTo>
                <a:cubicBezTo>
                  <a:pt x="538555" y="2063977"/>
                  <a:pt x="505894" y="2041053"/>
                  <a:pt x="475189" y="2015719"/>
                </a:cubicBezTo>
                <a:lnTo>
                  <a:pt x="439271" y="2058524"/>
                </a:lnTo>
                <a:lnTo>
                  <a:pt x="401922" y="2027183"/>
                </a:lnTo>
                <a:lnTo>
                  <a:pt x="384109" y="2012237"/>
                </a:lnTo>
                <a:lnTo>
                  <a:pt x="420234" y="1969186"/>
                </a:lnTo>
                <a:cubicBezTo>
                  <a:pt x="389742" y="1943485"/>
                  <a:pt x="361531" y="1915275"/>
                  <a:pt x="335831" y="1884783"/>
                </a:cubicBezTo>
                <a:lnTo>
                  <a:pt x="292780" y="1920907"/>
                </a:lnTo>
                <a:lnTo>
                  <a:pt x="292779" y="1920906"/>
                </a:lnTo>
                <a:lnTo>
                  <a:pt x="292778" y="1920906"/>
                </a:lnTo>
                <a:lnTo>
                  <a:pt x="249590" y="1869435"/>
                </a:lnTo>
                <a:lnTo>
                  <a:pt x="246493" y="1865744"/>
                </a:lnTo>
                <a:lnTo>
                  <a:pt x="289297" y="1829827"/>
                </a:lnTo>
                <a:cubicBezTo>
                  <a:pt x="263963" y="1799122"/>
                  <a:pt x="241039" y="1766461"/>
                  <a:pt x="220935" y="1731926"/>
                </a:cubicBezTo>
                <a:lnTo>
                  <a:pt x="172409" y="1759942"/>
                </a:lnTo>
                <a:lnTo>
                  <a:pt x="136405" y="1697581"/>
                </a:lnTo>
                <a:lnTo>
                  <a:pt x="184086" y="1670052"/>
                </a:lnTo>
                <a:cubicBezTo>
                  <a:pt x="165066" y="1635169"/>
                  <a:pt x="148153" y="1599009"/>
                  <a:pt x="133947" y="1561548"/>
                </a:cubicBezTo>
                <a:lnTo>
                  <a:pt x="81819" y="1580521"/>
                </a:lnTo>
                <a:lnTo>
                  <a:pt x="68990" y="1545273"/>
                </a:lnTo>
                <a:lnTo>
                  <a:pt x="57190" y="1512855"/>
                </a:lnTo>
                <a:lnTo>
                  <a:pt x="109197" y="1493926"/>
                </a:lnTo>
                <a:cubicBezTo>
                  <a:pt x="96249" y="1456476"/>
                  <a:pt x="85914" y="1417922"/>
                  <a:pt x="77911" y="1378548"/>
                </a:cubicBezTo>
                <a:lnTo>
                  <a:pt x="23761" y="1388096"/>
                </a:lnTo>
                <a:lnTo>
                  <a:pt x="21307" y="1374174"/>
                </a:lnTo>
                <a:lnTo>
                  <a:pt x="11257" y="1317181"/>
                </a:lnTo>
                <a:lnTo>
                  <a:pt x="66563" y="1307429"/>
                </a:lnTo>
                <a:cubicBezTo>
                  <a:pt x="59731" y="1268550"/>
                  <a:pt x="56264" y="1228825"/>
                  <a:pt x="56203" y="1188512"/>
                </a:cubicBezTo>
                <a:lnTo>
                  <a:pt x="0" y="1188512"/>
                </a:lnTo>
                <a:lnTo>
                  <a:pt x="0" y="1116503"/>
                </a:lnTo>
                <a:lnTo>
                  <a:pt x="56203" y="1116503"/>
                </a:lnTo>
                <a:cubicBezTo>
                  <a:pt x="56264" y="1076190"/>
                  <a:pt x="59732" y="1036465"/>
                  <a:pt x="66563" y="997586"/>
                </a:cubicBezTo>
                <a:lnTo>
                  <a:pt x="11258" y="987834"/>
                </a:lnTo>
                <a:lnTo>
                  <a:pt x="18836" y="944857"/>
                </a:lnTo>
                <a:lnTo>
                  <a:pt x="23761" y="916920"/>
                </a:lnTo>
                <a:lnTo>
                  <a:pt x="23762" y="916920"/>
                </a:lnTo>
                <a:lnTo>
                  <a:pt x="77912" y="926468"/>
                </a:lnTo>
                <a:cubicBezTo>
                  <a:pt x="85915" y="887093"/>
                  <a:pt x="96250" y="848539"/>
                  <a:pt x="109198" y="811089"/>
                </a:cubicBezTo>
                <a:lnTo>
                  <a:pt x="57191" y="792160"/>
                </a:lnTo>
                <a:lnTo>
                  <a:pt x="81820" y="724495"/>
                </a:lnTo>
                <a:lnTo>
                  <a:pt x="81820" y="724494"/>
                </a:lnTo>
                <a:lnTo>
                  <a:pt x="133948" y="743467"/>
                </a:lnTo>
                <a:cubicBezTo>
                  <a:pt x="148154" y="706007"/>
                  <a:pt x="165067" y="669847"/>
                  <a:pt x="184087" y="634964"/>
                </a:cubicBezTo>
                <a:lnTo>
                  <a:pt x="136405" y="607435"/>
                </a:lnTo>
                <a:lnTo>
                  <a:pt x="172409" y="545074"/>
                </a:lnTo>
                <a:lnTo>
                  <a:pt x="172410" y="545074"/>
                </a:lnTo>
                <a:lnTo>
                  <a:pt x="220936" y="573090"/>
                </a:lnTo>
                <a:cubicBezTo>
                  <a:pt x="241040" y="538556"/>
                  <a:pt x="263964" y="505895"/>
                  <a:pt x="289299" y="475189"/>
                </a:cubicBezTo>
                <a:lnTo>
                  <a:pt x="246494" y="439272"/>
                </a:lnTo>
                <a:lnTo>
                  <a:pt x="246493" y="439271"/>
                </a:lnTo>
                <a:lnTo>
                  <a:pt x="290455" y="386879"/>
                </a:lnTo>
                <a:lnTo>
                  <a:pt x="292779" y="384110"/>
                </a:lnTo>
                <a:lnTo>
                  <a:pt x="292779" y="384109"/>
                </a:lnTo>
                <a:lnTo>
                  <a:pt x="335832" y="420234"/>
                </a:lnTo>
                <a:cubicBezTo>
                  <a:pt x="361532" y="389742"/>
                  <a:pt x="389743" y="361532"/>
                  <a:pt x="420235" y="335832"/>
                </a:cubicBezTo>
                <a:lnTo>
                  <a:pt x="384109" y="292779"/>
                </a:lnTo>
                <a:lnTo>
                  <a:pt x="384110" y="292779"/>
                </a:lnTo>
                <a:lnTo>
                  <a:pt x="439272" y="246494"/>
                </a:lnTo>
                <a:lnTo>
                  <a:pt x="475189" y="289299"/>
                </a:lnTo>
                <a:cubicBezTo>
                  <a:pt x="505895" y="263964"/>
                  <a:pt x="538556" y="241040"/>
                  <a:pt x="573091" y="220936"/>
                </a:cubicBezTo>
                <a:lnTo>
                  <a:pt x="545074" y="172410"/>
                </a:lnTo>
                <a:lnTo>
                  <a:pt x="607435" y="136406"/>
                </a:lnTo>
                <a:lnTo>
                  <a:pt x="634964" y="184088"/>
                </a:lnTo>
                <a:cubicBezTo>
                  <a:pt x="669848" y="165067"/>
                  <a:pt x="706008" y="148154"/>
                  <a:pt x="743468" y="133948"/>
                </a:cubicBezTo>
                <a:lnTo>
                  <a:pt x="724495" y="81820"/>
                </a:lnTo>
                <a:lnTo>
                  <a:pt x="759743" y="68991"/>
                </a:lnTo>
                <a:lnTo>
                  <a:pt x="792161" y="57191"/>
                </a:lnTo>
                <a:lnTo>
                  <a:pt x="811090" y="109198"/>
                </a:lnTo>
                <a:cubicBezTo>
                  <a:pt x="848540" y="96250"/>
                  <a:pt x="887094" y="85915"/>
                  <a:pt x="926468" y="77912"/>
                </a:cubicBezTo>
                <a:lnTo>
                  <a:pt x="916920" y="23762"/>
                </a:lnTo>
                <a:lnTo>
                  <a:pt x="930842" y="21308"/>
                </a:lnTo>
                <a:lnTo>
                  <a:pt x="987835" y="11258"/>
                </a:lnTo>
                <a:lnTo>
                  <a:pt x="997587" y="66564"/>
                </a:lnTo>
                <a:cubicBezTo>
                  <a:pt x="1036466" y="59732"/>
                  <a:pt x="1076191" y="56265"/>
                  <a:pt x="1116503" y="56204"/>
                </a:cubicBezTo>
                <a:lnTo>
                  <a:pt x="1116503" y="1"/>
                </a:lnTo>
                <a:lnTo>
                  <a:pt x="1116504" y="1"/>
                </a:lnTo>
                <a:close/>
              </a:path>
            </a:pathLst>
          </a:custGeom>
          <a:solidFill>
            <a:srgbClr val="C00000"/>
          </a:solidFill>
          <a:ln w="19050">
            <a:solidFill>
              <a:schemeClr val="bg1"/>
            </a:solidFill>
          </a:ln>
          <a:effectLst>
            <a:outerShdw blurRad="139700" dist="88900" dir="5400000" sx="93000" sy="93000" algn="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4" name="TextBox 13"/>
          <p:cNvSpPr txBox="1"/>
          <p:nvPr/>
        </p:nvSpPr>
        <p:spPr>
          <a:xfrm>
            <a:off x="2537746" y="2638572"/>
            <a:ext cx="1307175" cy="769615"/>
          </a:xfrm>
          <a:prstGeom prst="rect">
            <a:avLst/>
          </a:prstGeom>
          <a:noFill/>
        </p:spPr>
        <p:txBody>
          <a:bodyPr wrap="square" lIns="91401" tIns="45700" rIns="91401" bIns="45700" rtlCol="0">
            <a:spAutoFit/>
          </a:bodyPr>
          <a:lstStyle/>
          <a:p>
            <a:pPr algn="ctr"/>
            <a:r>
              <a:rPr lang="zh-CN" altLang="en-US" sz="2200" b="1">
                <a:solidFill>
                  <a:schemeClr val="bg1"/>
                </a:solidFill>
                <a:latin typeface="微软雅黑" panose="020b0503020204020204" pitchFamily="34" charset="-122"/>
                <a:ea typeface="微软雅黑" panose="020b0503020204020204" pitchFamily="34" charset="-122"/>
              </a:rPr>
              <a:t>共同</a:t>
            </a:r>
            <a:endParaRPr lang="en-US" altLang="zh-CN" sz="2200" b="1">
              <a:solidFill>
                <a:schemeClr val="bg1"/>
              </a:solidFill>
              <a:latin typeface="微软雅黑" panose="020b0503020204020204" pitchFamily="34" charset="-122"/>
              <a:ea typeface="微软雅黑" panose="020b0503020204020204" pitchFamily="34" charset="-122"/>
            </a:endParaRPr>
          </a:p>
          <a:p>
            <a:pPr algn="ctr"/>
            <a:r>
              <a:rPr lang="zh-CN" altLang="en-US" sz="2200" b="1">
                <a:solidFill>
                  <a:schemeClr val="bg1"/>
                </a:solidFill>
                <a:latin typeface="微软雅黑" panose="020b0503020204020204" pitchFamily="34" charset="-122"/>
                <a:ea typeface="微软雅黑" panose="020b0503020204020204" pitchFamily="34" charset="-122"/>
              </a:rPr>
              <a:t>奋斗目标</a:t>
            </a:r>
            <a:endParaRPr lang="zh-CN" altLang="en-US" sz="2200" b="1">
              <a:solidFill>
                <a:schemeClr val="bg1"/>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3824897" y="3466163"/>
            <a:ext cx="1307175" cy="708046"/>
          </a:xfrm>
          <a:prstGeom prst="rect">
            <a:avLst/>
          </a:prstGeom>
          <a:noFill/>
        </p:spPr>
        <p:txBody>
          <a:bodyPr wrap="square" lIns="91401" tIns="45700" rIns="91401" bIns="45700" rtlCol="0">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协调</a:t>
            </a:r>
            <a:endParaRPr lang="en-US" altLang="zh-CN" sz="2000" b="1">
              <a:solidFill>
                <a:schemeClr val="bg1"/>
              </a:solidFill>
              <a:latin typeface="微软雅黑" panose="020b0503020204020204" pitchFamily="34" charset="-122"/>
              <a:ea typeface="微软雅黑" panose="020b0503020204020204" pitchFamily="34" charset="-122"/>
            </a:endParaRPr>
          </a:p>
          <a:p>
            <a:pPr algn="ctr"/>
            <a:r>
              <a:rPr lang="zh-CN" altLang="en-US" sz="2000" b="1">
                <a:solidFill>
                  <a:schemeClr val="bg1"/>
                </a:solidFill>
                <a:latin typeface="微软雅黑" panose="020b0503020204020204" pitchFamily="34" charset="-122"/>
                <a:ea typeface="微软雅黑" panose="020b0503020204020204" pitchFamily="34" charset="-122"/>
              </a:rPr>
              <a:t>工作计划</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5227533" y="3105257"/>
            <a:ext cx="1307175" cy="708046"/>
          </a:xfrm>
          <a:prstGeom prst="rect">
            <a:avLst/>
          </a:prstGeom>
          <a:noFill/>
        </p:spPr>
        <p:txBody>
          <a:bodyPr wrap="square" lIns="91401" tIns="45700" rIns="91401" bIns="45700" rtlCol="0">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协调</a:t>
            </a:r>
            <a:endParaRPr lang="en-US" altLang="zh-CN" sz="2000" b="1">
              <a:solidFill>
                <a:schemeClr val="bg1"/>
              </a:solidFill>
              <a:latin typeface="微软雅黑" panose="020b0503020204020204" pitchFamily="34" charset="-122"/>
              <a:ea typeface="微软雅黑" panose="020b0503020204020204" pitchFamily="34" charset="-122"/>
            </a:endParaRPr>
          </a:p>
          <a:p>
            <a:pPr algn="ctr"/>
            <a:r>
              <a:rPr lang="zh-CN" altLang="en-US" sz="2000" b="1">
                <a:solidFill>
                  <a:schemeClr val="bg1"/>
                </a:solidFill>
                <a:latin typeface="微软雅黑" panose="020b0503020204020204" pitchFamily="34" charset="-122"/>
                <a:ea typeface="微软雅黑" panose="020b0503020204020204" pitchFamily="34" charset="-122"/>
              </a:rPr>
              <a:t>职位关系</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6587860" y="2284461"/>
            <a:ext cx="1307175" cy="708046"/>
          </a:xfrm>
          <a:prstGeom prst="rect">
            <a:avLst/>
          </a:prstGeom>
          <a:noFill/>
        </p:spPr>
        <p:txBody>
          <a:bodyPr wrap="square" lIns="91401" tIns="45700" rIns="91401" bIns="45700" rtlCol="0">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协调</a:t>
            </a:r>
            <a:endParaRPr lang="en-US" altLang="zh-CN" sz="2000" b="1">
              <a:solidFill>
                <a:schemeClr val="bg1"/>
              </a:solidFill>
              <a:latin typeface="微软雅黑" panose="020b0503020204020204" pitchFamily="34" charset="-122"/>
              <a:ea typeface="微软雅黑" panose="020b0503020204020204" pitchFamily="34" charset="-122"/>
            </a:endParaRPr>
          </a:p>
          <a:p>
            <a:pPr algn="ctr"/>
            <a:r>
              <a:rPr lang="zh-CN" altLang="en-US" sz="2000" b="1">
                <a:solidFill>
                  <a:schemeClr val="bg1"/>
                </a:solidFill>
                <a:latin typeface="微软雅黑" panose="020b0503020204020204" pitchFamily="34" charset="-122"/>
                <a:ea typeface="微软雅黑" panose="020b0503020204020204" pitchFamily="34" charset="-122"/>
              </a:rPr>
              <a:t>思想认知</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8279653" y="2632765"/>
            <a:ext cx="1435666" cy="892755"/>
          </a:xfrm>
          <a:prstGeom prst="rect">
            <a:avLst/>
          </a:prstGeom>
          <a:noFill/>
        </p:spPr>
        <p:txBody>
          <a:bodyPr wrap="square" lIns="91401" tIns="45700" rIns="91401" bIns="45700" rtlCol="0">
            <a:spAutoFit/>
          </a:bodyPr>
          <a:lstStyle/>
          <a:p>
            <a:pPr algn="ctr"/>
            <a:r>
              <a:rPr lang="zh-CN" altLang="en-US" sz="2800" b="1">
                <a:solidFill>
                  <a:schemeClr val="bg1"/>
                </a:solidFill>
                <a:latin typeface="微软雅黑" panose="020b0503020204020204" pitchFamily="34" charset="-122"/>
                <a:ea typeface="微软雅黑" panose="020b0503020204020204" pitchFamily="34" charset="-122"/>
              </a:rPr>
              <a:t>协调</a:t>
            </a:r>
            <a:endParaRPr lang="en-US" altLang="zh-CN" sz="2800" b="1">
              <a:solidFill>
                <a:schemeClr val="bg1"/>
              </a:solidFill>
              <a:latin typeface="微软雅黑" panose="020b0503020204020204" pitchFamily="34" charset="-122"/>
              <a:ea typeface="微软雅黑" panose="020b0503020204020204" pitchFamily="34" charset="-122"/>
            </a:endParaRPr>
          </a:p>
          <a:p>
            <a:pPr algn="ctr"/>
            <a:r>
              <a:rPr lang="zh-CN" altLang="en-US" sz="2400" b="1">
                <a:solidFill>
                  <a:schemeClr val="bg1"/>
                </a:solidFill>
                <a:latin typeface="微软雅黑" panose="020b0503020204020204" pitchFamily="34" charset="-122"/>
                <a:ea typeface="微软雅黑" panose="020b0503020204020204" pitchFamily="34" charset="-122"/>
              </a:rPr>
              <a:t>工作执行</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flipV="1">
            <a:off x="2138" y="4859366"/>
            <a:ext cx="12188276" cy="6096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21" name="TextBox 504"/>
          <p:cNvSpPr txBox="1"/>
          <p:nvPr/>
        </p:nvSpPr>
        <p:spPr>
          <a:xfrm>
            <a:off x="2068935" y="5102227"/>
            <a:ext cx="8260282" cy="738623"/>
          </a:xfrm>
          <a:prstGeom prst="rect">
            <a:avLst/>
          </a:prstGeom>
          <a:noFill/>
        </p:spPr>
        <p:txBody>
          <a:bodyPr wrap="square" lIns="91401" tIns="45700" rIns="91401" bIns="45700"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just">
              <a:lnSpc>
                <a:spcPct val="150000"/>
              </a:lnSpc>
              <a:spcAft>
                <a:spcPts val="1200"/>
              </a:spcAft>
            </a:pPr>
            <a:r>
              <a:rPr lang="zh-CN" altLang="en-US">
                <a:solidFill>
                  <a:schemeClr val="tx1">
                    <a:lumMod val="50000"/>
                    <a:lumOff val="50000"/>
                  </a:schemeClr>
                </a:solidFill>
                <a:sym typeface="微软雅黑" panose="020b0503020204020204" pitchFamily="34" charset="-122"/>
              </a:rPr>
              <a:t>右键点击图片选择设置图片格式可直接替换图片。</a:t>
            </a:r>
            <a:r>
              <a:rPr lang="zh-CN" altLang="en-US">
                <a:solidFill>
                  <a:schemeClr val="tx1">
                    <a:lumMod val="50000"/>
                    <a:lumOff val="50000"/>
                  </a:schemeClr>
                </a:solidFill>
              </a:rPr>
              <a:t>您的内容打在这里，或者通过复制您的文本后，在此框中选择粘贴。</a:t>
            </a:r>
            <a:r>
              <a:rPr lang="zh-CN" altLang="en-US">
                <a:solidFill>
                  <a:schemeClr val="tx1">
                    <a:lumMod val="50000"/>
                    <a:lumOff val="50000"/>
                  </a:schemeClr>
                </a:solidFill>
                <a:sym typeface="微软雅黑" panose="020b0503020204020204" pitchFamily="34" charset="-122"/>
              </a:rPr>
              <a:t>在此录入上述图表的综合描述说明在此录入上述图表的综合描述说明。</a:t>
            </a:r>
            <a:endParaRPr lang="en-US" altLang="zh-CN">
              <a:solidFill>
                <a:schemeClr val="tx1">
                  <a:lumMod val="50000"/>
                  <a:lumOff val="50000"/>
                </a:schemeClr>
              </a:solidFill>
              <a:sym typeface="微软雅黑" panose="020b0503020204020204" pitchFamily="34" charset="-122"/>
            </a:endParaRPr>
          </a:p>
        </p:txBody>
      </p:sp>
      <p:sp>
        <p:nvSpPr>
          <p:cNvPr id="22" name="矩形 6"/>
          <p:cNvSpPr>
            <a:spLocks noChangeArrowheads="1"/>
          </p:cNvSpPr>
          <p:nvPr/>
        </p:nvSpPr>
        <p:spPr bwMode="auto">
          <a:xfrm>
            <a:off x="-9087" y="478708"/>
            <a:ext cx="3256885" cy="21886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3" name="矩形 7"/>
          <p:cNvSpPr>
            <a:spLocks noChangeArrowheads="1"/>
          </p:cNvSpPr>
          <p:nvPr/>
        </p:nvSpPr>
        <p:spPr bwMode="auto">
          <a:xfrm>
            <a:off x="2970322" y="478708"/>
            <a:ext cx="4590232" cy="21886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4" name="矩形 8"/>
          <p:cNvSpPr>
            <a:spLocks noChangeArrowheads="1"/>
          </p:cNvSpPr>
          <p:nvPr/>
        </p:nvSpPr>
        <p:spPr bwMode="auto">
          <a:xfrm>
            <a:off x="6352253" y="477280"/>
            <a:ext cx="3299888" cy="22013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5" name="矩形 9"/>
          <p:cNvSpPr>
            <a:spLocks noChangeArrowheads="1"/>
          </p:cNvSpPr>
          <p:nvPr/>
        </p:nvSpPr>
        <p:spPr bwMode="auto">
          <a:xfrm>
            <a:off x="9582587" y="477280"/>
            <a:ext cx="2623927" cy="22013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26" name="组合 25"/>
          <p:cNvGrpSpPr/>
          <p:nvPr/>
        </p:nvGrpSpPr>
        <p:grpSpPr>
          <a:xfrm>
            <a:off x="895445" y="142664"/>
            <a:ext cx="3840912" cy="808757"/>
            <a:chOff x="903371" y="249943"/>
            <a:chExt cx="2831223" cy="679699"/>
          </a:xfrm>
        </p:grpSpPr>
        <p:sp>
          <p:nvSpPr>
            <p:cNvPr id="27" name="任意多边形 26"/>
            <p:cNvSpPr/>
            <p:nvPr/>
          </p:nvSpPr>
          <p:spPr bwMode="auto">
            <a:xfrm>
              <a:off x="903371" y="249943"/>
              <a:ext cx="2831223" cy="679699"/>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latin typeface="微软雅黑" panose="020b0503020204020204" pitchFamily="34" charset="-122"/>
              </a:endParaRPr>
            </a:p>
          </p:txBody>
        </p:sp>
        <p:sp>
          <p:nvSpPr>
            <p:cNvPr id="28" name="任意多边形 27"/>
            <p:cNvSpPr/>
            <p:nvPr/>
          </p:nvSpPr>
          <p:spPr bwMode="auto">
            <a:xfrm>
              <a:off x="1010779" y="325868"/>
              <a:ext cx="2628449" cy="52784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bg1"/>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latin typeface="微软雅黑" panose="020b0503020204020204" pitchFamily="34" charset="-122"/>
              </a:endParaRPr>
            </a:p>
          </p:txBody>
        </p:sp>
      </p:grpSp>
      <p:sp>
        <p:nvSpPr>
          <p:cNvPr id="29" name="标题 1"/>
          <p:cNvSpPr txBox="1"/>
          <p:nvPr/>
        </p:nvSpPr>
        <p:spPr>
          <a:xfrm>
            <a:off x="2003094" y="300024"/>
            <a:ext cx="7095588" cy="795095"/>
          </a:xfrm>
          <a:prstGeom prst="rect">
            <a:avLst/>
          </a:prstGeom>
        </p:spPr>
        <p:txBody>
          <a:bodyPr lIns="91437" tIns="45718" rIns="91437" bIns="45718">
            <a:normAutofit/>
          </a:bodyPr>
          <a:lstStyle>
            <a:lvl1pPr algn="ctr" defTabSz="913765" rtl="0" eaLnBrk="1" latinLnBrk="0" hangingPunct="1">
              <a:spcBef>
                <a:spcPct val="0"/>
              </a:spcBef>
              <a:buNone/>
              <a:defRPr sz="4400" kern="1200">
                <a:solidFill>
                  <a:schemeClr val="tx1"/>
                </a:solidFill>
                <a:latin typeface="+mj-lt"/>
                <a:ea typeface="+mj-ea"/>
                <a:cs typeface="+mj-cs"/>
              </a:defRPr>
            </a:lvl1pPr>
          </a:lstStyle>
          <a:p>
            <a:pPr algn="l"/>
            <a:r>
              <a:rPr lang="zh-CN" altLang="en-US" sz="2800" b="1">
                <a:solidFill>
                  <a:srgbClr val="C00000"/>
                </a:solidFill>
                <a:latin typeface="微软雅黑" panose="020b0503020204020204" pitchFamily="34" charset="-122"/>
                <a:ea typeface="微软雅黑" panose="020b0503020204020204" pitchFamily="34" charset="-122"/>
              </a:rPr>
              <a:t>协调能力</a:t>
            </a:r>
            <a:endParaRPr lang="zh-CN" altLang="en-US" sz="2800" b="1">
              <a:solidFill>
                <a:srgbClr val="C00000"/>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1356071" y="284685"/>
            <a:ext cx="691209" cy="584771"/>
          </a:xfrm>
          <a:prstGeom prst="rect">
            <a:avLst/>
          </a:prstGeom>
          <a:noFill/>
        </p:spPr>
        <p:txBody>
          <a:bodyPr wrap="none" lIns="91437" tIns="45718" rIns="91437" bIns="45718" rtlCol="0">
            <a:spAutoFit/>
          </a:bodyPr>
          <a:lstStyle/>
          <a:p>
            <a:r>
              <a:rPr lang="en-US" altLang="zh-CN" sz="3200" b="1">
                <a:solidFill>
                  <a:srgbClr val="C00000"/>
                </a:solidFill>
                <a:latin typeface="微软雅黑" panose="020b0503020204020204" pitchFamily="34" charset="-122"/>
                <a:ea typeface="微软雅黑" panose="020b0503020204020204" pitchFamily="34" charset="-122"/>
              </a:rPr>
              <a:t>03</a:t>
            </a:r>
            <a:endParaRPr lang="zh-CN" altLang="en-US" sz="32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2"/>
                                        </p:tgtEl>
                                        <p:attrNameLst>
                                          <p:attrName>r</p:attrName>
                                        </p:attrNameLst>
                                      </p:cBhvr>
                                    </p:animRot>
                                    <p:animRot by="-240000">
                                      <p:cBhvr>
                                        <p:cTn id="7" dur="200" fill="hold">
                                          <p:stCondLst>
                                            <p:cond delay="200"/>
                                          </p:stCondLst>
                                        </p:cTn>
                                        <p:tgtEl>
                                          <p:spTgt spid="22"/>
                                        </p:tgtEl>
                                        <p:attrNameLst>
                                          <p:attrName>r</p:attrName>
                                        </p:attrNameLst>
                                      </p:cBhvr>
                                    </p:animRot>
                                    <p:animRot by="240000">
                                      <p:cBhvr>
                                        <p:cTn id="8" dur="200" fill="hold">
                                          <p:stCondLst>
                                            <p:cond delay="400"/>
                                          </p:stCondLst>
                                        </p:cTn>
                                        <p:tgtEl>
                                          <p:spTgt spid="22"/>
                                        </p:tgtEl>
                                        <p:attrNameLst>
                                          <p:attrName>r</p:attrName>
                                        </p:attrNameLst>
                                      </p:cBhvr>
                                    </p:animRot>
                                    <p:animRot by="-240000">
                                      <p:cBhvr>
                                        <p:cTn id="9" dur="200" fill="hold">
                                          <p:stCondLst>
                                            <p:cond delay="600"/>
                                          </p:stCondLst>
                                        </p:cTn>
                                        <p:tgtEl>
                                          <p:spTgt spid="22"/>
                                        </p:tgtEl>
                                        <p:attrNameLst>
                                          <p:attrName>r</p:attrName>
                                        </p:attrNameLst>
                                      </p:cBhvr>
                                    </p:animRot>
                                    <p:animRot by="120000">
                                      <p:cBhvr>
                                        <p:cTn id="10" dur="200" fill="hold">
                                          <p:stCondLst>
                                            <p:cond delay="800"/>
                                          </p:stCondLst>
                                        </p:cTn>
                                        <p:tgtEl>
                                          <p:spTgt spid="22"/>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23"/>
                                        </p:tgtEl>
                                        <p:attrNameLst>
                                          <p:attrName>r</p:attrName>
                                        </p:attrNameLst>
                                      </p:cBhvr>
                                    </p:animRot>
                                    <p:animRot by="-240000">
                                      <p:cBhvr>
                                        <p:cTn id="13" dur="200" fill="hold">
                                          <p:stCondLst>
                                            <p:cond delay="200"/>
                                          </p:stCondLst>
                                        </p:cTn>
                                        <p:tgtEl>
                                          <p:spTgt spid="23"/>
                                        </p:tgtEl>
                                        <p:attrNameLst>
                                          <p:attrName>r</p:attrName>
                                        </p:attrNameLst>
                                      </p:cBhvr>
                                    </p:animRot>
                                    <p:animRot by="240000">
                                      <p:cBhvr>
                                        <p:cTn id="14" dur="200" fill="hold">
                                          <p:stCondLst>
                                            <p:cond delay="400"/>
                                          </p:stCondLst>
                                        </p:cTn>
                                        <p:tgtEl>
                                          <p:spTgt spid="23"/>
                                        </p:tgtEl>
                                        <p:attrNameLst>
                                          <p:attrName>r</p:attrName>
                                        </p:attrNameLst>
                                      </p:cBhvr>
                                    </p:animRot>
                                    <p:animRot by="-240000">
                                      <p:cBhvr>
                                        <p:cTn id="15" dur="200" fill="hold">
                                          <p:stCondLst>
                                            <p:cond delay="600"/>
                                          </p:stCondLst>
                                        </p:cTn>
                                        <p:tgtEl>
                                          <p:spTgt spid="23"/>
                                        </p:tgtEl>
                                        <p:attrNameLst>
                                          <p:attrName>r</p:attrName>
                                        </p:attrNameLst>
                                      </p:cBhvr>
                                    </p:animRot>
                                    <p:animRot by="120000">
                                      <p:cBhvr>
                                        <p:cTn id="16" dur="200" fill="hold">
                                          <p:stCondLst>
                                            <p:cond delay="800"/>
                                          </p:stCondLst>
                                        </p:cTn>
                                        <p:tgtEl>
                                          <p:spTgt spid="23"/>
                                        </p:tgtEl>
                                        <p:attrNameLst>
                                          <p:attrName>r</p:attrName>
                                        </p:attrNameLst>
                                      </p:cBhvr>
                                    </p:animRot>
                                  </p:childTnLst>
                                </p:cTn>
                              </p:par>
                              <p:par>
                                <p:cTn id="17" presetID="32" presetClass="emph" presetSubtype="0" fill="hold" grpId="0"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32" presetClass="emph" presetSubtype="0" fill="hold" grpId="0" nodeType="withEffect">
                                  <p:stCondLst>
                                    <p:cond delay="0"/>
                                  </p:stCondLst>
                                  <p:childTnLst>
                                    <p:animRot by="120000">
                                      <p:cBhvr>
                                        <p:cTn id="24" dur="100" fill="hold">
                                          <p:stCondLst>
                                            <p:cond delay="0"/>
                                          </p:stCondLst>
                                        </p:cTn>
                                        <p:tgtEl>
                                          <p:spTgt spid="25"/>
                                        </p:tgtEl>
                                        <p:attrNameLst>
                                          <p:attrName>r</p:attrName>
                                        </p:attrNameLst>
                                      </p:cBhvr>
                                    </p:animRot>
                                    <p:animRot by="-240000">
                                      <p:cBhvr>
                                        <p:cTn id="25" dur="200" fill="hold">
                                          <p:stCondLst>
                                            <p:cond delay="200"/>
                                          </p:stCondLst>
                                        </p:cTn>
                                        <p:tgtEl>
                                          <p:spTgt spid="25"/>
                                        </p:tgtEl>
                                        <p:attrNameLst>
                                          <p:attrName>r</p:attrName>
                                        </p:attrNameLst>
                                      </p:cBhvr>
                                    </p:animRot>
                                    <p:animRot by="240000">
                                      <p:cBhvr>
                                        <p:cTn id="26" dur="200" fill="hold">
                                          <p:stCondLst>
                                            <p:cond delay="400"/>
                                          </p:stCondLst>
                                        </p:cTn>
                                        <p:tgtEl>
                                          <p:spTgt spid="25"/>
                                        </p:tgtEl>
                                        <p:attrNameLst>
                                          <p:attrName>r</p:attrName>
                                        </p:attrNameLst>
                                      </p:cBhvr>
                                    </p:animRot>
                                    <p:animRot by="-240000">
                                      <p:cBhvr>
                                        <p:cTn id="27" dur="200" fill="hold">
                                          <p:stCondLst>
                                            <p:cond delay="600"/>
                                          </p:stCondLst>
                                        </p:cTn>
                                        <p:tgtEl>
                                          <p:spTgt spid="25"/>
                                        </p:tgtEl>
                                        <p:attrNameLst>
                                          <p:attrName>r</p:attrName>
                                        </p:attrNameLst>
                                      </p:cBhvr>
                                    </p:animRot>
                                    <p:animRot by="120000">
                                      <p:cBhvr>
                                        <p:cTn id="28" dur="200" fill="hold">
                                          <p:stCondLst>
                                            <p:cond delay="800"/>
                                          </p:stCondLst>
                                        </p:cTn>
                                        <p:tgtEl>
                                          <p:spTgt spid="25"/>
                                        </p:tgtEl>
                                        <p:attrNameLst>
                                          <p:attrName>r</p:attrName>
                                        </p:attrNameLst>
                                      </p:cBhvr>
                                    </p:animRot>
                                  </p:childTnLst>
                                </p:cTn>
                              </p:par>
                              <p:par>
                                <p:cTn id="29" presetID="22" presetClass="entr" presetSubtype="8"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nodeType="afterGroup">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par>
                          <p:cTn id="39" fill="hold" nodeType="afterGroup">
                            <p:stCondLst>
                              <p:cond delay="1500"/>
                            </p:stCondLst>
                            <p:childTnLst>
                              <p:par>
                                <p:cTn id="40" presetID="35"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250"/>
                                        <p:tgtEl>
                                          <p:spTgt spid="9"/>
                                        </p:tgtEl>
                                      </p:cBhvr>
                                    </p:animEffect>
                                    <p:anim calcmode="lin" valueType="num">
                                      <p:cBhvr>
                                        <p:cTn id="43" dur="1250" fill="hold"/>
                                        <p:tgtEl>
                                          <p:spTgt spid="9"/>
                                        </p:tgtEl>
                                        <p:attrNameLst>
                                          <p:attrName>style.rotation</p:attrName>
                                        </p:attrNameLst>
                                      </p:cBhvr>
                                      <p:tavLst>
                                        <p:tav tm="0">
                                          <p:val>
                                            <p:fltVal val="720"/>
                                          </p:val>
                                        </p:tav>
                                        <p:tav tm="100000">
                                          <p:val>
                                            <p:fltVal val="0"/>
                                          </p:val>
                                        </p:tav>
                                      </p:tavLst>
                                    </p:anim>
                                    <p:anim calcmode="lin" valueType="num">
                                      <p:cBhvr>
                                        <p:cTn id="44" dur="1250" fill="hold"/>
                                        <p:tgtEl>
                                          <p:spTgt spid="9"/>
                                        </p:tgtEl>
                                        <p:attrNameLst>
                                          <p:attrName>ppt_h</p:attrName>
                                        </p:attrNameLst>
                                      </p:cBhvr>
                                      <p:tavLst>
                                        <p:tav tm="0">
                                          <p:val>
                                            <p:fltVal val="0"/>
                                          </p:val>
                                        </p:tav>
                                        <p:tav tm="100000">
                                          <p:val>
                                            <p:strVal val="#ppt_h"/>
                                          </p:val>
                                        </p:tav>
                                      </p:tavLst>
                                    </p:anim>
                                    <p:anim calcmode="lin" valueType="num">
                                      <p:cBhvr>
                                        <p:cTn id="45" dur="1250" fill="hold"/>
                                        <p:tgtEl>
                                          <p:spTgt spid="9"/>
                                        </p:tgtEl>
                                        <p:attrNameLst>
                                          <p:attrName>ppt_w</p:attrName>
                                        </p:attrNameLst>
                                      </p:cBhvr>
                                      <p:tavLst>
                                        <p:tav tm="0">
                                          <p:val>
                                            <p:fltVal val="0"/>
                                          </p:val>
                                        </p:tav>
                                        <p:tav tm="100000">
                                          <p:val>
                                            <p:strVal val="#ppt_w"/>
                                          </p:val>
                                        </p:tav>
                                      </p:tavLst>
                                    </p:anim>
                                  </p:childTnLst>
                                </p:cTn>
                              </p:par>
                            </p:childTnLst>
                          </p:cTn>
                        </p:par>
                        <p:par>
                          <p:cTn id="46" fill="hold" nodeType="afterGroup">
                            <p:stCondLst>
                              <p:cond delay="2750"/>
                            </p:stCondLst>
                            <p:childTnLst>
                              <p:par>
                                <p:cTn id="47" presetID="10"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par>
                          <p:cTn id="50" fill="hold" nodeType="afterGroup">
                            <p:stCondLst>
                              <p:cond delay="3250"/>
                            </p:stCondLst>
                            <p:childTnLst>
                              <p:par>
                                <p:cTn id="51" presetID="35"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250"/>
                                        <p:tgtEl>
                                          <p:spTgt spid="10"/>
                                        </p:tgtEl>
                                      </p:cBhvr>
                                    </p:animEffect>
                                    <p:anim calcmode="lin" valueType="num">
                                      <p:cBhvr>
                                        <p:cTn id="54" dur="1250" fill="hold"/>
                                        <p:tgtEl>
                                          <p:spTgt spid="10"/>
                                        </p:tgtEl>
                                        <p:attrNameLst>
                                          <p:attrName>style.rotation</p:attrName>
                                        </p:attrNameLst>
                                      </p:cBhvr>
                                      <p:tavLst>
                                        <p:tav tm="0">
                                          <p:val>
                                            <p:fltVal val="720"/>
                                          </p:val>
                                        </p:tav>
                                        <p:tav tm="100000">
                                          <p:val>
                                            <p:fltVal val="0"/>
                                          </p:val>
                                        </p:tav>
                                      </p:tavLst>
                                    </p:anim>
                                    <p:anim calcmode="lin" valueType="num">
                                      <p:cBhvr>
                                        <p:cTn id="55" dur="1250" fill="hold"/>
                                        <p:tgtEl>
                                          <p:spTgt spid="10"/>
                                        </p:tgtEl>
                                        <p:attrNameLst>
                                          <p:attrName>ppt_h</p:attrName>
                                        </p:attrNameLst>
                                      </p:cBhvr>
                                      <p:tavLst>
                                        <p:tav tm="0">
                                          <p:val>
                                            <p:fltVal val="0"/>
                                          </p:val>
                                        </p:tav>
                                        <p:tav tm="100000">
                                          <p:val>
                                            <p:strVal val="#ppt_h"/>
                                          </p:val>
                                        </p:tav>
                                      </p:tavLst>
                                    </p:anim>
                                    <p:anim calcmode="lin" valueType="num">
                                      <p:cBhvr>
                                        <p:cTn id="56" dur="1250" fill="hold"/>
                                        <p:tgtEl>
                                          <p:spTgt spid="10"/>
                                        </p:tgtEl>
                                        <p:attrNameLst>
                                          <p:attrName>ppt_w</p:attrName>
                                        </p:attrNameLst>
                                      </p:cBhvr>
                                      <p:tavLst>
                                        <p:tav tm="0">
                                          <p:val>
                                            <p:fltVal val="0"/>
                                          </p:val>
                                        </p:tav>
                                        <p:tav tm="100000">
                                          <p:val>
                                            <p:strVal val="#ppt_w"/>
                                          </p:val>
                                        </p:tav>
                                      </p:tavLst>
                                    </p:anim>
                                  </p:childTnLst>
                                </p:cTn>
                              </p:par>
                            </p:childTnLst>
                          </p:cTn>
                        </p:par>
                        <p:par>
                          <p:cTn id="57" fill="hold" nodeType="afterGroup">
                            <p:stCondLst>
                              <p:cond delay="4500"/>
                            </p:stCondLst>
                            <p:childTnLst>
                              <p:par>
                                <p:cTn id="58" presetID="10"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par>
                          <p:cTn id="61" fill="hold" nodeType="afterGroup">
                            <p:stCondLst>
                              <p:cond delay="5000"/>
                            </p:stCondLst>
                            <p:childTnLst>
                              <p:par>
                                <p:cTn id="62" presetID="35" presetClass="entr" presetSubtype="0"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1250"/>
                                        <p:tgtEl>
                                          <p:spTgt spid="11"/>
                                        </p:tgtEl>
                                      </p:cBhvr>
                                    </p:animEffect>
                                    <p:anim calcmode="lin" valueType="num">
                                      <p:cBhvr>
                                        <p:cTn id="65" dur="1250" fill="hold"/>
                                        <p:tgtEl>
                                          <p:spTgt spid="11"/>
                                        </p:tgtEl>
                                        <p:attrNameLst>
                                          <p:attrName>style.rotation</p:attrName>
                                        </p:attrNameLst>
                                      </p:cBhvr>
                                      <p:tavLst>
                                        <p:tav tm="0">
                                          <p:val>
                                            <p:fltVal val="720"/>
                                          </p:val>
                                        </p:tav>
                                        <p:tav tm="100000">
                                          <p:val>
                                            <p:fltVal val="0"/>
                                          </p:val>
                                        </p:tav>
                                      </p:tavLst>
                                    </p:anim>
                                    <p:anim calcmode="lin" valueType="num">
                                      <p:cBhvr>
                                        <p:cTn id="66" dur="1250" fill="hold"/>
                                        <p:tgtEl>
                                          <p:spTgt spid="11"/>
                                        </p:tgtEl>
                                        <p:attrNameLst>
                                          <p:attrName>ppt_h</p:attrName>
                                        </p:attrNameLst>
                                      </p:cBhvr>
                                      <p:tavLst>
                                        <p:tav tm="0">
                                          <p:val>
                                            <p:fltVal val="0"/>
                                          </p:val>
                                        </p:tav>
                                        <p:tav tm="100000">
                                          <p:val>
                                            <p:strVal val="#ppt_h"/>
                                          </p:val>
                                        </p:tav>
                                      </p:tavLst>
                                    </p:anim>
                                    <p:anim calcmode="lin" valueType="num">
                                      <p:cBhvr>
                                        <p:cTn id="67" dur="1250" fill="hold"/>
                                        <p:tgtEl>
                                          <p:spTgt spid="11"/>
                                        </p:tgtEl>
                                        <p:attrNameLst>
                                          <p:attrName>ppt_w</p:attrName>
                                        </p:attrNameLst>
                                      </p:cBhvr>
                                      <p:tavLst>
                                        <p:tav tm="0">
                                          <p:val>
                                            <p:fltVal val="0"/>
                                          </p:val>
                                        </p:tav>
                                        <p:tav tm="100000">
                                          <p:val>
                                            <p:strVal val="#ppt_w"/>
                                          </p:val>
                                        </p:tav>
                                      </p:tavLst>
                                    </p:anim>
                                  </p:childTnLst>
                                </p:cTn>
                              </p:par>
                            </p:childTnLst>
                          </p:cTn>
                        </p:par>
                        <p:par>
                          <p:cTn id="68" fill="hold" nodeType="afterGroup">
                            <p:stCondLst>
                              <p:cond delay="6250"/>
                            </p:stCondLst>
                            <p:childTnLst>
                              <p:par>
                                <p:cTn id="69" presetID="10" presetClass="entr" presetSubtype="0"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childTnLst>
                          </p:cTn>
                        </p:par>
                        <p:par>
                          <p:cTn id="72" fill="hold" nodeType="afterGroup">
                            <p:stCondLst>
                              <p:cond delay="6750"/>
                            </p:stCondLst>
                            <p:childTnLst>
                              <p:par>
                                <p:cTn id="73" presetID="35" presetClass="entr" presetSubtype="0"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250"/>
                                        <p:tgtEl>
                                          <p:spTgt spid="12"/>
                                        </p:tgtEl>
                                      </p:cBhvr>
                                    </p:animEffect>
                                    <p:anim calcmode="lin" valueType="num">
                                      <p:cBhvr>
                                        <p:cTn id="76" dur="1250" fill="hold"/>
                                        <p:tgtEl>
                                          <p:spTgt spid="12"/>
                                        </p:tgtEl>
                                        <p:attrNameLst>
                                          <p:attrName>style.rotation</p:attrName>
                                        </p:attrNameLst>
                                      </p:cBhvr>
                                      <p:tavLst>
                                        <p:tav tm="0">
                                          <p:val>
                                            <p:fltVal val="720"/>
                                          </p:val>
                                        </p:tav>
                                        <p:tav tm="100000">
                                          <p:val>
                                            <p:fltVal val="0"/>
                                          </p:val>
                                        </p:tav>
                                      </p:tavLst>
                                    </p:anim>
                                    <p:anim calcmode="lin" valueType="num">
                                      <p:cBhvr>
                                        <p:cTn id="77" dur="1250" fill="hold"/>
                                        <p:tgtEl>
                                          <p:spTgt spid="12"/>
                                        </p:tgtEl>
                                        <p:attrNameLst>
                                          <p:attrName>ppt_h</p:attrName>
                                        </p:attrNameLst>
                                      </p:cBhvr>
                                      <p:tavLst>
                                        <p:tav tm="0">
                                          <p:val>
                                            <p:fltVal val="0"/>
                                          </p:val>
                                        </p:tav>
                                        <p:tav tm="100000">
                                          <p:val>
                                            <p:strVal val="#ppt_h"/>
                                          </p:val>
                                        </p:tav>
                                      </p:tavLst>
                                    </p:anim>
                                    <p:anim calcmode="lin" valueType="num">
                                      <p:cBhvr>
                                        <p:cTn id="78" dur="1250" fill="hold"/>
                                        <p:tgtEl>
                                          <p:spTgt spid="12"/>
                                        </p:tgtEl>
                                        <p:attrNameLst>
                                          <p:attrName>ppt_w</p:attrName>
                                        </p:attrNameLst>
                                      </p:cBhvr>
                                      <p:tavLst>
                                        <p:tav tm="0">
                                          <p:val>
                                            <p:fltVal val="0"/>
                                          </p:val>
                                        </p:tav>
                                        <p:tav tm="100000">
                                          <p:val>
                                            <p:strVal val="#ppt_w"/>
                                          </p:val>
                                        </p:tav>
                                      </p:tavLst>
                                    </p:anim>
                                  </p:childTnLst>
                                </p:cTn>
                              </p:par>
                            </p:childTnLst>
                          </p:cTn>
                        </p:par>
                        <p:par>
                          <p:cTn id="79" fill="hold" nodeType="afterGroup">
                            <p:stCondLst>
                              <p:cond delay="8000"/>
                            </p:stCondLst>
                            <p:childTnLst>
                              <p:par>
                                <p:cTn id="80" presetID="10" presetClass="entr" presetSubtype="0"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500"/>
                                        <p:tgtEl>
                                          <p:spTgt spid="17"/>
                                        </p:tgtEl>
                                      </p:cBhvr>
                                    </p:animEffect>
                                  </p:childTnLst>
                                </p:cTn>
                              </p:par>
                            </p:childTnLst>
                          </p:cTn>
                        </p:par>
                        <p:par>
                          <p:cTn id="83" fill="hold" nodeType="afterGroup">
                            <p:stCondLst>
                              <p:cond delay="8500"/>
                            </p:stCondLst>
                            <p:childTnLst>
                              <p:par>
                                <p:cTn id="84" presetID="35" presetClass="entr" presetSubtype="0" fill="hold" grpId="0" nodeType="after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fade">
                                      <p:cBhvr>
                                        <p:cTn id="86" dur="1250"/>
                                        <p:tgtEl>
                                          <p:spTgt spid="13"/>
                                        </p:tgtEl>
                                      </p:cBhvr>
                                    </p:animEffect>
                                    <p:anim calcmode="lin" valueType="num">
                                      <p:cBhvr>
                                        <p:cTn id="87" dur="1250" fill="hold"/>
                                        <p:tgtEl>
                                          <p:spTgt spid="13"/>
                                        </p:tgtEl>
                                        <p:attrNameLst>
                                          <p:attrName>style.rotation</p:attrName>
                                        </p:attrNameLst>
                                      </p:cBhvr>
                                      <p:tavLst>
                                        <p:tav tm="0">
                                          <p:val>
                                            <p:fltVal val="720"/>
                                          </p:val>
                                        </p:tav>
                                        <p:tav tm="100000">
                                          <p:val>
                                            <p:fltVal val="0"/>
                                          </p:val>
                                        </p:tav>
                                      </p:tavLst>
                                    </p:anim>
                                    <p:anim calcmode="lin" valueType="num">
                                      <p:cBhvr>
                                        <p:cTn id="88" dur="1250" fill="hold"/>
                                        <p:tgtEl>
                                          <p:spTgt spid="13"/>
                                        </p:tgtEl>
                                        <p:attrNameLst>
                                          <p:attrName>ppt_h</p:attrName>
                                        </p:attrNameLst>
                                      </p:cBhvr>
                                      <p:tavLst>
                                        <p:tav tm="0">
                                          <p:val>
                                            <p:fltVal val="0"/>
                                          </p:val>
                                        </p:tav>
                                        <p:tav tm="100000">
                                          <p:val>
                                            <p:strVal val="#ppt_h"/>
                                          </p:val>
                                        </p:tav>
                                      </p:tavLst>
                                    </p:anim>
                                    <p:anim calcmode="lin" valueType="num">
                                      <p:cBhvr>
                                        <p:cTn id="89" dur="1250" fill="hold"/>
                                        <p:tgtEl>
                                          <p:spTgt spid="13"/>
                                        </p:tgtEl>
                                        <p:attrNameLst>
                                          <p:attrName>ppt_w</p:attrName>
                                        </p:attrNameLst>
                                      </p:cBhvr>
                                      <p:tavLst>
                                        <p:tav tm="0">
                                          <p:val>
                                            <p:fltVal val="0"/>
                                          </p:val>
                                        </p:tav>
                                        <p:tav tm="100000">
                                          <p:val>
                                            <p:strVal val="#ppt_w"/>
                                          </p:val>
                                        </p:tav>
                                      </p:tavLst>
                                    </p:anim>
                                  </p:childTnLst>
                                </p:cTn>
                              </p:par>
                            </p:childTnLst>
                          </p:cTn>
                        </p:par>
                        <p:par>
                          <p:cTn id="90" fill="hold" nodeType="afterGroup">
                            <p:stCondLst>
                              <p:cond delay="9750"/>
                            </p:stCondLst>
                            <p:childTnLst>
                              <p:par>
                                <p:cTn id="91" presetID="10"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500"/>
                                        <p:tgtEl>
                                          <p:spTgt spid="19"/>
                                        </p:tgtEl>
                                      </p:cBhvr>
                                    </p:animEffect>
                                  </p:childTnLst>
                                </p:cTn>
                              </p:par>
                            </p:childTnLst>
                          </p:cTn>
                        </p:par>
                        <p:par>
                          <p:cTn id="94" fill="hold" nodeType="afterGroup">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wipe(left)">
                                      <p:cBhvr>
                                        <p:cTn id="97" dur="500"/>
                                        <p:tgtEl>
                                          <p:spTgt spid="20"/>
                                        </p:tgtEl>
                                      </p:cBhvr>
                                    </p:animEffect>
                                  </p:childTnLst>
                                </p:cTn>
                              </p:par>
                            </p:childTnLst>
                          </p:cTn>
                        </p:par>
                        <p:par>
                          <p:cTn id="98" fill="hold" nodeType="afterGroup">
                            <p:stCondLst>
                              <p:cond delay="10750"/>
                            </p:stCondLst>
                            <p:childTnLst>
                              <p:par>
                                <p:cTn id="99" presetID="10" presetClass="entr" presetSubtype="0" fill="hold" grpId="0" nodeType="after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fade">
                                      <p:cBhvr>
                                        <p:cTn id="10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p:bldP spid="15" grpId="0"/>
      <p:bldP spid="16" grpId="0"/>
      <p:bldP spid="17" grpId="0"/>
      <p:bldP spid="19" grpId="0"/>
      <p:bldP spid="20" grpId="0" animBg="1"/>
      <p:bldP spid="21" grpId="0"/>
      <p:bldP spid="22" grpId="0" animBg="1"/>
      <p:bldP spid="23" grpId="0" animBg="1"/>
      <p:bldP spid="24" grpId="0" animBg="1"/>
      <p:bldP spid="25" grpId="0" animBg="1"/>
      <p:bldP spid="29" grpId="0"/>
      <p:bldP spid="30"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矩形 8"/>
          <p:cNvSpPr/>
          <p:nvPr/>
        </p:nvSpPr>
        <p:spPr>
          <a:xfrm>
            <a:off x="2021468" y="2033021"/>
            <a:ext cx="2448626" cy="2737572"/>
          </a:xfrm>
          <a:prstGeom prst="rect">
            <a:avLst/>
          </a:prstGeom>
          <a:blipFill dpi="0" rotWithShape="1">
            <a:blip r:embed="rId3"/>
            <a:tile tx="-6350" ty="-107950" sx="50000" sy="50000" flip="none" algn="ctr"/>
          </a:blip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0" name="矩形 9"/>
          <p:cNvSpPr/>
          <p:nvPr/>
        </p:nvSpPr>
        <p:spPr>
          <a:xfrm>
            <a:off x="2129607" y="4986719"/>
            <a:ext cx="2232345" cy="504290"/>
          </a:xfrm>
          <a:prstGeom prst="rect">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1" name="Rectangle 42"/>
          <p:cNvSpPr/>
          <p:nvPr/>
        </p:nvSpPr>
        <p:spPr>
          <a:xfrm flipH="1">
            <a:off x="2341587" y="5112194"/>
            <a:ext cx="1808392" cy="253340"/>
          </a:xfrm>
          <a:prstGeom prst="rect">
            <a:avLst/>
          </a:prstGeom>
          <a:noFill/>
          <a:ln w="12700" cap="flat" cmpd="sng" algn="ctr">
            <a:noFill/>
            <a:prstDash val="solid"/>
          </a:ln>
          <a:effectLst/>
        </p:spPr>
        <p:txBody>
          <a:bodyPr lIns="91401" tIns="0" rIns="91401" bIns="0" rtlCol="0" anchor="t"/>
          <a:lstStyle/>
          <a:p>
            <a:pPr algn="ctr"/>
            <a:r>
              <a:rPr lang="zh-CN" altLang="en-US" sz="2000" b="1">
                <a:solidFill>
                  <a:schemeClr val="bg1"/>
                </a:solidFill>
                <a:latin typeface="微软雅黑" panose="020b0503020204020204" pitchFamily="34" charset="-122"/>
                <a:ea typeface="微软雅黑" panose="020b0503020204020204" pitchFamily="34" charset="-122"/>
                <a:cs typeface="Arial" panose="020b0604020202020204" pitchFamily="34" charset="0"/>
              </a:rPr>
              <a:t>战略执行力</a:t>
            </a:r>
            <a:endParaRPr lang="zh-CN" altLang="en-US" sz="2000" b="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Rectangle 42"/>
          <p:cNvSpPr/>
          <p:nvPr/>
        </p:nvSpPr>
        <p:spPr>
          <a:xfrm flipH="1">
            <a:off x="2141662" y="5587481"/>
            <a:ext cx="2151034" cy="360206"/>
          </a:xfrm>
          <a:prstGeom prst="rect">
            <a:avLst/>
          </a:prstGeom>
          <a:noFill/>
          <a:ln w="12700" cap="flat" cmpd="sng" algn="ctr">
            <a:noFill/>
            <a:prstDash val="solid"/>
          </a:ln>
          <a:effectLst/>
        </p:spPr>
        <p:txBody>
          <a:bodyPr lIns="91401" tIns="0" rIns="91401" bIns="0" rtlCol="0" anchor="t"/>
          <a:lstStyle/>
          <a:p>
            <a:pPr lvl="0">
              <a:defRPr/>
            </a:pPr>
            <a:r>
              <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加入你的文字描述，加入你的文字描述你的文字。</a:t>
            </a:r>
            <a:endPar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矩形 12"/>
          <p:cNvSpPr/>
          <p:nvPr/>
        </p:nvSpPr>
        <p:spPr>
          <a:xfrm>
            <a:off x="4901665" y="2033021"/>
            <a:ext cx="2448626" cy="2737572"/>
          </a:xfrm>
          <a:prstGeom prst="rect">
            <a:avLst/>
          </a:prstGeom>
          <a:blipFill dpi="0" rotWithShape="1">
            <a:blip r:embed="rId4"/>
            <a:stretch>
              <a:fillRect/>
            </a:stretch>
          </a:blip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4" name="矩形 13"/>
          <p:cNvSpPr/>
          <p:nvPr/>
        </p:nvSpPr>
        <p:spPr>
          <a:xfrm>
            <a:off x="5009804" y="4986719"/>
            <a:ext cx="2232345" cy="504290"/>
          </a:xfrm>
          <a:prstGeom prst="rect">
            <a:avLst/>
          </a:prstGeom>
          <a:solidFill>
            <a:srgbClr val="202A36"/>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5" name="Rectangle 42"/>
          <p:cNvSpPr/>
          <p:nvPr/>
        </p:nvSpPr>
        <p:spPr>
          <a:xfrm flipH="1">
            <a:off x="5272578" y="5099491"/>
            <a:ext cx="1808392" cy="253340"/>
          </a:xfrm>
          <a:prstGeom prst="rect">
            <a:avLst/>
          </a:prstGeom>
          <a:noFill/>
          <a:ln w="12700" cap="flat" cmpd="sng" algn="ctr">
            <a:noFill/>
            <a:prstDash val="solid"/>
          </a:ln>
          <a:effectLst/>
        </p:spPr>
        <p:txBody>
          <a:bodyPr lIns="91401" tIns="0" rIns="91401" bIns="0" rtlCol="0" anchor="t"/>
          <a:lstStyle/>
          <a:p>
            <a:pPr algn="ctr"/>
            <a:r>
              <a:rPr lang="zh-CN" altLang="en-US" sz="2000" b="1">
                <a:solidFill>
                  <a:schemeClr val="bg1"/>
                </a:solidFill>
                <a:latin typeface="微软雅黑" panose="020b0503020204020204" pitchFamily="34" charset="-122"/>
                <a:ea typeface="微软雅黑" panose="020b0503020204020204" pitchFamily="34" charset="-122"/>
                <a:cs typeface="Arial" panose="020b0604020202020204" pitchFamily="34" charset="0"/>
              </a:rPr>
              <a:t>战略执行力</a:t>
            </a:r>
            <a:endParaRPr lang="zh-CN" altLang="en-US" sz="2000" b="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Rectangle 42"/>
          <p:cNvSpPr/>
          <p:nvPr/>
        </p:nvSpPr>
        <p:spPr>
          <a:xfrm flipH="1">
            <a:off x="5021859" y="5587481"/>
            <a:ext cx="2151034" cy="360206"/>
          </a:xfrm>
          <a:prstGeom prst="rect">
            <a:avLst/>
          </a:prstGeom>
          <a:noFill/>
          <a:ln w="12700" cap="flat" cmpd="sng" algn="ctr">
            <a:noFill/>
            <a:prstDash val="solid"/>
          </a:ln>
          <a:effectLst/>
        </p:spPr>
        <p:txBody>
          <a:bodyPr lIns="91401" tIns="0" rIns="91401" bIns="0" rtlCol="0" anchor="t"/>
          <a:lstStyle/>
          <a:p>
            <a:pPr lvl="0">
              <a:defRPr/>
            </a:pPr>
            <a:r>
              <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加入你的文字描述，加入你的文字描述你的文字。</a:t>
            </a:r>
            <a:endPar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矩形 16"/>
          <p:cNvSpPr/>
          <p:nvPr/>
        </p:nvSpPr>
        <p:spPr>
          <a:xfrm>
            <a:off x="7782112" y="2033021"/>
            <a:ext cx="2448626" cy="2737572"/>
          </a:xfrm>
          <a:prstGeom prst="rect">
            <a:avLst/>
          </a:prstGeom>
          <a:blipFill dpi="0" rotWithShape="1">
            <a:blip r:embed="rId5"/>
            <a:stretch>
              <a:fillRect/>
            </a:stretch>
          </a:blip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9" name="矩形 18"/>
          <p:cNvSpPr/>
          <p:nvPr/>
        </p:nvSpPr>
        <p:spPr>
          <a:xfrm>
            <a:off x="7890249" y="4986719"/>
            <a:ext cx="2232345" cy="504290"/>
          </a:xfrm>
          <a:prstGeom prst="rect">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20" name="Rectangle 42"/>
          <p:cNvSpPr/>
          <p:nvPr/>
        </p:nvSpPr>
        <p:spPr>
          <a:xfrm flipH="1">
            <a:off x="8153025" y="5099491"/>
            <a:ext cx="1808392" cy="253340"/>
          </a:xfrm>
          <a:prstGeom prst="rect">
            <a:avLst/>
          </a:prstGeom>
          <a:noFill/>
          <a:ln w="12700" cap="flat" cmpd="sng" algn="ctr">
            <a:noFill/>
            <a:prstDash val="solid"/>
          </a:ln>
          <a:effectLst/>
        </p:spPr>
        <p:txBody>
          <a:bodyPr lIns="91401" tIns="0" rIns="91401" bIns="0" rtlCol="0" anchor="t"/>
          <a:lstStyle/>
          <a:p>
            <a:pPr algn="ctr"/>
            <a:r>
              <a:rPr lang="zh-CN" altLang="en-US" sz="2000" b="1">
                <a:solidFill>
                  <a:schemeClr val="bg1"/>
                </a:solidFill>
                <a:latin typeface="微软雅黑" panose="020b0503020204020204" pitchFamily="34" charset="-122"/>
                <a:ea typeface="微软雅黑" panose="020b0503020204020204" pitchFamily="34" charset="-122"/>
                <a:cs typeface="Arial" panose="020b0604020202020204" pitchFamily="34" charset="0"/>
              </a:rPr>
              <a:t>战略执行力</a:t>
            </a:r>
            <a:endParaRPr lang="zh-CN" altLang="en-US" sz="2000" b="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Rectangle 42"/>
          <p:cNvSpPr/>
          <p:nvPr/>
        </p:nvSpPr>
        <p:spPr>
          <a:xfrm flipH="1">
            <a:off x="7902304" y="5587481"/>
            <a:ext cx="2151034" cy="360206"/>
          </a:xfrm>
          <a:prstGeom prst="rect">
            <a:avLst/>
          </a:prstGeom>
          <a:noFill/>
          <a:ln w="12700" cap="flat" cmpd="sng" algn="ctr">
            <a:noFill/>
            <a:prstDash val="solid"/>
          </a:ln>
          <a:effectLst/>
        </p:spPr>
        <p:txBody>
          <a:bodyPr lIns="91401" tIns="0" rIns="91401" bIns="0" rtlCol="0" anchor="t"/>
          <a:lstStyle/>
          <a:p>
            <a:pPr lvl="0">
              <a:defRPr/>
            </a:pPr>
            <a:r>
              <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加入你的文字描述，加入你的文字描述你的文字。</a:t>
            </a:r>
            <a:endPar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矩形 6"/>
          <p:cNvSpPr>
            <a:spLocks noChangeArrowheads="1"/>
          </p:cNvSpPr>
          <p:nvPr/>
        </p:nvSpPr>
        <p:spPr bwMode="auto">
          <a:xfrm>
            <a:off x="-9087" y="478708"/>
            <a:ext cx="3256885" cy="21886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3" name="矩形 7"/>
          <p:cNvSpPr>
            <a:spLocks noChangeArrowheads="1"/>
          </p:cNvSpPr>
          <p:nvPr/>
        </p:nvSpPr>
        <p:spPr bwMode="auto">
          <a:xfrm>
            <a:off x="2970322" y="478708"/>
            <a:ext cx="4590232" cy="21886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4" name="矩形 8"/>
          <p:cNvSpPr>
            <a:spLocks noChangeArrowheads="1"/>
          </p:cNvSpPr>
          <p:nvPr/>
        </p:nvSpPr>
        <p:spPr bwMode="auto">
          <a:xfrm>
            <a:off x="6352253" y="477280"/>
            <a:ext cx="3299888" cy="22013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5" name="矩形 9"/>
          <p:cNvSpPr>
            <a:spLocks noChangeArrowheads="1"/>
          </p:cNvSpPr>
          <p:nvPr/>
        </p:nvSpPr>
        <p:spPr bwMode="auto">
          <a:xfrm>
            <a:off x="9582587" y="477280"/>
            <a:ext cx="2623927" cy="22013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26" name="组合 25"/>
          <p:cNvGrpSpPr/>
          <p:nvPr/>
        </p:nvGrpSpPr>
        <p:grpSpPr>
          <a:xfrm>
            <a:off x="895445" y="142664"/>
            <a:ext cx="3840912" cy="808757"/>
            <a:chOff x="903371" y="249943"/>
            <a:chExt cx="2831223" cy="679699"/>
          </a:xfrm>
        </p:grpSpPr>
        <p:sp>
          <p:nvSpPr>
            <p:cNvPr id="27" name="任意多边形 26"/>
            <p:cNvSpPr/>
            <p:nvPr/>
          </p:nvSpPr>
          <p:spPr bwMode="auto">
            <a:xfrm>
              <a:off x="903371" y="249943"/>
              <a:ext cx="2831223" cy="679699"/>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latin typeface="微软雅黑" panose="020b0503020204020204" pitchFamily="34" charset="-122"/>
              </a:endParaRPr>
            </a:p>
          </p:txBody>
        </p:sp>
        <p:sp>
          <p:nvSpPr>
            <p:cNvPr id="28" name="任意多边形 27"/>
            <p:cNvSpPr/>
            <p:nvPr/>
          </p:nvSpPr>
          <p:spPr bwMode="auto">
            <a:xfrm>
              <a:off x="1010779" y="325868"/>
              <a:ext cx="2628449" cy="52784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bg1"/>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latin typeface="微软雅黑" panose="020b0503020204020204" pitchFamily="34" charset="-122"/>
              </a:endParaRPr>
            </a:p>
          </p:txBody>
        </p:sp>
      </p:grpSp>
      <p:sp>
        <p:nvSpPr>
          <p:cNvPr id="29" name="标题 1"/>
          <p:cNvSpPr txBox="1"/>
          <p:nvPr/>
        </p:nvSpPr>
        <p:spPr>
          <a:xfrm>
            <a:off x="2003094" y="300024"/>
            <a:ext cx="7095588" cy="795095"/>
          </a:xfrm>
          <a:prstGeom prst="rect">
            <a:avLst/>
          </a:prstGeom>
        </p:spPr>
        <p:txBody>
          <a:bodyPr lIns="91437" tIns="45718" rIns="91437" bIns="45718">
            <a:normAutofit/>
          </a:bodyPr>
          <a:lstStyle>
            <a:lvl1pPr algn="ctr" defTabSz="913765" rtl="0" eaLnBrk="1" latinLnBrk="0" hangingPunct="1">
              <a:spcBef>
                <a:spcPct val="0"/>
              </a:spcBef>
              <a:buNone/>
              <a:defRPr sz="4400" kern="1200">
                <a:solidFill>
                  <a:schemeClr val="tx1"/>
                </a:solidFill>
                <a:latin typeface="+mj-lt"/>
                <a:ea typeface="+mj-ea"/>
                <a:cs typeface="+mj-cs"/>
              </a:defRPr>
            </a:lvl1pPr>
          </a:lstStyle>
          <a:p>
            <a:pPr algn="l"/>
            <a:r>
              <a:rPr lang="zh-CN" altLang="en-US" sz="2800" b="1">
                <a:solidFill>
                  <a:srgbClr val="C00000"/>
                </a:solidFill>
                <a:latin typeface="微软雅黑" panose="020b0503020204020204" pitchFamily="34" charset="-122"/>
                <a:ea typeface="微软雅黑" panose="020b0503020204020204" pitchFamily="34" charset="-122"/>
              </a:rPr>
              <a:t>执行能力</a:t>
            </a:r>
            <a:endParaRPr lang="zh-CN" altLang="en-US" sz="2800" b="1">
              <a:solidFill>
                <a:srgbClr val="C00000"/>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1356071" y="284685"/>
            <a:ext cx="691209" cy="584771"/>
          </a:xfrm>
          <a:prstGeom prst="rect">
            <a:avLst/>
          </a:prstGeom>
          <a:noFill/>
        </p:spPr>
        <p:txBody>
          <a:bodyPr wrap="none" lIns="91437" tIns="45718" rIns="91437" bIns="45718" rtlCol="0">
            <a:spAutoFit/>
          </a:bodyPr>
          <a:lstStyle/>
          <a:p>
            <a:r>
              <a:rPr lang="en-US" altLang="zh-CN" sz="3200" b="1">
                <a:solidFill>
                  <a:srgbClr val="C00000"/>
                </a:solidFill>
                <a:latin typeface="微软雅黑" panose="020b0503020204020204" pitchFamily="34" charset="-122"/>
                <a:ea typeface="微软雅黑" panose="020b0503020204020204" pitchFamily="34" charset="-122"/>
              </a:rPr>
              <a:t>04</a:t>
            </a:r>
            <a:endParaRPr lang="zh-CN" altLang="en-US" sz="32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2"/>
                                        </p:tgtEl>
                                        <p:attrNameLst>
                                          <p:attrName>r</p:attrName>
                                        </p:attrNameLst>
                                      </p:cBhvr>
                                    </p:animRot>
                                    <p:animRot by="-240000">
                                      <p:cBhvr>
                                        <p:cTn id="7" dur="200" fill="hold">
                                          <p:stCondLst>
                                            <p:cond delay="200"/>
                                          </p:stCondLst>
                                        </p:cTn>
                                        <p:tgtEl>
                                          <p:spTgt spid="22"/>
                                        </p:tgtEl>
                                        <p:attrNameLst>
                                          <p:attrName>r</p:attrName>
                                        </p:attrNameLst>
                                      </p:cBhvr>
                                    </p:animRot>
                                    <p:animRot by="240000">
                                      <p:cBhvr>
                                        <p:cTn id="8" dur="200" fill="hold">
                                          <p:stCondLst>
                                            <p:cond delay="400"/>
                                          </p:stCondLst>
                                        </p:cTn>
                                        <p:tgtEl>
                                          <p:spTgt spid="22"/>
                                        </p:tgtEl>
                                        <p:attrNameLst>
                                          <p:attrName>r</p:attrName>
                                        </p:attrNameLst>
                                      </p:cBhvr>
                                    </p:animRot>
                                    <p:animRot by="-240000">
                                      <p:cBhvr>
                                        <p:cTn id="9" dur="200" fill="hold">
                                          <p:stCondLst>
                                            <p:cond delay="600"/>
                                          </p:stCondLst>
                                        </p:cTn>
                                        <p:tgtEl>
                                          <p:spTgt spid="22"/>
                                        </p:tgtEl>
                                        <p:attrNameLst>
                                          <p:attrName>r</p:attrName>
                                        </p:attrNameLst>
                                      </p:cBhvr>
                                    </p:animRot>
                                    <p:animRot by="120000">
                                      <p:cBhvr>
                                        <p:cTn id="10" dur="200" fill="hold">
                                          <p:stCondLst>
                                            <p:cond delay="800"/>
                                          </p:stCondLst>
                                        </p:cTn>
                                        <p:tgtEl>
                                          <p:spTgt spid="22"/>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23"/>
                                        </p:tgtEl>
                                        <p:attrNameLst>
                                          <p:attrName>r</p:attrName>
                                        </p:attrNameLst>
                                      </p:cBhvr>
                                    </p:animRot>
                                    <p:animRot by="-240000">
                                      <p:cBhvr>
                                        <p:cTn id="13" dur="200" fill="hold">
                                          <p:stCondLst>
                                            <p:cond delay="200"/>
                                          </p:stCondLst>
                                        </p:cTn>
                                        <p:tgtEl>
                                          <p:spTgt spid="23"/>
                                        </p:tgtEl>
                                        <p:attrNameLst>
                                          <p:attrName>r</p:attrName>
                                        </p:attrNameLst>
                                      </p:cBhvr>
                                    </p:animRot>
                                    <p:animRot by="240000">
                                      <p:cBhvr>
                                        <p:cTn id="14" dur="200" fill="hold">
                                          <p:stCondLst>
                                            <p:cond delay="400"/>
                                          </p:stCondLst>
                                        </p:cTn>
                                        <p:tgtEl>
                                          <p:spTgt spid="23"/>
                                        </p:tgtEl>
                                        <p:attrNameLst>
                                          <p:attrName>r</p:attrName>
                                        </p:attrNameLst>
                                      </p:cBhvr>
                                    </p:animRot>
                                    <p:animRot by="-240000">
                                      <p:cBhvr>
                                        <p:cTn id="15" dur="200" fill="hold">
                                          <p:stCondLst>
                                            <p:cond delay="600"/>
                                          </p:stCondLst>
                                        </p:cTn>
                                        <p:tgtEl>
                                          <p:spTgt spid="23"/>
                                        </p:tgtEl>
                                        <p:attrNameLst>
                                          <p:attrName>r</p:attrName>
                                        </p:attrNameLst>
                                      </p:cBhvr>
                                    </p:animRot>
                                    <p:animRot by="120000">
                                      <p:cBhvr>
                                        <p:cTn id="16" dur="200" fill="hold">
                                          <p:stCondLst>
                                            <p:cond delay="800"/>
                                          </p:stCondLst>
                                        </p:cTn>
                                        <p:tgtEl>
                                          <p:spTgt spid="23"/>
                                        </p:tgtEl>
                                        <p:attrNameLst>
                                          <p:attrName>r</p:attrName>
                                        </p:attrNameLst>
                                      </p:cBhvr>
                                    </p:animRot>
                                  </p:childTnLst>
                                </p:cTn>
                              </p:par>
                              <p:par>
                                <p:cTn id="17" presetID="32" presetClass="emph" presetSubtype="0" fill="hold" grpId="0"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32" presetClass="emph" presetSubtype="0" fill="hold" grpId="0" nodeType="withEffect">
                                  <p:stCondLst>
                                    <p:cond delay="0"/>
                                  </p:stCondLst>
                                  <p:childTnLst>
                                    <p:animRot by="120000">
                                      <p:cBhvr>
                                        <p:cTn id="24" dur="100" fill="hold">
                                          <p:stCondLst>
                                            <p:cond delay="0"/>
                                          </p:stCondLst>
                                        </p:cTn>
                                        <p:tgtEl>
                                          <p:spTgt spid="25"/>
                                        </p:tgtEl>
                                        <p:attrNameLst>
                                          <p:attrName>r</p:attrName>
                                        </p:attrNameLst>
                                      </p:cBhvr>
                                    </p:animRot>
                                    <p:animRot by="-240000">
                                      <p:cBhvr>
                                        <p:cTn id="25" dur="200" fill="hold">
                                          <p:stCondLst>
                                            <p:cond delay="200"/>
                                          </p:stCondLst>
                                        </p:cTn>
                                        <p:tgtEl>
                                          <p:spTgt spid="25"/>
                                        </p:tgtEl>
                                        <p:attrNameLst>
                                          <p:attrName>r</p:attrName>
                                        </p:attrNameLst>
                                      </p:cBhvr>
                                    </p:animRot>
                                    <p:animRot by="240000">
                                      <p:cBhvr>
                                        <p:cTn id="26" dur="200" fill="hold">
                                          <p:stCondLst>
                                            <p:cond delay="400"/>
                                          </p:stCondLst>
                                        </p:cTn>
                                        <p:tgtEl>
                                          <p:spTgt spid="25"/>
                                        </p:tgtEl>
                                        <p:attrNameLst>
                                          <p:attrName>r</p:attrName>
                                        </p:attrNameLst>
                                      </p:cBhvr>
                                    </p:animRot>
                                    <p:animRot by="-240000">
                                      <p:cBhvr>
                                        <p:cTn id="27" dur="200" fill="hold">
                                          <p:stCondLst>
                                            <p:cond delay="600"/>
                                          </p:stCondLst>
                                        </p:cTn>
                                        <p:tgtEl>
                                          <p:spTgt spid="25"/>
                                        </p:tgtEl>
                                        <p:attrNameLst>
                                          <p:attrName>r</p:attrName>
                                        </p:attrNameLst>
                                      </p:cBhvr>
                                    </p:animRot>
                                    <p:animRot by="120000">
                                      <p:cBhvr>
                                        <p:cTn id="28" dur="200" fill="hold">
                                          <p:stCondLst>
                                            <p:cond delay="800"/>
                                          </p:stCondLst>
                                        </p:cTn>
                                        <p:tgtEl>
                                          <p:spTgt spid="25"/>
                                        </p:tgtEl>
                                        <p:attrNameLst>
                                          <p:attrName>r</p:attrName>
                                        </p:attrNameLst>
                                      </p:cBhvr>
                                    </p:animRot>
                                  </p:childTnLst>
                                </p:cTn>
                              </p:par>
                              <p:par>
                                <p:cTn id="29" presetID="22" presetClass="entr" presetSubtype="8"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nodeType="afterGroup">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par>
                          <p:cTn id="39" fill="hold" nodeType="afterGroup">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par>
                          <p:cTn id="45" fill="hold" nodeType="afterGroup">
                            <p:stCondLst>
                              <p:cond delay="2000"/>
                            </p:stCondLst>
                            <p:childTnLst>
                              <p:par>
                                <p:cTn id="46" presetID="53" presetClass="entr" presetSubtype="16"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childTnLst>
                          </p:cTn>
                        </p:par>
                        <p:par>
                          <p:cTn id="51" fill="hold" nodeType="afterGroup">
                            <p:stCondLst>
                              <p:cond delay="2500"/>
                            </p:stCondLst>
                            <p:childTnLst>
                              <p:par>
                                <p:cTn id="52" presetID="10" presetClass="entr" presetSubtype="0"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750"/>
                                        <p:tgtEl>
                                          <p:spTgt spid="11"/>
                                        </p:tgtEl>
                                      </p:cBhvr>
                                    </p:animEffect>
                                  </p:childTnLst>
                                </p:cTn>
                              </p:par>
                            </p:childTnLst>
                          </p:cTn>
                        </p:par>
                        <p:par>
                          <p:cTn id="55" fill="hold" nodeType="afterGroup">
                            <p:stCondLst>
                              <p:cond delay="3250"/>
                            </p:stCondLst>
                            <p:childTnLst>
                              <p:par>
                                <p:cTn id="56" presetID="10"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750"/>
                                        <p:tgtEl>
                                          <p:spTgt spid="12"/>
                                        </p:tgtEl>
                                      </p:cBhvr>
                                    </p:animEffect>
                                  </p:childTnLst>
                                </p:cTn>
                              </p:par>
                            </p:childTnLst>
                          </p:cTn>
                        </p:par>
                        <p:par>
                          <p:cTn id="59" fill="hold" nodeType="afterGroup">
                            <p:stCondLst>
                              <p:cond delay="4000"/>
                            </p:stCondLst>
                            <p:childTnLst>
                              <p:par>
                                <p:cTn id="60" presetID="53" presetClass="entr" presetSubtype="16"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nodeType="afterGroup">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Effect transition="in" filter="fade">
                                      <p:cBhvr>
                                        <p:cTn id="70" dur="500"/>
                                        <p:tgtEl>
                                          <p:spTgt spid="14"/>
                                        </p:tgtEl>
                                      </p:cBhvr>
                                    </p:animEffect>
                                  </p:childTnLst>
                                </p:cTn>
                              </p:par>
                            </p:childTnLst>
                          </p:cTn>
                        </p:par>
                        <p:par>
                          <p:cTn id="71" fill="hold" nodeType="afterGroup">
                            <p:stCondLst>
                              <p:cond delay="5000"/>
                            </p:stCondLst>
                            <p:childTnLst>
                              <p:par>
                                <p:cTn id="72" presetID="10"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750"/>
                                        <p:tgtEl>
                                          <p:spTgt spid="15"/>
                                        </p:tgtEl>
                                      </p:cBhvr>
                                    </p:animEffect>
                                  </p:childTnLst>
                                </p:cTn>
                              </p:par>
                            </p:childTnLst>
                          </p:cTn>
                        </p:par>
                        <p:par>
                          <p:cTn id="75" fill="hold" nodeType="afterGroup">
                            <p:stCondLst>
                              <p:cond delay="5750"/>
                            </p:stCondLst>
                            <p:childTnLst>
                              <p:par>
                                <p:cTn id="76" presetID="10" presetClass="entr" presetSubtype="0"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750"/>
                                        <p:tgtEl>
                                          <p:spTgt spid="16"/>
                                        </p:tgtEl>
                                      </p:cBhvr>
                                    </p:animEffect>
                                  </p:childTnLst>
                                </p:cTn>
                              </p:par>
                            </p:childTnLst>
                          </p:cTn>
                        </p:par>
                        <p:par>
                          <p:cTn id="79" fill="hold" nodeType="afterGroup">
                            <p:stCondLst>
                              <p:cond delay="6500"/>
                            </p:stCondLst>
                            <p:childTnLst>
                              <p:par>
                                <p:cTn id="80" presetID="53" presetClass="entr" presetSubtype="16"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p:cTn id="82" dur="500" fill="hold"/>
                                        <p:tgtEl>
                                          <p:spTgt spid="17"/>
                                        </p:tgtEl>
                                        <p:attrNameLst>
                                          <p:attrName>ppt_w</p:attrName>
                                        </p:attrNameLst>
                                      </p:cBhvr>
                                      <p:tavLst>
                                        <p:tav tm="0">
                                          <p:val>
                                            <p:fltVal val="0"/>
                                          </p:val>
                                        </p:tav>
                                        <p:tav tm="100000">
                                          <p:val>
                                            <p:strVal val="#ppt_w"/>
                                          </p:val>
                                        </p:tav>
                                      </p:tavLst>
                                    </p:anim>
                                    <p:anim calcmode="lin" valueType="num">
                                      <p:cBhvr>
                                        <p:cTn id="83" dur="500" fill="hold"/>
                                        <p:tgtEl>
                                          <p:spTgt spid="17"/>
                                        </p:tgtEl>
                                        <p:attrNameLst>
                                          <p:attrName>ppt_h</p:attrName>
                                        </p:attrNameLst>
                                      </p:cBhvr>
                                      <p:tavLst>
                                        <p:tav tm="0">
                                          <p:val>
                                            <p:fltVal val="0"/>
                                          </p:val>
                                        </p:tav>
                                        <p:tav tm="100000">
                                          <p:val>
                                            <p:strVal val="#ppt_h"/>
                                          </p:val>
                                        </p:tav>
                                      </p:tavLst>
                                    </p:anim>
                                    <p:animEffect transition="in" filter="fade">
                                      <p:cBhvr>
                                        <p:cTn id="84" dur="500"/>
                                        <p:tgtEl>
                                          <p:spTgt spid="17"/>
                                        </p:tgtEl>
                                      </p:cBhvr>
                                    </p:animEffect>
                                  </p:childTnLst>
                                </p:cTn>
                              </p:par>
                            </p:childTnLst>
                          </p:cTn>
                        </p:par>
                        <p:par>
                          <p:cTn id="85" fill="hold" nodeType="afterGroup">
                            <p:stCondLst>
                              <p:cond delay="7000"/>
                            </p:stCondLst>
                            <p:childTnLst>
                              <p:par>
                                <p:cTn id="86" presetID="53" presetClass="entr" presetSubtype="16"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 calcmode="lin" valueType="num">
                                      <p:cBhvr>
                                        <p:cTn id="88" dur="500" fill="hold"/>
                                        <p:tgtEl>
                                          <p:spTgt spid="19"/>
                                        </p:tgtEl>
                                        <p:attrNameLst>
                                          <p:attrName>ppt_w</p:attrName>
                                        </p:attrNameLst>
                                      </p:cBhvr>
                                      <p:tavLst>
                                        <p:tav tm="0">
                                          <p:val>
                                            <p:fltVal val="0"/>
                                          </p:val>
                                        </p:tav>
                                        <p:tav tm="100000">
                                          <p:val>
                                            <p:strVal val="#ppt_w"/>
                                          </p:val>
                                        </p:tav>
                                      </p:tavLst>
                                    </p:anim>
                                    <p:anim calcmode="lin" valueType="num">
                                      <p:cBhvr>
                                        <p:cTn id="89" dur="500" fill="hold"/>
                                        <p:tgtEl>
                                          <p:spTgt spid="19"/>
                                        </p:tgtEl>
                                        <p:attrNameLst>
                                          <p:attrName>ppt_h</p:attrName>
                                        </p:attrNameLst>
                                      </p:cBhvr>
                                      <p:tavLst>
                                        <p:tav tm="0">
                                          <p:val>
                                            <p:fltVal val="0"/>
                                          </p:val>
                                        </p:tav>
                                        <p:tav tm="100000">
                                          <p:val>
                                            <p:strVal val="#ppt_h"/>
                                          </p:val>
                                        </p:tav>
                                      </p:tavLst>
                                    </p:anim>
                                    <p:animEffect transition="in" filter="fade">
                                      <p:cBhvr>
                                        <p:cTn id="90" dur="500"/>
                                        <p:tgtEl>
                                          <p:spTgt spid="19"/>
                                        </p:tgtEl>
                                      </p:cBhvr>
                                    </p:animEffect>
                                  </p:childTnLst>
                                </p:cTn>
                              </p:par>
                            </p:childTnLst>
                          </p:cTn>
                        </p:par>
                        <p:par>
                          <p:cTn id="91" fill="hold" nodeType="afterGroup">
                            <p:stCondLst>
                              <p:cond delay="7500"/>
                            </p:stCondLst>
                            <p:childTnLst>
                              <p:par>
                                <p:cTn id="92" presetID="10" presetClass="entr" presetSubtype="0" fill="hold" grpId="0" nodeType="after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750"/>
                                        <p:tgtEl>
                                          <p:spTgt spid="20"/>
                                        </p:tgtEl>
                                      </p:cBhvr>
                                    </p:animEffect>
                                  </p:childTnLst>
                                </p:cTn>
                              </p:par>
                            </p:childTnLst>
                          </p:cTn>
                        </p:par>
                        <p:par>
                          <p:cTn id="95" fill="hold" nodeType="afterGroup">
                            <p:stCondLst>
                              <p:cond delay="8250"/>
                            </p:stCondLst>
                            <p:childTnLst>
                              <p:par>
                                <p:cTn id="96" presetID="10"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3" grpId="0" animBg="1"/>
      <p:bldP spid="14" grpId="0" animBg="1"/>
      <p:bldP spid="15" grpId="0"/>
      <p:bldP spid="16" grpId="0"/>
      <p:bldP spid="17" grpId="0" animBg="1"/>
      <p:bldP spid="19" grpId="0" animBg="1"/>
      <p:bldP spid="20" grpId="0"/>
      <p:bldP spid="21" grpId="0"/>
      <p:bldP spid="22" grpId="0" animBg="1"/>
      <p:bldP spid="23" grpId="0" animBg="1"/>
      <p:bldP spid="24" grpId="0" animBg="1"/>
      <p:bldP spid="25" grpId="0" animBg="1"/>
      <p:bldP spid="29" grpId="0"/>
      <p:bldP spid="30"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6" name="Straight Connector 10"/>
          <p:cNvSpPr/>
          <p:nvPr/>
        </p:nvSpPr>
        <p:spPr>
          <a:xfrm>
            <a:off x="2108927" y="2795939"/>
            <a:ext cx="8641720" cy="4958"/>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p:txBody>
      </p:sp>
      <p:sp>
        <p:nvSpPr>
          <p:cNvPr id="37" name="Teardrop 1"/>
          <p:cNvSpPr/>
          <p:nvPr/>
        </p:nvSpPr>
        <p:spPr>
          <a:xfrm rot="2714409">
            <a:off x="2010067" y="2338719"/>
            <a:ext cx="914824" cy="914440"/>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id-ID"/>
          </a:p>
        </p:txBody>
      </p:sp>
      <p:sp>
        <p:nvSpPr>
          <p:cNvPr id="38" name="Content Placeholder 2"/>
          <p:cNvSpPr txBox="1"/>
          <p:nvPr/>
        </p:nvSpPr>
        <p:spPr>
          <a:xfrm>
            <a:off x="4472269" y="2454744"/>
            <a:ext cx="4872392" cy="581707"/>
          </a:xfrm>
          <a:prstGeom prst="rect">
            <a:avLst/>
          </a:prstGeom>
        </p:spPr>
        <p:txBody>
          <a:bodyPr vert="horz" lIns="91401" tIns="45700" rIns="91401" bIns="4570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400">
                <a:solidFill>
                  <a:schemeClr val="tx1">
                    <a:lumMod val="50000"/>
                    <a:lumOff val="50000"/>
                  </a:schemeClr>
                </a:solidFill>
                <a:latin typeface="Impact MT Std" pitchFamily="34" charset="0"/>
                <a:ea typeface="微软雅黑" panose="020b0503020204020204" pitchFamily="34" charset="-122"/>
              </a:rPr>
              <a:t>点击输入简要文字解说，不用多余的文字修饰，提炼核心概。</a:t>
            </a:r>
            <a:endParaRPr lang="en-US" sz="1400" b="1">
              <a:solidFill>
                <a:schemeClr val="bg2">
                  <a:lumMod val="75000"/>
                </a:schemeClr>
              </a:solidFill>
              <a:latin typeface="Roboto" pitchFamily="2" charset="0"/>
              <a:ea typeface="Roboto" pitchFamily="2" charset="0"/>
              <a:cs typeface="Arial" panose="020b0604020202020204" pitchFamily="34" charset="0"/>
            </a:endParaRPr>
          </a:p>
        </p:txBody>
      </p:sp>
      <p:sp>
        <p:nvSpPr>
          <p:cNvPr id="39" name="Content Placeholder 2"/>
          <p:cNvSpPr txBox="1"/>
          <p:nvPr/>
        </p:nvSpPr>
        <p:spPr>
          <a:xfrm>
            <a:off x="3276084" y="2411004"/>
            <a:ext cx="1282718" cy="287730"/>
          </a:xfrm>
          <a:prstGeom prst="rect">
            <a:avLst/>
          </a:prstGeom>
        </p:spPr>
        <p:txBody>
          <a:bodyPr vert="horz" lIns="91401" tIns="45700" rIns="91401" bIns="4570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800" b="1">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表达沟通</a:t>
            </a:r>
            <a:endParaRPr lang="en-US" altLang="zh-CN" sz="1800" b="1">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0" name="Straight Connector 48"/>
          <p:cNvSpPr/>
          <p:nvPr/>
        </p:nvSpPr>
        <p:spPr>
          <a:xfrm flipV="1">
            <a:off x="2791463" y="3551866"/>
            <a:ext cx="7959183"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p:txBody>
      </p:sp>
      <p:sp>
        <p:nvSpPr>
          <p:cNvPr id="41" name="Content Placeholder 2"/>
          <p:cNvSpPr txBox="1"/>
          <p:nvPr/>
        </p:nvSpPr>
        <p:spPr>
          <a:xfrm>
            <a:off x="4989369" y="3177987"/>
            <a:ext cx="7134198" cy="581707"/>
          </a:xfrm>
          <a:prstGeom prst="rect">
            <a:avLst/>
          </a:prstGeom>
        </p:spPr>
        <p:txBody>
          <a:bodyPr vert="horz" lIns="91401" tIns="45700" rIns="91401" bIns="4570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40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a:t>
            </a:r>
            <a:endParaRPr lang="en-US" altLang="zh-CN" sz="1400" b="1">
              <a:solidFill>
                <a:schemeClr val="bg2">
                  <a:lumMod val="75000"/>
                </a:schemeClr>
              </a:solidFill>
              <a:latin typeface="Roboto" pitchFamily="2" charset="0"/>
              <a:ea typeface="Roboto" pitchFamily="2" charset="0"/>
              <a:cs typeface="Arial" panose="020b0604020202020204" pitchFamily="34" charset="0"/>
            </a:endParaRPr>
          </a:p>
        </p:txBody>
      </p:sp>
      <p:sp>
        <p:nvSpPr>
          <p:cNvPr id="42" name="Content Placeholder 2"/>
          <p:cNvSpPr txBox="1"/>
          <p:nvPr/>
        </p:nvSpPr>
        <p:spPr>
          <a:xfrm>
            <a:off x="3922685" y="3131418"/>
            <a:ext cx="1282718" cy="287730"/>
          </a:xfrm>
          <a:prstGeom prst="rect">
            <a:avLst/>
          </a:prstGeom>
        </p:spPr>
        <p:txBody>
          <a:bodyPr vert="horz" lIns="91401" tIns="45700" rIns="91401" bIns="4570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800" b="1">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做事主动</a:t>
            </a:r>
            <a:endParaRPr lang="en-US" altLang="zh-CN" sz="1800" b="1">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3" name="Straight Connector 58"/>
          <p:cNvSpPr/>
          <p:nvPr/>
        </p:nvSpPr>
        <p:spPr>
          <a:xfrm>
            <a:off x="2108926" y="4299547"/>
            <a:ext cx="8641720" cy="12856"/>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p:txBody>
      </p:sp>
      <p:sp>
        <p:nvSpPr>
          <p:cNvPr id="44" name="Content Placeholder 2"/>
          <p:cNvSpPr txBox="1"/>
          <p:nvPr/>
        </p:nvSpPr>
        <p:spPr>
          <a:xfrm>
            <a:off x="4841749" y="3895571"/>
            <a:ext cx="7564765" cy="581707"/>
          </a:xfrm>
          <a:prstGeom prst="rect">
            <a:avLst/>
          </a:prstGeom>
        </p:spPr>
        <p:txBody>
          <a:bodyPr vert="horz" lIns="91401" tIns="45700" rIns="91401" bIns="4570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400">
                <a:solidFill>
                  <a:schemeClr val="tx1">
                    <a:lumMod val="50000"/>
                    <a:lumOff val="50000"/>
                  </a:schemeClr>
                </a:solidFill>
                <a:latin typeface="Impact MT Std" pitchFamily="34" charset="0"/>
                <a:ea typeface="微软雅黑" panose="020b0503020204020204" pitchFamily="34" charset="-122"/>
              </a:rPr>
              <a:t>点击输入简要文字解说，不用多余的文字修饰解说所提炼的核心概念。</a:t>
            </a:r>
            <a:endParaRPr lang="en-US" altLang="zh-CN" sz="1400" b="1">
              <a:solidFill>
                <a:schemeClr val="bg2">
                  <a:lumMod val="75000"/>
                </a:schemeClr>
              </a:solidFill>
              <a:latin typeface="Roboto" pitchFamily="2" charset="0"/>
              <a:ea typeface="Roboto" pitchFamily="2" charset="0"/>
              <a:cs typeface="Arial" panose="020b0604020202020204" pitchFamily="34" charset="0"/>
            </a:endParaRPr>
          </a:p>
        </p:txBody>
      </p:sp>
      <p:sp>
        <p:nvSpPr>
          <p:cNvPr id="45" name="Content Placeholder 2"/>
          <p:cNvSpPr txBox="1"/>
          <p:nvPr/>
        </p:nvSpPr>
        <p:spPr>
          <a:xfrm>
            <a:off x="3549147" y="3851831"/>
            <a:ext cx="1535510" cy="287730"/>
          </a:xfrm>
          <a:prstGeom prst="rect">
            <a:avLst/>
          </a:prstGeom>
        </p:spPr>
        <p:txBody>
          <a:bodyPr vert="horz" lIns="91401" tIns="45700" rIns="91401" bIns="4570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800" b="1">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包容与真诚</a:t>
            </a:r>
            <a:endParaRPr lang="en-US" altLang="zh-CN" sz="1800" b="1">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6" name="Straight Connector 68"/>
          <p:cNvSpPr/>
          <p:nvPr/>
        </p:nvSpPr>
        <p:spPr>
          <a:xfrm>
            <a:off x="2791464" y="5049943"/>
            <a:ext cx="7959183" cy="14737"/>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p:txBody>
      </p:sp>
      <p:sp>
        <p:nvSpPr>
          <p:cNvPr id="47" name="Freeform 69"/>
          <p:cNvSpPr/>
          <p:nvPr/>
        </p:nvSpPr>
        <p:spPr>
          <a:xfrm>
            <a:off x="4582409" y="4997613"/>
            <a:ext cx="4998783" cy="358760"/>
          </a:xfrm>
          <a:custGeom>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083" tIns="38083" rIns="38083" bIns="38083" numCol="1" spcCol="1270" anchor="b" anchorCtr="0">
            <a:noAutofit/>
          </a:bodyPr>
          <a:lstStyle/>
          <a:p>
            <a:pPr defTabSz="888365">
              <a:lnSpc>
                <a:spcPct val="90000"/>
              </a:lnSpc>
              <a:spcBef>
                <a:spcPct val="0"/>
              </a:spcBef>
              <a:spcAft>
                <a:spcPct val="35000"/>
              </a:spcAft>
            </a:pPr>
            <a:endParaRPr lang="id-ID" sz="2000"/>
          </a:p>
        </p:txBody>
      </p:sp>
      <p:sp>
        <p:nvSpPr>
          <p:cNvPr id="48" name="Content Placeholder 2"/>
          <p:cNvSpPr txBox="1"/>
          <p:nvPr/>
        </p:nvSpPr>
        <p:spPr>
          <a:xfrm>
            <a:off x="4989369" y="4688026"/>
            <a:ext cx="6918163" cy="581707"/>
          </a:xfrm>
          <a:prstGeom prst="rect">
            <a:avLst/>
          </a:prstGeom>
        </p:spPr>
        <p:txBody>
          <a:bodyPr vert="horz" lIns="91401" tIns="45700" rIns="91401" bIns="4570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40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a:t>
            </a:r>
            <a:endParaRPr lang="en-US" altLang="zh-CN" sz="1400" b="1">
              <a:solidFill>
                <a:schemeClr val="bg2">
                  <a:lumMod val="75000"/>
                </a:schemeClr>
              </a:solidFill>
              <a:latin typeface="Roboto" pitchFamily="2" charset="0"/>
              <a:ea typeface="Roboto" pitchFamily="2" charset="0"/>
              <a:cs typeface="Arial" panose="020b0604020202020204" pitchFamily="34" charset="0"/>
            </a:endParaRPr>
          </a:p>
        </p:txBody>
      </p:sp>
      <p:sp>
        <p:nvSpPr>
          <p:cNvPr id="49" name="Content Placeholder 2"/>
          <p:cNvSpPr txBox="1"/>
          <p:nvPr/>
        </p:nvSpPr>
        <p:spPr>
          <a:xfrm>
            <a:off x="3922685" y="4644286"/>
            <a:ext cx="1282718" cy="287730"/>
          </a:xfrm>
          <a:prstGeom prst="rect">
            <a:avLst/>
          </a:prstGeom>
        </p:spPr>
        <p:txBody>
          <a:bodyPr vert="horz" lIns="91401" tIns="45700" rIns="91401" bIns="4570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800" b="1">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顾全大局</a:t>
            </a:r>
            <a:endParaRPr lang="en-US" altLang="zh-CN" sz="1800" b="1">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0" name="Teardrop 56"/>
          <p:cNvSpPr/>
          <p:nvPr/>
        </p:nvSpPr>
        <p:spPr>
          <a:xfrm rot="2714409">
            <a:off x="2010067" y="3843797"/>
            <a:ext cx="914824" cy="914440"/>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id-ID"/>
          </a:p>
        </p:txBody>
      </p:sp>
      <p:sp>
        <p:nvSpPr>
          <p:cNvPr id="51" name="Teardrop 66"/>
          <p:cNvSpPr/>
          <p:nvPr/>
        </p:nvSpPr>
        <p:spPr>
          <a:xfrm rot="2714409">
            <a:off x="2656668" y="4597888"/>
            <a:ext cx="914824" cy="914440"/>
          </a:xfrm>
          <a:prstGeom prst="teardrop">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id-ID"/>
          </a:p>
        </p:txBody>
      </p:sp>
      <p:sp>
        <p:nvSpPr>
          <p:cNvPr id="52" name="Teardrop 46"/>
          <p:cNvSpPr/>
          <p:nvPr/>
        </p:nvSpPr>
        <p:spPr>
          <a:xfrm rot="2714409">
            <a:off x="2656668" y="3092810"/>
            <a:ext cx="914824" cy="914440"/>
          </a:xfrm>
          <a:prstGeom prst="teardrop">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id-ID"/>
          </a:p>
        </p:txBody>
      </p:sp>
      <p:sp>
        <p:nvSpPr>
          <p:cNvPr id="53" name="Freeform 116"/>
          <p:cNvSpPr/>
          <p:nvPr/>
        </p:nvSpPr>
        <p:spPr bwMode="auto">
          <a:xfrm>
            <a:off x="2306574" y="2603956"/>
            <a:ext cx="352440" cy="393882"/>
          </a:xfrm>
          <a:custGeom>
            <a:gdLst>
              <a:gd name="T0" fmla="*/ 180 w 222"/>
              <a:gd name="T1" fmla="*/ 0 h 248"/>
              <a:gd name="T2" fmla="*/ 196 w 222"/>
              <a:gd name="T3" fmla="*/ 2 h 248"/>
              <a:gd name="T4" fmla="*/ 209 w 222"/>
              <a:gd name="T5" fmla="*/ 11 h 248"/>
              <a:gd name="T6" fmla="*/ 218 w 222"/>
              <a:gd name="T7" fmla="*/ 24 h 248"/>
              <a:gd name="T8" fmla="*/ 222 w 222"/>
              <a:gd name="T9" fmla="*/ 41 h 248"/>
              <a:gd name="T10" fmla="*/ 218 w 222"/>
              <a:gd name="T11" fmla="*/ 57 h 248"/>
              <a:gd name="T12" fmla="*/ 209 w 222"/>
              <a:gd name="T13" fmla="*/ 70 h 248"/>
              <a:gd name="T14" fmla="*/ 196 w 222"/>
              <a:gd name="T15" fmla="*/ 79 h 248"/>
              <a:gd name="T16" fmla="*/ 180 w 222"/>
              <a:gd name="T17" fmla="*/ 83 h 248"/>
              <a:gd name="T18" fmla="*/ 167 w 222"/>
              <a:gd name="T19" fmla="*/ 80 h 248"/>
              <a:gd name="T20" fmla="*/ 155 w 222"/>
              <a:gd name="T21" fmla="*/ 74 h 248"/>
              <a:gd name="T22" fmla="*/ 82 w 222"/>
              <a:gd name="T23" fmla="*/ 117 h 248"/>
              <a:gd name="T24" fmla="*/ 84 w 222"/>
              <a:gd name="T25" fmla="*/ 124 h 248"/>
              <a:gd name="T26" fmla="*/ 82 w 222"/>
              <a:gd name="T27" fmla="*/ 130 h 248"/>
              <a:gd name="T28" fmla="*/ 155 w 222"/>
              <a:gd name="T29" fmla="*/ 174 h 248"/>
              <a:gd name="T30" fmla="*/ 167 w 222"/>
              <a:gd name="T31" fmla="*/ 167 h 248"/>
              <a:gd name="T32" fmla="*/ 180 w 222"/>
              <a:gd name="T33" fmla="*/ 165 h 248"/>
              <a:gd name="T34" fmla="*/ 196 w 222"/>
              <a:gd name="T35" fmla="*/ 169 h 248"/>
              <a:gd name="T36" fmla="*/ 209 w 222"/>
              <a:gd name="T37" fmla="*/ 178 h 248"/>
              <a:gd name="T38" fmla="*/ 218 w 222"/>
              <a:gd name="T39" fmla="*/ 190 h 248"/>
              <a:gd name="T40" fmla="*/ 222 w 222"/>
              <a:gd name="T41" fmla="*/ 207 h 248"/>
              <a:gd name="T42" fmla="*/ 218 w 222"/>
              <a:gd name="T43" fmla="*/ 224 h 248"/>
              <a:gd name="T44" fmla="*/ 209 w 222"/>
              <a:gd name="T45" fmla="*/ 237 h 248"/>
              <a:gd name="T46" fmla="*/ 196 w 222"/>
              <a:gd name="T47" fmla="*/ 246 h 248"/>
              <a:gd name="T48" fmla="*/ 180 w 222"/>
              <a:gd name="T49" fmla="*/ 248 h 248"/>
              <a:gd name="T50" fmla="*/ 164 w 222"/>
              <a:gd name="T51" fmla="*/ 246 h 248"/>
              <a:gd name="T52" fmla="*/ 152 w 222"/>
              <a:gd name="T53" fmla="*/ 237 h 248"/>
              <a:gd name="T54" fmla="*/ 143 w 222"/>
              <a:gd name="T55" fmla="*/ 224 h 248"/>
              <a:gd name="T56" fmla="*/ 139 w 222"/>
              <a:gd name="T57" fmla="*/ 207 h 248"/>
              <a:gd name="T58" fmla="*/ 140 w 222"/>
              <a:gd name="T59" fmla="*/ 201 h 248"/>
              <a:gd name="T60" fmla="*/ 67 w 222"/>
              <a:gd name="T61" fmla="*/ 157 h 248"/>
              <a:gd name="T62" fmla="*/ 55 w 222"/>
              <a:gd name="T63" fmla="*/ 164 h 248"/>
              <a:gd name="T64" fmla="*/ 41 w 222"/>
              <a:gd name="T65" fmla="*/ 165 h 248"/>
              <a:gd name="T66" fmla="*/ 26 w 222"/>
              <a:gd name="T67" fmla="*/ 162 h 248"/>
              <a:gd name="T68" fmla="*/ 12 w 222"/>
              <a:gd name="T69" fmla="*/ 153 h 248"/>
              <a:gd name="T70" fmla="*/ 3 w 222"/>
              <a:gd name="T71" fmla="*/ 140 h 248"/>
              <a:gd name="T72" fmla="*/ 0 w 222"/>
              <a:gd name="T73" fmla="*/ 124 h 248"/>
              <a:gd name="T74" fmla="*/ 3 w 222"/>
              <a:gd name="T75" fmla="*/ 107 h 248"/>
              <a:gd name="T76" fmla="*/ 12 w 222"/>
              <a:gd name="T77" fmla="*/ 94 h 248"/>
              <a:gd name="T78" fmla="*/ 26 w 222"/>
              <a:gd name="T79" fmla="*/ 85 h 248"/>
              <a:gd name="T80" fmla="*/ 41 w 222"/>
              <a:gd name="T81" fmla="*/ 83 h 248"/>
              <a:gd name="T82" fmla="*/ 55 w 222"/>
              <a:gd name="T83" fmla="*/ 84 h 248"/>
              <a:gd name="T84" fmla="*/ 67 w 222"/>
              <a:gd name="T85" fmla="*/ 91 h 248"/>
              <a:gd name="T86" fmla="*/ 140 w 222"/>
              <a:gd name="T87" fmla="*/ 47 h 248"/>
              <a:gd name="T88" fmla="*/ 139 w 222"/>
              <a:gd name="T89" fmla="*/ 41 h 248"/>
              <a:gd name="T90" fmla="*/ 143 w 222"/>
              <a:gd name="T91" fmla="*/ 24 h 248"/>
              <a:gd name="T92" fmla="*/ 152 w 222"/>
              <a:gd name="T93" fmla="*/ 11 h 248"/>
              <a:gd name="T94" fmla="*/ 164 w 222"/>
              <a:gd name="T95" fmla="*/ 2 h 248"/>
              <a:gd name="T96" fmla="*/ 180 w 222"/>
              <a:gd name="T97" fmla="*/ 0 h 2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1" h="248">
                <a:moveTo>
                  <a:pt x="180" y="0"/>
                </a:moveTo>
                <a:lnTo>
                  <a:pt x="196" y="2"/>
                </a:lnTo>
                <a:lnTo>
                  <a:pt x="209" y="11"/>
                </a:lnTo>
                <a:lnTo>
                  <a:pt x="218" y="24"/>
                </a:lnTo>
                <a:lnTo>
                  <a:pt x="222" y="41"/>
                </a:lnTo>
                <a:lnTo>
                  <a:pt x="218" y="57"/>
                </a:lnTo>
                <a:lnTo>
                  <a:pt x="209" y="70"/>
                </a:lnTo>
                <a:lnTo>
                  <a:pt x="196" y="79"/>
                </a:lnTo>
                <a:lnTo>
                  <a:pt x="180" y="83"/>
                </a:lnTo>
                <a:lnTo>
                  <a:pt x="167" y="80"/>
                </a:lnTo>
                <a:lnTo>
                  <a:pt x="155" y="74"/>
                </a:lnTo>
                <a:lnTo>
                  <a:pt x="82" y="117"/>
                </a:lnTo>
                <a:lnTo>
                  <a:pt x="84" y="124"/>
                </a:lnTo>
                <a:lnTo>
                  <a:pt x="82" y="130"/>
                </a:lnTo>
                <a:lnTo>
                  <a:pt x="155" y="174"/>
                </a:lnTo>
                <a:lnTo>
                  <a:pt x="167" y="167"/>
                </a:lnTo>
                <a:lnTo>
                  <a:pt x="180" y="165"/>
                </a:lnTo>
                <a:lnTo>
                  <a:pt x="196" y="169"/>
                </a:lnTo>
                <a:lnTo>
                  <a:pt x="209" y="178"/>
                </a:lnTo>
                <a:lnTo>
                  <a:pt x="218" y="190"/>
                </a:lnTo>
                <a:lnTo>
                  <a:pt x="222" y="207"/>
                </a:lnTo>
                <a:lnTo>
                  <a:pt x="218" y="224"/>
                </a:lnTo>
                <a:lnTo>
                  <a:pt x="209" y="237"/>
                </a:lnTo>
                <a:lnTo>
                  <a:pt x="196" y="246"/>
                </a:lnTo>
                <a:lnTo>
                  <a:pt x="180" y="248"/>
                </a:lnTo>
                <a:lnTo>
                  <a:pt x="164" y="246"/>
                </a:lnTo>
                <a:lnTo>
                  <a:pt x="152" y="237"/>
                </a:lnTo>
                <a:lnTo>
                  <a:pt x="143" y="224"/>
                </a:lnTo>
                <a:lnTo>
                  <a:pt x="139" y="207"/>
                </a:lnTo>
                <a:lnTo>
                  <a:pt x="140" y="201"/>
                </a:lnTo>
                <a:lnTo>
                  <a:pt x="67" y="157"/>
                </a:lnTo>
                <a:lnTo>
                  <a:pt x="55" y="164"/>
                </a:lnTo>
                <a:lnTo>
                  <a:pt x="41" y="165"/>
                </a:lnTo>
                <a:lnTo>
                  <a:pt x="26" y="162"/>
                </a:lnTo>
                <a:lnTo>
                  <a:pt x="12" y="153"/>
                </a:lnTo>
                <a:lnTo>
                  <a:pt x="3" y="140"/>
                </a:lnTo>
                <a:lnTo>
                  <a:pt x="0" y="124"/>
                </a:lnTo>
                <a:lnTo>
                  <a:pt x="3" y="107"/>
                </a:lnTo>
                <a:lnTo>
                  <a:pt x="12" y="94"/>
                </a:lnTo>
                <a:lnTo>
                  <a:pt x="26" y="85"/>
                </a:lnTo>
                <a:lnTo>
                  <a:pt x="41" y="83"/>
                </a:lnTo>
                <a:lnTo>
                  <a:pt x="55" y="84"/>
                </a:lnTo>
                <a:lnTo>
                  <a:pt x="67" y="91"/>
                </a:lnTo>
                <a:lnTo>
                  <a:pt x="140" y="47"/>
                </a:lnTo>
                <a:lnTo>
                  <a:pt x="139" y="41"/>
                </a:lnTo>
                <a:lnTo>
                  <a:pt x="143" y="24"/>
                </a:lnTo>
                <a:lnTo>
                  <a:pt x="152" y="11"/>
                </a:lnTo>
                <a:lnTo>
                  <a:pt x="164" y="2"/>
                </a:lnTo>
                <a:lnTo>
                  <a:pt x="180" y="0"/>
                </a:lnTo>
                <a:close/>
              </a:path>
            </a:pathLst>
          </a:custGeom>
          <a:solidFill>
            <a:schemeClr val="bg1"/>
          </a:solidFill>
          <a:ln w="0">
            <a:noFill/>
            <a:prstDash val="solid"/>
            <a:round/>
          </a:ln>
        </p:spPr>
        <p:txBody>
          <a:bodyPr vert="horz" wrap="square" lIns="91401" tIns="45700" rIns="91401" bIns="45700" numCol="1" anchor="t" anchorCtr="0" compatLnSpc="1"/>
          <a:lstStyle/>
          <a:p>
            <a:endParaRPr lang="zh-CN" altLang="en-US"/>
          </a:p>
        </p:txBody>
      </p:sp>
      <p:pic>
        <p:nvPicPr>
          <p:cNvPr id="54" name="图片 53"/>
          <p:cNvPicPr>
            <a:picLocks noChangeAspect="1"/>
          </p:cNvPicPr>
          <p:nvPr/>
        </p:nvPicPr>
        <p:blipFill>
          <a:blip r:embed="rId3">
            <a:extLst>
              <a:ext uri="{28A0092B-C50C-407E-A947-70E740481C1C}">
                <a14:useLocalDpi xmlns:a14="http://schemas.microsoft.com/office/drawing/2010/main" val="0"/>
              </a:ext>
            </a:extLst>
          </a:blip>
          <a:srcRect l="-1112" t="54089" r="82046" b="25369"/>
          <a:stretch>
            <a:fillRect/>
          </a:stretch>
        </p:blipFill>
        <p:spPr>
          <a:xfrm>
            <a:off x="2846841" y="3287363"/>
            <a:ext cx="578844" cy="549494"/>
          </a:xfrm>
          <a:prstGeom prst="rect">
            <a:avLst/>
          </a:prstGeom>
        </p:spPr>
      </p:pic>
      <p:pic>
        <p:nvPicPr>
          <p:cNvPr id="55" name="图片 54"/>
          <p:cNvPicPr>
            <a:picLocks noChangeAspect="1"/>
          </p:cNvPicPr>
          <p:nvPr/>
        </p:nvPicPr>
        <p:blipFill>
          <a:blip r:embed="rId3">
            <a:extLst>
              <a:ext uri="{28A0092B-C50C-407E-A947-70E740481C1C}">
                <a14:useLocalDpi xmlns:a14="http://schemas.microsoft.com/office/drawing/2010/main" val="0"/>
              </a:ext>
            </a:extLst>
          </a:blip>
          <a:srcRect l="80934" b="79458"/>
          <a:stretch>
            <a:fillRect/>
          </a:stretch>
        </p:blipFill>
        <p:spPr>
          <a:xfrm>
            <a:off x="2824661" y="4775195"/>
            <a:ext cx="578844" cy="549494"/>
          </a:xfrm>
          <a:prstGeom prst="rect">
            <a:avLst/>
          </a:prstGeom>
        </p:spPr>
      </p:pic>
      <p:sp>
        <p:nvSpPr>
          <p:cNvPr id="56" name="Freeform 6"/>
          <p:cNvSpPr>
            <a:spLocks noChangeAspect="1" noEditPoints="1"/>
          </p:cNvSpPr>
          <p:nvPr/>
        </p:nvSpPr>
        <p:spPr bwMode="auto">
          <a:xfrm>
            <a:off x="2295517" y="4069349"/>
            <a:ext cx="425293" cy="373749"/>
          </a:xfrm>
          <a:custGeom>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vert="horz" wrap="square" lIns="91401" tIns="45700" rIns="91401" bIns="45700" numCol="1" anchor="t" anchorCtr="0" compatLnSpc="1"/>
          <a:lstStyle/>
          <a:p>
            <a:endParaRPr lang="en-US"/>
          </a:p>
        </p:txBody>
      </p:sp>
      <p:sp>
        <p:nvSpPr>
          <p:cNvPr id="57" name="矩形 6"/>
          <p:cNvSpPr>
            <a:spLocks noChangeArrowheads="1"/>
          </p:cNvSpPr>
          <p:nvPr/>
        </p:nvSpPr>
        <p:spPr bwMode="auto">
          <a:xfrm>
            <a:off x="-9087" y="478708"/>
            <a:ext cx="3256885" cy="21886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8" name="矩形 7"/>
          <p:cNvSpPr>
            <a:spLocks noChangeArrowheads="1"/>
          </p:cNvSpPr>
          <p:nvPr/>
        </p:nvSpPr>
        <p:spPr bwMode="auto">
          <a:xfrm>
            <a:off x="2970322" y="478708"/>
            <a:ext cx="4590232" cy="21886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9" name="矩形 8"/>
          <p:cNvSpPr>
            <a:spLocks noChangeArrowheads="1"/>
          </p:cNvSpPr>
          <p:nvPr/>
        </p:nvSpPr>
        <p:spPr bwMode="auto">
          <a:xfrm>
            <a:off x="6352253" y="477280"/>
            <a:ext cx="3299888" cy="22013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60" name="矩形 9"/>
          <p:cNvSpPr>
            <a:spLocks noChangeArrowheads="1"/>
          </p:cNvSpPr>
          <p:nvPr/>
        </p:nvSpPr>
        <p:spPr bwMode="auto">
          <a:xfrm>
            <a:off x="9582587" y="477280"/>
            <a:ext cx="2623927" cy="22013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61" name="组合 60"/>
          <p:cNvGrpSpPr/>
          <p:nvPr/>
        </p:nvGrpSpPr>
        <p:grpSpPr>
          <a:xfrm>
            <a:off x="895445" y="142664"/>
            <a:ext cx="3840912" cy="808757"/>
            <a:chOff x="903371" y="249943"/>
            <a:chExt cx="2831223" cy="679699"/>
          </a:xfrm>
        </p:grpSpPr>
        <p:sp>
          <p:nvSpPr>
            <p:cNvPr id="62" name="任意多边形 61"/>
            <p:cNvSpPr/>
            <p:nvPr/>
          </p:nvSpPr>
          <p:spPr bwMode="auto">
            <a:xfrm>
              <a:off x="903371" y="249943"/>
              <a:ext cx="2831223" cy="679699"/>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latin typeface="微软雅黑" panose="020b0503020204020204" pitchFamily="34" charset="-122"/>
              </a:endParaRPr>
            </a:p>
          </p:txBody>
        </p:sp>
        <p:sp>
          <p:nvSpPr>
            <p:cNvPr id="63" name="任意多边形 62"/>
            <p:cNvSpPr/>
            <p:nvPr/>
          </p:nvSpPr>
          <p:spPr bwMode="auto">
            <a:xfrm>
              <a:off x="1010779" y="325868"/>
              <a:ext cx="2628449" cy="52784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bg1"/>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latin typeface="微软雅黑" panose="020b0503020204020204" pitchFamily="34" charset="-122"/>
              </a:endParaRPr>
            </a:p>
          </p:txBody>
        </p:sp>
      </p:grpSp>
      <p:sp>
        <p:nvSpPr>
          <p:cNvPr id="64" name="标题 1"/>
          <p:cNvSpPr txBox="1"/>
          <p:nvPr/>
        </p:nvSpPr>
        <p:spPr>
          <a:xfrm>
            <a:off x="2003094" y="300024"/>
            <a:ext cx="7095588" cy="795095"/>
          </a:xfrm>
          <a:prstGeom prst="rect">
            <a:avLst/>
          </a:prstGeom>
        </p:spPr>
        <p:txBody>
          <a:bodyPr lIns="91437" tIns="45718" rIns="91437" bIns="45718">
            <a:normAutofit/>
          </a:bodyPr>
          <a:lstStyle>
            <a:lvl1pPr algn="ctr" defTabSz="913765" rtl="0" eaLnBrk="1" latinLnBrk="0" hangingPunct="1">
              <a:spcBef>
                <a:spcPct val="0"/>
              </a:spcBef>
              <a:buNone/>
              <a:defRPr sz="4400" kern="1200">
                <a:solidFill>
                  <a:schemeClr val="tx1"/>
                </a:solidFill>
                <a:latin typeface="+mj-lt"/>
                <a:ea typeface="+mj-ea"/>
                <a:cs typeface="+mj-cs"/>
              </a:defRPr>
            </a:lvl1pPr>
          </a:lstStyle>
          <a:p>
            <a:pPr algn="l"/>
            <a:r>
              <a:rPr lang="zh-CN" altLang="en-US" sz="2800" b="1">
                <a:solidFill>
                  <a:srgbClr val="C00000"/>
                </a:solidFill>
                <a:latin typeface="微软雅黑" panose="020b0503020204020204" pitchFamily="34" charset="-122"/>
                <a:ea typeface="微软雅黑" panose="020b0503020204020204" pitchFamily="34" charset="-122"/>
              </a:rPr>
              <a:t>团队合作</a:t>
            </a:r>
            <a:endParaRPr lang="zh-CN" altLang="en-US" sz="2800" b="1">
              <a:solidFill>
                <a:srgbClr val="C00000"/>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1356071" y="284685"/>
            <a:ext cx="691209" cy="584771"/>
          </a:xfrm>
          <a:prstGeom prst="rect">
            <a:avLst/>
          </a:prstGeom>
          <a:noFill/>
        </p:spPr>
        <p:txBody>
          <a:bodyPr wrap="none" lIns="91437" tIns="45718" rIns="91437" bIns="45718" rtlCol="0">
            <a:spAutoFit/>
          </a:bodyPr>
          <a:lstStyle/>
          <a:p>
            <a:r>
              <a:rPr lang="en-US" altLang="zh-CN" sz="3200" b="1">
                <a:solidFill>
                  <a:srgbClr val="C00000"/>
                </a:solidFill>
                <a:latin typeface="微软雅黑" panose="020b0503020204020204" pitchFamily="34" charset="-122"/>
                <a:ea typeface="微软雅黑" panose="020b0503020204020204" pitchFamily="34" charset="-122"/>
              </a:rPr>
              <a:t>05</a:t>
            </a:r>
            <a:endParaRPr lang="zh-CN" altLang="en-US" sz="32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57"/>
                                        </p:tgtEl>
                                        <p:attrNameLst>
                                          <p:attrName>r</p:attrName>
                                        </p:attrNameLst>
                                      </p:cBhvr>
                                    </p:animRot>
                                    <p:animRot by="-240000">
                                      <p:cBhvr>
                                        <p:cTn id="7" dur="200" fill="hold">
                                          <p:stCondLst>
                                            <p:cond delay="200"/>
                                          </p:stCondLst>
                                        </p:cTn>
                                        <p:tgtEl>
                                          <p:spTgt spid="57"/>
                                        </p:tgtEl>
                                        <p:attrNameLst>
                                          <p:attrName>r</p:attrName>
                                        </p:attrNameLst>
                                      </p:cBhvr>
                                    </p:animRot>
                                    <p:animRot by="240000">
                                      <p:cBhvr>
                                        <p:cTn id="8" dur="200" fill="hold">
                                          <p:stCondLst>
                                            <p:cond delay="400"/>
                                          </p:stCondLst>
                                        </p:cTn>
                                        <p:tgtEl>
                                          <p:spTgt spid="57"/>
                                        </p:tgtEl>
                                        <p:attrNameLst>
                                          <p:attrName>r</p:attrName>
                                        </p:attrNameLst>
                                      </p:cBhvr>
                                    </p:animRot>
                                    <p:animRot by="-240000">
                                      <p:cBhvr>
                                        <p:cTn id="9" dur="200" fill="hold">
                                          <p:stCondLst>
                                            <p:cond delay="600"/>
                                          </p:stCondLst>
                                        </p:cTn>
                                        <p:tgtEl>
                                          <p:spTgt spid="57"/>
                                        </p:tgtEl>
                                        <p:attrNameLst>
                                          <p:attrName>r</p:attrName>
                                        </p:attrNameLst>
                                      </p:cBhvr>
                                    </p:animRot>
                                    <p:animRot by="120000">
                                      <p:cBhvr>
                                        <p:cTn id="10" dur="200" fill="hold">
                                          <p:stCondLst>
                                            <p:cond delay="800"/>
                                          </p:stCondLst>
                                        </p:cTn>
                                        <p:tgtEl>
                                          <p:spTgt spid="57"/>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58"/>
                                        </p:tgtEl>
                                        <p:attrNameLst>
                                          <p:attrName>r</p:attrName>
                                        </p:attrNameLst>
                                      </p:cBhvr>
                                    </p:animRot>
                                    <p:animRot by="-240000">
                                      <p:cBhvr>
                                        <p:cTn id="13" dur="200" fill="hold">
                                          <p:stCondLst>
                                            <p:cond delay="200"/>
                                          </p:stCondLst>
                                        </p:cTn>
                                        <p:tgtEl>
                                          <p:spTgt spid="58"/>
                                        </p:tgtEl>
                                        <p:attrNameLst>
                                          <p:attrName>r</p:attrName>
                                        </p:attrNameLst>
                                      </p:cBhvr>
                                    </p:animRot>
                                    <p:animRot by="240000">
                                      <p:cBhvr>
                                        <p:cTn id="14" dur="200" fill="hold">
                                          <p:stCondLst>
                                            <p:cond delay="400"/>
                                          </p:stCondLst>
                                        </p:cTn>
                                        <p:tgtEl>
                                          <p:spTgt spid="58"/>
                                        </p:tgtEl>
                                        <p:attrNameLst>
                                          <p:attrName>r</p:attrName>
                                        </p:attrNameLst>
                                      </p:cBhvr>
                                    </p:animRot>
                                    <p:animRot by="-240000">
                                      <p:cBhvr>
                                        <p:cTn id="15" dur="200" fill="hold">
                                          <p:stCondLst>
                                            <p:cond delay="600"/>
                                          </p:stCondLst>
                                        </p:cTn>
                                        <p:tgtEl>
                                          <p:spTgt spid="58"/>
                                        </p:tgtEl>
                                        <p:attrNameLst>
                                          <p:attrName>r</p:attrName>
                                        </p:attrNameLst>
                                      </p:cBhvr>
                                    </p:animRot>
                                    <p:animRot by="120000">
                                      <p:cBhvr>
                                        <p:cTn id="16" dur="200" fill="hold">
                                          <p:stCondLst>
                                            <p:cond delay="800"/>
                                          </p:stCondLst>
                                        </p:cTn>
                                        <p:tgtEl>
                                          <p:spTgt spid="58"/>
                                        </p:tgtEl>
                                        <p:attrNameLst>
                                          <p:attrName>r</p:attrName>
                                        </p:attrNameLst>
                                      </p:cBhvr>
                                    </p:animRot>
                                  </p:childTnLst>
                                </p:cTn>
                              </p:par>
                              <p:par>
                                <p:cTn id="17" presetID="32" presetClass="emph" presetSubtype="0" fill="hold" grpId="0" nodeType="withEffect">
                                  <p:stCondLst>
                                    <p:cond delay="0"/>
                                  </p:stCondLst>
                                  <p:childTnLst>
                                    <p:animRot by="120000">
                                      <p:cBhvr>
                                        <p:cTn id="18" dur="100" fill="hold">
                                          <p:stCondLst>
                                            <p:cond delay="0"/>
                                          </p:stCondLst>
                                        </p:cTn>
                                        <p:tgtEl>
                                          <p:spTgt spid="59"/>
                                        </p:tgtEl>
                                        <p:attrNameLst>
                                          <p:attrName>r</p:attrName>
                                        </p:attrNameLst>
                                      </p:cBhvr>
                                    </p:animRot>
                                    <p:animRot by="-240000">
                                      <p:cBhvr>
                                        <p:cTn id="19" dur="200" fill="hold">
                                          <p:stCondLst>
                                            <p:cond delay="200"/>
                                          </p:stCondLst>
                                        </p:cTn>
                                        <p:tgtEl>
                                          <p:spTgt spid="59"/>
                                        </p:tgtEl>
                                        <p:attrNameLst>
                                          <p:attrName>r</p:attrName>
                                        </p:attrNameLst>
                                      </p:cBhvr>
                                    </p:animRot>
                                    <p:animRot by="240000">
                                      <p:cBhvr>
                                        <p:cTn id="20" dur="200" fill="hold">
                                          <p:stCondLst>
                                            <p:cond delay="400"/>
                                          </p:stCondLst>
                                        </p:cTn>
                                        <p:tgtEl>
                                          <p:spTgt spid="59"/>
                                        </p:tgtEl>
                                        <p:attrNameLst>
                                          <p:attrName>r</p:attrName>
                                        </p:attrNameLst>
                                      </p:cBhvr>
                                    </p:animRot>
                                    <p:animRot by="-240000">
                                      <p:cBhvr>
                                        <p:cTn id="21" dur="200" fill="hold">
                                          <p:stCondLst>
                                            <p:cond delay="600"/>
                                          </p:stCondLst>
                                        </p:cTn>
                                        <p:tgtEl>
                                          <p:spTgt spid="59"/>
                                        </p:tgtEl>
                                        <p:attrNameLst>
                                          <p:attrName>r</p:attrName>
                                        </p:attrNameLst>
                                      </p:cBhvr>
                                    </p:animRot>
                                    <p:animRot by="120000">
                                      <p:cBhvr>
                                        <p:cTn id="22" dur="200" fill="hold">
                                          <p:stCondLst>
                                            <p:cond delay="800"/>
                                          </p:stCondLst>
                                        </p:cTn>
                                        <p:tgtEl>
                                          <p:spTgt spid="59"/>
                                        </p:tgtEl>
                                        <p:attrNameLst>
                                          <p:attrName>r</p:attrName>
                                        </p:attrNameLst>
                                      </p:cBhvr>
                                    </p:animRot>
                                  </p:childTnLst>
                                </p:cTn>
                              </p:par>
                              <p:par>
                                <p:cTn id="23" presetID="32" presetClass="emph" presetSubtype="0" fill="hold" grpId="0" nodeType="withEffect">
                                  <p:stCondLst>
                                    <p:cond delay="0"/>
                                  </p:stCondLst>
                                  <p:childTnLst>
                                    <p:animRot by="120000">
                                      <p:cBhvr>
                                        <p:cTn id="24" dur="100" fill="hold">
                                          <p:stCondLst>
                                            <p:cond delay="0"/>
                                          </p:stCondLst>
                                        </p:cTn>
                                        <p:tgtEl>
                                          <p:spTgt spid="60"/>
                                        </p:tgtEl>
                                        <p:attrNameLst>
                                          <p:attrName>r</p:attrName>
                                        </p:attrNameLst>
                                      </p:cBhvr>
                                    </p:animRot>
                                    <p:animRot by="-240000">
                                      <p:cBhvr>
                                        <p:cTn id="25" dur="200" fill="hold">
                                          <p:stCondLst>
                                            <p:cond delay="200"/>
                                          </p:stCondLst>
                                        </p:cTn>
                                        <p:tgtEl>
                                          <p:spTgt spid="60"/>
                                        </p:tgtEl>
                                        <p:attrNameLst>
                                          <p:attrName>r</p:attrName>
                                        </p:attrNameLst>
                                      </p:cBhvr>
                                    </p:animRot>
                                    <p:animRot by="240000">
                                      <p:cBhvr>
                                        <p:cTn id="26" dur="200" fill="hold">
                                          <p:stCondLst>
                                            <p:cond delay="400"/>
                                          </p:stCondLst>
                                        </p:cTn>
                                        <p:tgtEl>
                                          <p:spTgt spid="60"/>
                                        </p:tgtEl>
                                        <p:attrNameLst>
                                          <p:attrName>r</p:attrName>
                                        </p:attrNameLst>
                                      </p:cBhvr>
                                    </p:animRot>
                                    <p:animRot by="-240000">
                                      <p:cBhvr>
                                        <p:cTn id="27" dur="200" fill="hold">
                                          <p:stCondLst>
                                            <p:cond delay="600"/>
                                          </p:stCondLst>
                                        </p:cTn>
                                        <p:tgtEl>
                                          <p:spTgt spid="60"/>
                                        </p:tgtEl>
                                        <p:attrNameLst>
                                          <p:attrName>r</p:attrName>
                                        </p:attrNameLst>
                                      </p:cBhvr>
                                    </p:animRot>
                                    <p:animRot by="120000">
                                      <p:cBhvr>
                                        <p:cTn id="28" dur="200" fill="hold">
                                          <p:stCondLst>
                                            <p:cond delay="800"/>
                                          </p:stCondLst>
                                        </p:cTn>
                                        <p:tgtEl>
                                          <p:spTgt spid="60"/>
                                        </p:tgtEl>
                                        <p:attrNameLst>
                                          <p:attrName>r</p:attrName>
                                        </p:attrNameLst>
                                      </p:cBhvr>
                                    </p:animRot>
                                  </p:childTnLst>
                                </p:cTn>
                              </p:par>
                              <p:par>
                                <p:cTn id="29" presetID="22" presetClass="entr" presetSubtype="8" fill="hold"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wipe(left)">
                                      <p:cBhvr>
                                        <p:cTn id="31" dur="500"/>
                                        <p:tgtEl>
                                          <p:spTgt spid="61"/>
                                        </p:tgtEl>
                                      </p:cBhvr>
                                    </p:animEffect>
                                  </p:childTnLst>
                                </p:cTn>
                              </p:par>
                            </p:childTnLst>
                          </p:cTn>
                        </p:par>
                        <p:par>
                          <p:cTn id="32" fill="hold" nodeType="afterGroup">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fade">
                                      <p:cBhvr>
                                        <p:cTn id="35" dur="500"/>
                                        <p:tgtEl>
                                          <p:spTgt spid="6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fade">
                                      <p:cBhvr>
                                        <p:cTn id="38" dur="500"/>
                                        <p:tgtEl>
                                          <p:spTgt spid="65"/>
                                        </p:tgtEl>
                                      </p:cBhvr>
                                    </p:animEffect>
                                  </p:childTnLst>
                                </p:cTn>
                              </p:par>
                            </p:childTnLst>
                          </p:cTn>
                        </p:par>
                        <p:par>
                          <p:cTn id="39" fill="hold" nodeType="afterGroup">
                            <p:stCondLst>
                              <p:cond delay="1500"/>
                            </p:stCondLst>
                            <p:childTnLst>
                              <p:par>
                                <p:cTn id="40" presetID="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additive="base">
                                        <p:cTn id="42" dur="500" fill="hold"/>
                                        <p:tgtEl>
                                          <p:spTgt spid="37"/>
                                        </p:tgtEl>
                                        <p:attrNameLst>
                                          <p:attrName>ppt_x</p:attrName>
                                        </p:attrNameLst>
                                      </p:cBhvr>
                                      <p:tavLst>
                                        <p:tav tm="0">
                                          <p:val>
                                            <p:strVal val="0-#ppt_w/2"/>
                                          </p:val>
                                        </p:tav>
                                        <p:tav tm="100000">
                                          <p:val>
                                            <p:strVal val="#ppt_x"/>
                                          </p:val>
                                        </p:tav>
                                      </p:tavLst>
                                    </p:anim>
                                    <p:anim calcmode="lin" valueType="num">
                                      <p:cBhvr additive="base">
                                        <p:cTn id="43" dur="500" fill="hold"/>
                                        <p:tgtEl>
                                          <p:spTgt spid="37"/>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2000"/>
                            </p:stCondLst>
                            <p:childTnLst>
                              <p:par>
                                <p:cTn id="45" presetID="2" presetClass="entr" presetSubtype="8"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additive="base">
                                        <p:cTn id="47" dur="500" fill="hold"/>
                                        <p:tgtEl>
                                          <p:spTgt spid="53"/>
                                        </p:tgtEl>
                                        <p:attrNameLst>
                                          <p:attrName>ppt_x</p:attrName>
                                        </p:attrNameLst>
                                      </p:cBhvr>
                                      <p:tavLst>
                                        <p:tav tm="0">
                                          <p:val>
                                            <p:strVal val="0-#ppt_w/2"/>
                                          </p:val>
                                        </p:tav>
                                        <p:tav tm="100000">
                                          <p:val>
                                            <p:strVal val="#ppt_x"/>
                                          </p:val>
                                        </p:tav>
                                      </p:tavLst>
                                    </p:anim>
                                    <p:anim calcmode="lin" valueType="num">
                                      <p:cBhvr additive="base">
                                        <p:cTn id="48" dur="500" fill="hold"/>
                                        <p:tgtEl>
                                          <p:spTgt spid="53"/>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2500"/>
                            </p:stCondLst>
                            <p:childTnLst>
                              <p:par>
                                <p:cTn id="50" presetID="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additive="base">
                                        <p:cTn id="52" dur="500" fill="hold"/>
                                        <p:tgtEl>
                                          <p:spTgt spid="36"/>
                                        </p:tgtEl>
                                        <p:attrNameLst>
                                          <p:attrName>ppt_x</p:attrName>
                                        </p:attrNameLst>
                                      </p:cBhvr>
                                      <p:tavLst>
                                        <p:tav tm="0">
                                          <p:val>
                                            <p:strVal val="0-#ppt_w/2"/>
                                          </p:val>
                                        </p:tav>
                                        <p:tav tm="100000">
                                          <p:val>
                                            <p:strVal val="#ppt_x"/>
                                          </p:val>
                                        </p:tav>
                                      </p:tavLst>
                                    </p:anim>
                                    <p:anim calcmode="lin" valueType="num">
                                      <p:cBhvr additive="base">
                                        <p:cTn id="53" dur="500" fill="hold"/>
                                        <p:tgtEl>
                                          <p:spTgt spid="36"/>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3000"/>
                            </p:stCondLst>
                            <p:childTnLst>
                              <p:par>
                                <p:cTn id="55" presetID="2" presetClass="entr" presetSubtype="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additive="base">
                                        <p:cTn id="57" dur="500" fill="hold"/>
                                        <p:tgtEl>
                                          <p:spTgt spid="39"/>
                                        </p:tgtEl>
                                        <p:attrNameLst>
                                          <p:attrName>ppt_x</p:attrName>
                                        </p:attrNameLst>
                                      </p:cBhvr>
                                      <p:tavLst>
                                        <p:tav tm="0">
                                          <p:val>
                                            <p:strVal val="0-#ppt_w/2"/>
                                          </p:val>
                                        </p:tav>
                                        <p:tav tm="100000">
                                          <p:val>
                                            <p:strVal val="#ppt_x"/>
                                          </p:val>
                                        </p:tav>
                                      </p:tavLst>
                                    </p:anim>
                                    <p:anim calcmode="lin" valueType="num">
                                      <p:cBhvr additive="base">
                                        <p:cTn id="58" dur="500" fill="hold"/>
                                        <p:tgtEl>
                                          <p:spTgt spid="39"/>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3500"/>
                            </p:stCondLst>
                            <p:childTnLst>
                              <p:par>
                                <p:cTn id="60" presetID="10" presetClass="entr" presetSubtype="0" fill="hold" grpId="0" nodeType="after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750"/>
                                        <p:tgtEl>
                                          <p:spTgt spid="38"/>
                                        </p:tgtEl>
                                      </p:cBhvr>
                                    </p:animEffect>
                                  </p:childTnLst>
                                </p:cTn>
                              </p:par>
                            </p:childTnLst>
                          </p:cTn>
                        </p:par>
                        <p:par>
                          <p:cTn id="63" fill="hold" nodeType="afterGroup">
                            <p:stCondLst>
                              <p:cond delay="4250"/>
                            </p:stCondLst>
                            <p:childTnLst>
                              <p:par>
                                <p:cTn id="64" presetID="2" presetClass="entr" presetSubtype="2"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500" fill="hold"/>
                                        <p:tgtEl>
                                          <p:spTgt spid="52"/>
                                        </p:tgtEl>
                                        <p:attrNameLst>
                                          <p:attrName>ppt_x</p:attrName>
                                        </p:attrNameLst>
                                      </p:cBhvr>
                                      <p:tavLst>
                                        <p:tav tm="0">
                                          <p:val>
                                            <p:strVal val="1+#ppt_w/2"/>
                                          </p:val>
                                        </p:tav>
                                        <p:tav tm="100000">
                                          <p:val>
                                            <p:strVal val="#ppt_x"/>
                                          </p:val>
                                        </p:tav>
                                      </p:tavLst>
                                    </p:anim>
                                    <p:anim calcmode="lin" valueType="num">
                                      <p:cBhvr additive="base">
                                        <p:cTn id="67" dur="500" fill="hold"/>
                                        <p:tgtEl>
                                          <p:spTgt spid="52"/>
                                        </p:tgtEl>
                                        <p:attrNameLst>
                                          <p:attrName>ppt_y</p:attrName>
                                        </p:attrNameLst>
                                      </p:cBhvr>
                                      <p:tavLst>
                                        <p:tav tm="0">
                                          <p:val>
                                            <p:strVal val="#ppt_y"/>
                                          </p:val>
                                        </p:tav>
                                        <p:tav tm="100000">
                                          <p:val>
                                            <p:strVal val="#ppt_y"/>
                                          </p:val>
                                        </p:tav>
                                      </p:tavLst>
                                    </p:anim>
                                  </p:childTnLst>
                                </p:cTn>
                              </p:par>
                            </p:childTnLst>
                          </p:cTn>
                        </p:par>
                        <p:par>
                          <p:cTn id="68" fill="hold" nodeType="afterGroup">
                            <p:stCondLst>
                              <p:cond delay="4750"/>
                            </p:stCondLst>
                            <p:childTnLst>
                              <p:par>
                                <p:cTn id="69" presetID="2" presetClass="entr" presetSubtype="2" fill="hold" nodeType="after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nodeType="afterGroup">
                            <p:stCondLst>
                              <p:cond delay="5250"/>
                            </p:stCondLst>
                            <p:childTnLst>
                              <p:par>
                                <p:cTn id="74" presetID="2" presetClass="entr" presetSubtype="2" fill="hold"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1+#ppt_w/2"/>
                                          </p:val>
                                        </p:tav>
                                        <p:tav tm="100000">
                                          <p:val>
                                            <p:strVal val="#ppt_x"/>
                                          </p:val>
                                        </p:tav>
                                      </p:tavLst>
                                    </p:anim>
                                    <p:anim calcmode="lin" valueType="num">
                                      <p:cBhvr additive="base">
                                        <p:cTn id="77" dur="500" fill="hold"/>
                                        <p:tgtEl>
                                          <p:spTgt spid="40"/>
                                        </p:tgtEl>
                                        <p:attrNameLst>
                                          <p:attrName>ppt_y</p:attrName>
                                        </p:attrNameLst>
                                      </p:cBhvr>
                                      <p:tavLst>
                                        <p:tav tm="0">
                                          <p:val>
                                            <p:strVal val="#ppt_y"/>
                                          </p:val>
                                        </p:tav>
                                        <p:tav tm="100000">
                                          <p:val>
                                            <p:strVal val="#ppt_y"/>
                                          </p:val>
                                        </p:tav>
                                      </p:tavLst>
                                    </p:anim>
                                  </p:childTnLst>
                                </p:cTn>
                              </p:par>
                            </p:childTnLst>
                          </p:cTn>
                        </p:par>
                        <p:par>
                          <p:cTn id="78" fill="hold" nodeType="afterGroup">
                            <p:stCondLst>
                              <p:cond delay="5750"/>
                            </p:stCondLst>
                            <p:childTnLst>
                              <p:par>
                                <p:cTn id="79" presetID="2" presetClass="entr" presetSubtype="2"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1+#ppt_w/2"/>
                                          </p:val>
                                        </p:tav>
                                        <p:tav tm="100000">
                                          <p:val>
                                            <p:strVal val="#ppt_x"/>
                                          </p:val>
                                        </p:tav>
                                      </p:tavLst>
                                    </p:anim>
                                    <p:anim calcmode="lin" valueType="num">
                                      <p:cBhvr additive="base">
                                        <p:cTn id="82" dur="500" fill="hold"/>
                                        <p:tgtEl>
                                          <p:spTgt spid="42"/>
                                        </p:tgtEl>
                                        <p:attrNameLst>
                                          <p:attrName>ppt_y</p:attrName>
                                        </p:attrNameLst>
                                      </p:cBhvr>
                                      <p:tavLst>
                                        <p:tav tm="0">
                                          <p:val>
                                            <p:strVal val="#ppt_y"/>
                                          </p:val>
                                        </p:tav>
                                        <p:tav tm="100000">
                                          <p:val>
                                            <p:strVal val="#ppt_y"/>
                                          </p:val>
                                        </p:tav>
                                      </p:tavLst>
                                    </p:anim>
                                  </p:childTnLst>
                                </p:cTn>
                              </p:par>
                            </p:childTnLst>
                          </p:cTn>
                        </p:par>
                        <p:par>
                          <p:cTn id="83" fill="hold" nodeType="afterGroup">
                            <p:stCondLst>
                              <p:cond delay="6250"/>
                            </p:stCondLst>
                            <p:childTnLst>
                              <p:par>
                                <p:cTn id="84" presetID="10" presetClass="entr" presetSubtype="0" fill="hold" grpId="0" nodeType="after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fade">
                                      <p:cBhvr>
                                        <p:cTn id="86" dur="750"/>
                                        <p:tgtEl>
                                          <p:spTgt spid="41"/>
                                        </p:tgtEl>
                                      </p:cBhvr>
                                    </p:animEffect>
                                  </p:childTnLst>
                                </p:cTn>
                              </p:par>
                            </p:childTnLst>
                          </p:cTn>
                        </p:par>
                        <p:par>
                          <p:cTn id="87" fill="hold" nodeType="afterGroup">
                            <p:stCondLst>
                              <p:cond delay="7000"/>
                            </p:stCondLst>
                            <p:childTnLst>
                              <p:par>
                                <p:cTn id="88" presetID="2" presetClass="entr" presetSubtype="8"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additive="base">
                                        <p:cTn id="90" dur="500" fill="hold"/>
                                        <p:tgtEl>
                                          <p:spTgt spid="50"/>
                                        </p:tgtEl>
                                        <p:attrNameLst>
                                          <p:attrName>ppt_x</p:attrName>
                                        </p:attrNameLst>
                                      </p:cBhvr>
                                      <p:tavLst>
                                        <p:tav tm="0">
                                          <p:val>
                                            <p:strVal val="0-#ppt_w/2"/>
                                          </p:val>
                                        </p:tav>
                                        <p:tav tm="100000">
                                          <p:val>
                                            <p:strVal val="#ppt_x"/>
                                          </p:val>
                                        </p:tav>
                                      </p:tavLst>
                                    </p:anim>
                                    <p:anim calcmode="lin" valueType="num">
                                      <p:cBhvr additive="base">
                                        <p:cTn id="91" dur="500" fill="hold"/>
                                        <p:tgtEl>
                                          <p:spTgt spid="50"/>
                                        </p:tgtEl>
                                        <p:attrNameLst>
                                          <p:attrName>ppt_y</p:attrName>
                                        </p:attrNameLst>
                                      </p:cBhvr>
                                      <p:tavLst>
                                        <p:tav tm="0">
                                          <p:val>
                                            <p:strVal val="#ppt_y"/>
                                          </p:val>
                                        </p:tav>
                                        <p:tav tm="100000">
                                          <p:val>
                                            <p:strVal val="#ppt_y"/>
                                          </p:val>
                                        </p:tav>
                                      </p:tavLst>
                                    </p:anim>
                                  </p:childTnLst>
                                </p:cTn>
                              </p:par>
                            </p:childTnLst>
                          </p:cTn>
                        </p:par>
                        <p:par>
                          <p:cTn id="92" fill="hold" nodeType="afterGroup">
                            <p:stCondLst>
                              <p:cond delay="7500"/>
                            </p:stCondLst>
                            <p:childTnLst>
                              <p:par>
                                <p:cTn id="93" presetID="2" presetClass="entr" presetSubtype="8"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 calcmode="lin" valueType="num">
                                      <p:cBhvr additive="base">
                                        <p:cTn id="95" dur="500" fill="hold"/>
                                        <p:tgtEl>
                                          <p:spTgt spid="56"/>
                                        </p:tgtEl>
                                        <p:attrNameLst>
                                          <p:attrName>ppt_x</p:attrName>
                                        </p:attrNameLst>
                                      </p:cBhvr>
                                      <p:tavLst>
                                        <p:tav tm="0">
                                          <p:val>
                                            <p:strVal val="0-#ppt_w/2"/>
                                          </p:val>
                                        </p:tav>
                                        <p:tav tm="100000">
                                          <p:val>
                                            <p:strVal val="#ppt_x"/>
                                          </p:val>
                                        </p:tav>
                                      </p:tavLst>
                                    </p:anim>
                                    <p:anim calcmode="lin" valueType="num">
                                      <p:cBhvr additive="base">
                                        <p:cTn id="96" dur="500" fill="hold"/>
                                        <p:tgtEl>
                                          <p:spTgt spid="56"/>
                                        </p:tgtEl>
                                        <p:attrNameLst>
                                          <p:attrName>ppt_y</p:attrName>
                                        </p:attrNameLst>
                                      </p:cBhvr>
                                      <p:tavLst>
                                        <p:tav tm="0">
                                          <p:val>
                                            <p:strVal val="#ppt_y"/>
                                          </p:val>
                                        </p:tav>
                                        <p:tav tm="100000">
                                          <p:val>
                                            <p:strVal val="#ppt_y"/>
                                          </p:val>
                                        </p:tav>
                                      </p:tavLst>
                                    </p:anim>
                                  </p:childTnLst>
                                </p:cTn>
                              </p:par>
                            </p:childTnLst>
                          </p:cTn>
                        </p:par>
                        <p:par>
                          <p:cTn id="97" fill="hold" nodeType="afterGroup">
                            <p:stCondLst>
                              <p:cond delay="8000"/>
                            </p:stCondLst>
                            <p:childTnLst>
                              <p:par>
                                <p:cTn id="98" presetID="2" presetClass="entr" presetSubtype="8" fill="hold" nodeType="afterEffect">
                                  <p:stCondLst>
                                    <p:cond delay="0"/>
                                  </p:stCondLst>
                                  <p:childTnLst>
                                    <p:set>
                                      <p:cBhvr>
                                        <p:cTn id="99" dur="1" fill="hold">
                                          <p:stCondLst>
                                            <p:cond delay="0"/>
                                          </p:stCondLst>
                                        </p:cTn>
                                        <p:tgtEl>
                                          <p:spTgt spid="43"/>
                                        </p:tgtEl>
                                        <p:attrNameLst>
                                          <p:attrName>style.visibility</p:attrName>
                                        </p:attrNameLst>
                                      </p:cBhvr>
                                      <p:to>
                                        <p:strVal val="visible"/>
                                      </p:to>
                                    </p:set>
                                    <p:anim calcmode="lin" valueType="num">
                                      <p:cBhvr additive="base">
                                        <p:cTn id="100" dur="500" fill="hold"/>
                                        <p:tgtEl>
                                          <p:spTgt spid="43"/>
                                        </p:tgtEl>
                                        <p:attrNameLst>
                                          <p:attrName>ppt_x</p:attrName>
                                        </p:attrNameLst>
                                      </p:cBhvr>
                                      <p:tavLst>
                                        <p:tav tm="0">
                                          <p:val>
                                            <p:strVal val="0-#ppt_w/2"/>
                                          </p:val>
                                        </p:tav>
                                        <p:tav tm="100000">
                                          <p:val>
                                            <p:strVal val="#ppt_x"/>
                                          </p:val>
                                        </p:tav>
                                      </p:tavLst>
                                    </p:anim>
                                    <p:anim calcmode="lin" valueType="num">
                                      <p:cBhvr additive="base">
                                        <p:cTn id="101" dur="500" fill="hold"/>
                                        <p:tgtEl>
                                          <p:spTgt spid="43"/>
                                        </p:tgtEl>
                                        <p:attrNameLst>
                                          <p:attrName>ppt_y</p:attrName>
                                        </p:attrNameLst>
                                      </p:cBhvr>
                                      <p:tavLst>
                                        <p:tav tm="0">
                                          <p:val>
                                            <p:strVal val="#ppt_y"/>
                                          </p:val>
                                        </p:tav>
                                        <p:tav tm="100000">
                                          <p:val>
                                            <p:strVal val="#ppt_y"/>
                                          </p:val>
                                        </p:tav>
                                      </p:tavLst>
                                    </p:anim>
                                  </p:childTnLst>
                                </p:cTn>
                              </p:par>
                            </p:childTnLst>
                          </p:cTn>
                        </p:par>
                        <p:par>
                          <p:cTn id="102" fill="hold" nodeType="afterGroup">
                            <p:stCondLst>
                              <p:cond delay="8500"/>
                            </p:stCondLst>
                            <p:childTnLst>
                              <p:par>
                                <p:cTn id="103" presetID="2" presetClass="entr" presetSubtype="8"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 calcmode="lin" valueType="num">
                                      <p:cBhvr additive="base">
                                        <p:cTn id="105" dur="500" fill="hold"/>
                                        <p:tgtEl>
                                          <p:spTgt spid="45"/>
                                        </p:tgtEl>
                                        <p:attrNameLst>
                                          <p:attrName>ppt_x</p:attrName>
                                        </p:attrNameLst>
                                      </p:cBhvr>
                                      <p:tavLst>
                                        <p:tav tm="0">
                                          <p:val>
                                            <p:strVal val="0-#ppt_w/2"/>
                                          </p:val>
                                        </p:tav>
                                        <p:tav tm="100000">
                                          <p:val>
                                            <p:strVal val="#ppt_x"/>
                                          </p:val>
                                        </p:tav>
                                      </p:tavLst>
                                    </p:anim>
                                    <p:anim calcmode="lin" valueType="num">
                                      <p:cBhvr additive="base">
                                        <p:cTn id="106" dur="500" fill="hold"/>
                                        <p:tgtEl>
                                          <p:spTgt spid="45"/>
                                        </p:tgtEl>
                                        <p:attrNameLst>
                                          <p:attrName>ppt_y</p:attrName>
                                        </p:attrNameLst>
                                      </p:cBhvr>
                                      <p:tavLst>
                                        <p:tav tm="0">
                                          <p:val>
                                            <p:strVal val="#ppt_y"/>
                                          </p:val>
                                        </p:tav>
                                        <p:tav tm="100000">
                                          <p:val>
                                            <p:strVal val="#ppt_y"/>
                                          </p:val>
                                        </p:tav>
                                      </p:tavLst>
                                    </p:anim>
                                  </p:childTnLst>
                                </p:cTn>
                              </p:par>
                            </p:childTnLst>
                          </p:cTn>
                        </p:par>
                        <p:par>
                          <p:cTn id="107" fill="hold" nodeType="afterGroup">
                            <p:stCondLst>
                              <p:cond delay="9000"/>
                            </p:stCondLst>
                            <p:childTnLst>
                              <p:par>
                                <p:cTn id="108" presetID="10"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750"/>
                                        <p:tgtEl>
                                          <p:spTgt spid="44"/>
                                        </p:tgtEl>
                                      </p:cBhvr>
                                    </p:animEffect>
                                  </p:childTnLst>
                                </p:cTn>
                              </p:par>
                            </p:childTnLst>
                          </p:cTn>
                        </p:par>
                        <p:par>
                          <p:cTn id="111" fill="hold" nodeType="afterGroup">
                            <p:stCondLst>
                              <p:cond delay="9750"/>
                            </p:stCondLst>
                            <p:childTnLst>
                              <p:par>
                                <p:cTn id="112" presetID="2" presetClass="entr" presetSubtype="2" fill="hold" grpId="0" nodeType="afterEffect">
                                  <p:stCondLst>
                                    <p:cond delay="0"/>
                                  </p:stCondLst>
                                  <p:childTnLst>
                                    <p:set>
                                      <p:cBhvr>
                                        <p:cTn id="113" dur="1" fill="hold">
                                          <p:stCondLst>
                                            <p:cond delay="0"/>
                                          </p:stCondLst>
                                        </p:cTn>
                                        <p:tgtEl>
                                          <p:spTgt spid="51"/>
                                        </p:tgtEl>
                                        <p:attrNameLst>
                                          <p:attrName>style.visibility</p:attrName>
                                        </p:attrNameLst>
                                      </p:cBhvr>
                                      <p:to>
                                        <p:strVal val="visible"/>
                                      </p:to>
                                    </p:set>
                                    <p:anim calcmode="lin" valueType="num">
                                      <p:cBhvr additive="base">
                                        <p:cTn id="114" dur="500" fill="hold"/>
                                        <p:tgtEl>
                                          <p:spTgt spid="51"/>
                                        </p:tgtEl>
                                        <p:attrNameLst>
                                          <p:attrName>ppt_x</p:attrName>
                                        </p:attrNameLst>
                                      </p:cBhvr>
                                      <p:tavLst>
                                        <p:tav tm="0">
                                          <p:val>
                                            <p:strVal val="1+#ppt_w/2"/>
                                          </p:val>
                                        </p:tav>
                                        <p:tav tm="100000">
                                          <p:val>
                                            <p:strVal val="#ppt_x"/>
                                          </p:val>
                                        </p:tav>
                                      </p:tavLst>
                                    </p:anim>
                                    <p:anim calcmode="lin" valueType="num">
                                      <p:cBhvr additive="base">
                                        <p:cTn id="115" dur="500" fill="hold"/>
                                        <p:tgtEl>
                                          <p:spTgt spid="51"/>
                                        </p:tgtEl>
                                        <p:attrNameLst>
                                          <p:attrName>ppt_y</p:attrName>
                                        </p:attrNameLst>
                                      </p:cBhvr>
                                      <p:tavLst>
                                        <p:tav tm="0">
                                          <p:val>
                                            <p:strVal val="#ppt_y"/>
                                          </p:val>
                                        </p:tav>
                                        <p:tav tm="100000">
                                          <p:val>
                                            <p:strVal val="#ppt_y"/>
                                          </p:val>
                                        </p:tav>
                                      </p:tavLst>
                                    </p:anim>
                                  </p:childTnLst>
                                </p:cTn>
                              </p:par>
                            </p:childTnLst>
                          </p:cTn>
                        </p:par>
                        <p:par>
                          <p:cTn id="116" fill="hold" nodeType="afterGroup">
                            <p:stCondLst>
                              <p:cond delay="10250"/>
                            </p:stCondLst>
                            <p:childTnLst>
                              <p:par>
                                <p:cTn id="117" presetID="2" presetClass="entr" presetSubtype="2" fill="hold" nodeType="afterEffect">
                                  <p:stCondLst>
                                    <p:cond delay="0"/>
                                  </p:stCondLst>
                                  <p:childTnLst>
                                    <p:set>
                                      <p:cBhvr>
                                        <p:cTn id="118" dur="1" fill="hold">
                                          <p:stCondLst>
                                            <p:cond delay="0"/>
                                          </p:stCondLst>
                                        </p:cTn>
                                        <p:tgtEl>
                                          <p:spTgt spid="55"/>
                                        </p:tgtEl>
                                        <p:attrNameLst>
                                          <p:attrName>style.visibility</p:attrName>
                                        </p:attrNameLst>
                                      </p:cBhvr>
                                      <p:to>
                                        <p:strVal val="visible"/>
                                      </p:to>
                                    </p:set>
                                    <p:anim calcmode="lin" valueType="num">
                                      <p:cBhvr additive="base">
                                        <p:cTn id="119" dur="500" fill="hold"/>
                                        <p:tgtEl>
                                          <p:spTgt spid="55"/>
                                        </p:tgtEl>
                                        <p:attrNameLst>
                                          <p:attrName>ppt_x</p:attrName>
                                        </p:attrNameLst>
                                      </p:cBhvr>
                                      <p:tavLst>
                                        <p:tav tm="0">
                                          <p:val>
                                            <p:strVal val="1+#ppt_w/2"/>
                                          </p:val>
                                        </p:tav>
                                        <p:tav tm="100000">
                                          <p:val>
                                            <p:strVal val="#ppt_x"/>
                                          </p:val>
                                        </p:tav>
                                      </p:tavLst>
                                    </p:anim>
                                    <p:anim calcmode="lin" valueType="num">
                                      <p:cBhvr additive="base">
                                        <p:cTn id="120" dur="500" fill="hold"/>
                                        <p:tgtEl>
                                          <p:spTgt spid="55"/>
                                        </p:tgtEl>
                                        <p:attrNameLst>
                                          <p:attrName>ppt_y</p:attrName>
                                        </p:attrNameLst>
                                      </p:cBhvr>
                                      <p:tavLst>
                                        <p:tav tm="0">
                                          <p:val>
                                            <p:strVal val="#ppt_y"/>
                                          </p:val>
                                        </p:tav>
                                        <p:tav tm="100000">
                                          <p:val>
                                            <p:strVal val="#ppt_y"/>
                                          </p:val>
                                        </p:tav>
                                      </p:tavLst>
                                    </p:anim>
                                  </p:childTnLst>
                                </p:cTn>
                              </p:par>
                            </p:childTnLst>
                          </p:cTn>
                        </p:par>
                        <p:par>
                          <p:cTn id="121" fill="hold" nodeType="afterGroup">
                            <p:stCondLst>
                              <p:cond delay="10750"/>
                            </p:stCondLst>
                            <p:childTnLst>
                              <p:par>
                                <p:cTn id="122" presetID="2" presetClass="entr" presetSubtype="2" fill="hold" nodeType="afterEffect">
                                  <p:stCondLst>
                                    <p:cond delay="0"/>
                                  </p:stCondLst>
                                  <p:childTnLst>
                                    <p:set>
                                      <p:cBhvr>
                                        <p:cTn id="123" dur="1" fill="hold">
                                          <p:stCondLst>
                                            <p:cond delay="0"/>
                                          </p:stCondLst>
                                        </p:cTn>
                                        <p:tgtEl>
                                          <p:spTgt spid="46"/>
                                        </p:tgtEl>
                                        <p:attrNameLst>
                                          <p:attrName>style.visibility</p:attrName>
                                        </p:attrNameLst>
                                      </p:cBhvr>
                                      <p:to>
                                        <p:strVal val="visible"/>
                                      </p:to>
                                    </p:set>
                                    <p:anim calcmode="lin" valueType="num">
                                      <p:cBhvr additive="base">
                                        <p:cTn id="124" dur="500" fill="hold"/>
                                        <p:tgtEl>
                                          <p:spTgt spid="46"/>
                                        </p:tgtEl>
                                        <p:attrNameLst>
                                          <p:attrName>ppt_x</p:attrName>
                                        </p:attrNameLst>
                                      </p:cBhvr>
                                      <p:tavLst>
                                        <p:tav tm="0">
                                          <p:val>
                                            <p:strVal val="1+#ppt_w/2"/>
                                          </p:val>
                                        </p:tav>
                                        <p:tav tm="100000">
                                          <p:val>
                                            <p:strVal val="#ppt_x"/>
                                          </p:val>
                                        </p:tav>
                                      </p:tavLst>
                                    </p:anim>
                                    <p:anim calcmode="lin" valueType="num">
                                      <p:cBhvr additive="base">
                                        <p:cTn id="125" dur="500" fill="hold"/>
                                        <p:tgtEl>
                                          <p:spTgt spid="46"/>
                                        </p:tgtEl>
                                        <p:attrNameLst>
                                          <p:attrName>ppt_y</p:attrName>
                                        </p:attrNameLst>
                                      </p:cBhvr>
                                      <p:tavLst>
                                        <p:tav tm="0">
                                          <p:val>
                                            <p:strVal val="#ppt_y"/>
                                          </p:val>
                                        </p:tav>
                                        <p:tav tm="100000">
                                          <p:val>
                                            <p:strVal val="#ppt_y"/>
                                          </p:val>
                                        </p:tav>
                                      </p:tavLst>
                                    </p:anim>
                                  </p:childTnLst>
                                </p:cTn>
                              </p:par>
                            </p:childTnLst>
                          </p:cTn>
                        </p:par>
                        <p:par>
                          <p:cTn id="126" fill="hold" nodeType="afterGroup">
                            <p:stCondLst>
                              <p:cond delay="11250"/>
                            </p:stCondLst>
                            <p:childTnLst>
                              <p:par>
                                <p:cTn id="127" presetID="2" presetClass="entr" presetSubtype="2" fill="hold" grpId="0" nodeType="afterEffect">
                                  <p:stCondLst>
                                    <p:cond delay="0"/>
                                  </p:stCondLst>
                                  <p:childTnLst>
                                    <p:set>
                                      <p:cBhvr>
                                        <p:cTn id="128" dur="1" fill="hold">
                                          <p:stCondLst>
                                            <p:cond delay="0"/>
                                          </p:stCondLst>
                                        </p:cTn>
                                        <p:tgtEl>
                                          <p:spTgt spid="49"/>
                                        </p:tgtEl>
                                        <p:attrNameLst>
                                          <p:attrName>style.visibility</p:attrName>
                                        </p:attrNameLst>
                                      </p:cBhvr>
                                      <p:to>
                                        <p:strVal val="visible"/>
                                      </p:to>
                                    </p:set>
                                    <p:anim calcmode="lin" valueType="num">
                                      <p:cBhvr additive="base">
                                        <p:cTn id="129" dur="500" fill="hold"/>
                                        <p:tgtEl>
                                          <p:spTgt spid="49"/>
                                        </p:tgtEl>
                                        <p:attrNameLst>
                                          <p:attrName>ppt_x</p:attrName>
                                        </p:attrNameLst>
                                      </p:cBhvr>
                                      <p:tavLst>
                                        <p:tav tm="0">
                                          <p:val>
                                            <p:strVal val="1+#ppt_w/2"/>
                                          </p:val>
                                        </p:tav>
                                        <p:tav tm="100000">
                                          <p:val>
                                            <p:strVal val="#ppt_x"/>
                                          </p:val>
                                        </p:tav>
                                      </p:tavLst>
                                    </p:anim>
                                    <p:anim calcmode="lin" valueType="num">
                                      <p:cBhvr additive="base">
                                        <p:cTn id="130" dur="500" fill="hold"/>
                                        <p:tgtEl>
                                          <p:spTgt spid="49"/>
                                        </p:tgtEl>
                                        <p:attrNameLst>
                                          <p:attrName>ppt_y</p:attrName>
                                        </p:attrNameLst>
                                      </p:cBhvr>
                                      <p:tavLst>
                                        <p:tav tm="0">
                                          <p:val>
                                            <p:strVal val="#ppt_y"/>
                                          </p:val>
                                        </p:tav>
                                        <p:tav tm="100000">
                                          <p:val>
                                            <p:strVal val="#ppt_y"/>
                                          </p:val>
                                        </p:tav>
                                      </p:tavLst>
                                    </p:anim>
                                  </p:childTnLst>
                                </p:cTn>
                              </p:par>
                            </p:childTnLst>
                          </p:cTn>
                        </p:par>
                        <p:par>
                          <p:cTn id="131" fill="hold" nodeType="afterGroup">
                            <p:stCondLst>
                              <p:cond delay="11750"/>
                            </p:stCondLst>
                            <p:childTnLst>
                              <p:par>
                                <p:cTn id="132" presetID="10" presetClass="entr" presetSubtype="0" fill="hold" grpId="0" nodeType="afterEffect">
                                  <p:stCondLst>
                                    <p:cond delay="0"/>
                                  </p:stCondLst>
                                  <p:childTnLst>
                                    <p:set>
                                      <p:cBhvr>
                                        <p:cTn id="133" dur="1" fill="hold">
                                          <p:stCondLst>
                                            <p:cond delay="0"/>
                                          </p:stCondLst>
                                        </p:cTn>
                                        <p:tgtEl>
                                          <p:spTgt spid="48"/>
                                        </p:tgtEl>
                                        <p:attrNameLst>
                                          <p:attrName>style.visibility</p:attrName>
                                        </p:attrNameLst>
                                      </p:cBhvr>
                                      <p:to>
                                        <p:strVal val="visible"/>
                                      </p:to>
                                    </p:set>
                                    <p:animEffect transition="in" filter="fade">
                                      <p:cBhvr>
                                        <p:cTn id="134" dur="7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39" grpId="0"/>
      <p:bldP spid="41" grpId="0"/>
      <p:bldP spid="42" grpId="0"/>
      <p:bldP spid="44" grpId="0"/>
      <p:bldP spid="45" grpId="0"/>
      <p:bldP spid="48" grpId="0"/>
      <p:bldP spid="49" grpId="0"/>
      <p:bldP spid="50" grpId="0" animBg="1"/>
      <p:bldP spid="51" grpId="0" animBg="1"/>
      <p:bldP spid="52" grpId="0" animBg="1"/>
      <p:bldP spid="53" grpId="0" animBg="1"/>
      <p:bldP spid="56" grpId="0" animBg="1"/>
      <p:bldP spid="57" grpId="0" animBg="1"/>
      <p:bldP spid="58" grpId="0" animBg="1"/>
      <p:bldP spid="59" grpId="0" animBg="1"/>
      <p:bldP spid="60" grpId="0" animBg="1"/>
      <p:bldP spid="64" grpId="0"/>
      <p:bldP spid="65"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TextBox 7"/>
          <p:cNvSpPr txBox="1"/>
          <p:nvPr/>
        </p:nvSpPr>
        <p:spPr>
          <a:xfrm>
            <a:off x="6013753" y="2338582"/>
            <a:ext cx="4859116" cy="2446824"/>
          </a:xfrm>
          <a:prstGeom prst="rect">
            <a:avLst/>
          </a:prstGeom>
          <a:noFill/>
        </p:spPr>
        <p:txBody>
          <a:bodyPr wrap="square" rtlCol="0">
            <a:spAutoFit/>
          </a:bodyPr>
          <a:lstStyle/>
          <a:p>
            <a:pPr>
              <a:lnSpc>
                <a:spcPct val="150000"/>
              </a:lnSpc>
            </a:pP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加入文字</a:t>
            </a:r>
            <a:r>
              <a:rPr lang="zh-CN" altLang="zh-CN">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描述文字</a:t>
            </a:r>
            <a:r>
              <a:rPr lang="zh-CN" altLang="zh-CN">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加入文字</a:t>
            </a:r>
            <a:r>
              <a:rPr lang="zh-CN" altLang="zh-CN">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描述文字</a:t>
            </a:r>
            <a:r>
              <a:rPr lang="zh-CN" altLang="zh-CN">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文字描述文案加入文字</a:t>
            </a:r>
            <a:r>
              <a:rPr lang="zh-CN" altLang="zh-CN">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文字描述文案加入文字文字描述文案加入文字</a:t>
            </a:r>
            <a:r>
              <a:rPr lang="zh-CN" altLang="zh-CN">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文字描述文案加入文字描述文案加入文字文字描述文案加入文字，文字描述文案加入文字文字文案描述加入文字</a:t>
            </a:r>
            <a:r>
              <a:rPr lang="zh-CN" altLang="zh-CN">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Freeform 508"/>
          <p:cNvSpPr/>
          <p:nvPr/>
        </p:nvSpPr>
        <p:spPr bwMode="auto">
          <a:xfrm>
            <a:off x="6192349" y="1866451"/>
            <a:ext cx="85725" cy="85725"/>
          </a:xfrm>
          <a:custGeom>
            <a:gdLst>
              <a:gd name="T0" fmla="*/ 0 w 54"/>
              <a:gd name="T1" fmla="*/ 54 h 54"/>
              <a:gd name="T2" fmla="*/ 54 w 54"/>
              <a:gd name="T3" fmla="*/ 0 h 54"/>
              <a:gd name="T4" fmla="*/ 0 w 54"/>
              <a:gd name="T5" fmla="*/ 54 h 54"/>
            </a:gdLst>
            <a:cxnLst>
              <a:cxn ang="0">
                <a:pos x="T0" y="T1"/>
              </a:cxn>
              <a:cxn ang="0">
                <a:pos x="T2" y="T3"/>
              </a:cxn>
              <a:cxn ang="0">
                <a:pos x="T4" y="T5"/>
              </a:cxn>
            </a:cxnLst>
            <a:rect l="0" t="0" r="r" b="b"/>
            <a:pathLst>
              <a:path w="54" h="54">
                <a:moveTo>
                  <a:pt x="0" y="54"/>
                </a:moveTo>
                <a:lnTo>
                  <a:pt x="54" y="0"/>
                </a:lnTo>
                <a:lnTo>
                  <a:pt x="0" y="54"/>
                </a:lnTo>
                <a:close/>
              </a:path>
            </a:pathLst>
          </a:custGeom>
          <a:solidFill>
            <a:srgbClr val="D40F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Line 509"/>
          <p:cNvSpPr>
            <a:spLocks noChangeShapeType="1"/>
          </p:cNvSpPr>
          <p:nvPr/>
        </p:nvSpPr>
        <p:spPr bwMode="auto">
          <a:xfrm flipV="1">
            <a:off x="6192349" y="1866451"/>
            <a:ext cx="85725" cy="857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Line 510"/>
          <p:cNvSpPr>
            <a:spLocks noChangeShapeType="1"/>
          </p:cNvSpPr>
          <p:nvPr/>
        </p:nvSpPr>
        <p:spPr bwMode="auto">
          <a:xfrm flipH="1">
            <a:off x="6192349" y="178072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Line 511"/>
          <p:cNvSpPr>
            <a:spLocks noChangeShapeType="1"/>
          </p:cNvSpPr>
          <p:nvPr/>
        </p:nvSpPr>
        <p:spPr bwMode="auto">
          <a:xfrm flipH="1">
            <a:off x="6192349" y="178072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512"/>
          <p:cNvSpPr/>
          <p:nvPr/>
        </p:nvSpPr>
        <p:spPr bwMode="auto">
          <a:xfrm>
            <a:off x="5832309" y="1699763"/>
            <a:ext cx="168275" cy="333375"/>
          </a:xfrm>
          <a:custGeom>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210">
                <a:moveTo>
                  <a:pt x="54" y="105"/>
                </a:moveTo>
                <a:lnTo>
                  <a:pt x="0" y="159"/>
                </a:lnTo>
                <a:lnTo>
                  <a:pt x="0" y="210"/>
                </a:lnTo>
                <a:lnTo>
                  <a:pt x="0" y="210"/>
                </a:lnTo>
                <a:lnTo>
                  <a:pt x="106" y="105"/>
                </a:lnTo>
                <a:lnTo>
                  <a:pt x="0" y="0"/>
                </a:lnTo>
                <a:lnTo>
                  <a:pt x="0" y="0"/>
                </a:lnTo>
                <a:lnTo>
                  <a:pt x="0" y="51"/>
                </a:lnTo>
                <a:lnTo>
                  <a:pt x="54" y="105"/>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17" name="TextBox 16"/>
          <p:cNvSpPr txBox="1"/>
          <p:nvPr/>
        </p:nvSpPr>
        <p:spPr>
          <a:xfrm>
            <a:off x="6048333" y="1605162"/>
            <a:ext cx="3777625" cy="523220"/>
          </a:xfrm>
          <a:prstGeom prst="rect">
            <a:avLst/>
          </a:prstGeom>
          <a:noFill/>
        </p:spPr>
        <p:txBody>
          <a:bodyPr wrap="square" rtlCol="0">
            <a:spAutoFit/>
          </a:bodyPr>
          <a:lstStyle/>
          <a:p>
            <a:r>
              <a:rPr lang="zh-CN" altLang="en-US" sz="2800">
                <a:solidFill>
                  <a:schemeClr val="tx1">
                    <a:lumMod val="50000"/>
                    <a:lumOff val="50000"/>
                  </a:schemeClr>
                </a:solidFill>
                <a:latin typeface="微软雅黑" panose="020b0503020204020204" pitchFamily="34" charset="-122"/>
                <a:ea typeface="微软雅黑" panose="020b0503020204020204" pitchFamily="34" charset="-122"/>
              </a:rPr>
              <a:t>前言</a:t>
            </a:r>
            <a:endParaRPr lang="zh-CN" altLang="zh-CN" sz="28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矩形 1"/>
          <p:cNvSpPr/>
          <p:nvPr/>
        </p:nvSpPr>
        <p:spPr>
          <a:xfrm flipV="1">
            <a:off x="1" y="0"/>
            <a:ext cx="4932946" cy="6859588"/>
          </a:xfrm>
          <a:custGeom>
            <a:gdLst>
              <a:gd name="connsiteX0" fmla="*/ 0 w 6121077"/>
              <a:gd name="connsiteY0" fmla="*/ 0 h 6859588"/>
              <a:gd name="connsiteX1" fmla="*/ 6121077 w 6121077"/>
              <a:gd name="connsiteY1" fmla="*/ 0 h 6859588"/>
              <a:gd name="connsiteX2" fmla="*/ 6121077 w 6121077"/>
              <a:gd name="connsiteY2" fmla="*/ 6859588 h 6859588"/>
              <a:gd name="connsiteX3" fmla="*/ 0 w 6121077"/>
              <a:gd name="connsiteY3" fmla="*/ 6859588 h 6859588"/>
              <a:gd name="connsiteX4" fmla="*/ 0 w 6121077"/>
              <a:gd name="connsiteY4" fmla="*/ 0 h 6859588"/>
              <a:gd name="connsiteX0-1" fmla="*/ 0 w 6121077"/>
              <a:gd name="connsiteY0-2" fmla="*/ 0 h 6859588"/>
              <a:gd name="connsiteX1-3" fmla="*/ 6121077 w 6121077"/>
              <a:gd name="connsiteY1-4" fmla="*/ 0 h 6859588"/>
              <a:gd name="connsiteX2-5" fmla="*/ 4692327 w 6121077"/>
              <a:gd name="connsiteY2-6" fmla="*/ 6859588 h 6859588"/>
              <a:gd name="connsiteX3-7" fmla="*/ 0 w 6121077"/>
              <a:gd name="connsiteY3-8" fmla="*/ 6859588 h 6859588"/>
              <a:gd name="connsiteX4-9" fmla="*/ 0 w 6121077"/>
              <a:gd name="connsiteY4-10" fmla="*/ 0 h 6859588"/>
              <a:gd name="connsiteX0-11" fmla="*/ 0 w 6121077"/>
              <a:gd name="connsiteY0-12" fmla="*/ 0 h 6859588"/>
              <a:gd name="connsiteX1-13" fmla="*/ 6121077 w 6121077"/>
              <a:gd name="connsiteY1-14" fmla="*/ 0 h 6859588"/>
              <a:gd name="connsiteX2-15" fmla="*/ 4063677 w 6121077"/>
              <a:gd name="connsiteY2-16" fmla="*/ 6859588 h 6859588"/>
              <a:gd name="connsiteX3-17" fmla="*/ 0 w 6121077"/>
              <a:gd name="connsiteY3-18" fmla="*/ 6859588 h 6859588"/>
              <a:gd name="connsiteX4-19" fmla="*/ 0 w 6121077"/>
              <a:gd name="connsiteY4-20" fmla="*/ 0 h 6859588"/>
              <a:gd name="connsiteX0-21" fmla="*/ 0 w 5749602"/>
              <a:gd name="connsiteY0-22" fmla="*/ 0 h 6859588"/>
              <a:gd name="connsiteX1-23" fmla="*/ 5749602 w 5749602"/>
              <a:gd name="connsiteY1-24" fmla="*/ 0 h 6859588"/>
              <a:gd name="connsiteX2-25" fmla="*/ 4063677 w 5749602"/>
              <a:gd name="connsiteY2-26" fmla="*/ 6859588 h 6859588"/>
              <a:gd name="connsiteX3-27" fmla="*/ 0 w 5749602"/>
              <a:gd name="connsiteY3-28" fmla="*/ 6859588 h 6859588"/>
              <a:gd name="connsiteX4-29" fmla="*/ 0 w 5749602"/>
              <a:gd name="connsiteY4-30" fmla="*/ 0 h 6859588"/>
              <a:gd name="connsiteX0-31" fmla="*/ 0 w 6235377"/>
              <a:gd name="connsiteY0-32" fmla="*/ 0 h 6859588"/>
              <a:gd name="connsiteX1-33" fmla="*/ 6235377 w 6235377"/>
              <a:gd name="connsiteY1-34" fmla="*/ 0 h 6859588"/>
              <a:gd name="connsiteX2-35" fmla="*/ 4063677 w 6235377"/>
              <a:gd name="connsiteY2-36" fmla="*/ 6859588 h 6859588"/>
              <a:gd name="connsiteX3-37" fmla="*/ 0 w 6235377"/>
              <a:gd name="connsiteY3-38" fmla="*/ 6859588 h 6859588"/>
              <a:gd name="connsiteX4-39" fmla="*/ 0 w 6235377"/>
              <a:gd name="connsiteY4-40" fmla="*/ 0 h 6859588"/>
              <a:gd name="connsiteX0-41" fmla="*/ 0 w 6235377"/>
              <a:gd name="connsiteY0-42" fmla="*/ 0 h 6859588"/>
              <a:gd name="connsiteX1-43" fmla="*/ 6235377 w 6235377"/>
              <a:gd name="connsiteY1-44" fmla="*/ 0 h 6859588"/>
              <a:gd name="connsiteX2-45" fmla="*/ 4692327 w 6235377"/>
              <a:gd name="connsiteY2-46" fmla="*/ 6859588 h 6859588"/>
              <a:gd name="connsiteX3-47" fmla="*/ 0 w 6235377"/>
              <a:gd name="connsiteY3-48" fmla="*/ 6859588 h 6859588"/>
              <a:gd name="connsiteX4-49" fmla="*/ 0 w 6235377"/>
              <a:gd name="connsiteY4-50" fmla="*/ 0 h 6859588"/>
              <a:gd name="connsiteX0-51" fmla="*/ 0 w 5892477"/>
              <a:gd name="connsiteY0-52" fmla="*/ 0 h 6859588"/>
              <a:gd name="connsiteX1-53" fmla="*/ 5892477 w 5892477"/>
              <a:gd name="connsiteY1-54" fmla="*/ 0 h 6859588"/>
              <a:gd name="connsiteX2-55" fmla="*/ 4692327 w 5892477"/>
              <a:gd name="connsiteY2-56" fmla="*/ 6859588 h 6859588"/>
              <a:gd name="connsiteX3-57" fmla="*/ 0 w 5892477"/>
              <a:gd name="connsiteY3-58" fmla="*/ 6859588 h 6859588"/>
              <a:gd name="connsiteX4-59" fmla="*/ 0 w 5892477"/>
              <a:gd name="connsiteY4-60" fmla="*/ 0 h 6859588"/>
              <a:gd name="connsiteX0-61" fmla="*/ 0 w 6121077"/>
              <a:gd name="connsiteY0-62" fmla="*/ 0 h 6859588"/>
              <a:gd name="connsiteX1-63" fmla="*/ 6121077 w 6121077"/>
              <a:gd name="connsiteY1-64" fmla="*/ 0 h 6859588"/>
              <a:gd name="connsiteX2-65" fmla="*/ 4692327 w 6121077"/>
              <a:gd name="connsiteY2-66" fmla="*/ 6859588 h 6859588"/>
              <a:gd name="connsiteX3-67" fmla="*/ 0 w 6121077"/>
              <a:gd name="connsiteY3-68" fmla="*/ 6859588 h 6859588"/>
              <a:gd name="connsiteX4-69" fmla="*/ 0 w 6121077"/>
              <a:gd name="connsiteY4-70" fmla="*/ 0 h 6859588"/>
              <a:gd name="connsiteX0-71" fmla="*/ 0 w 6121077"/>
              <a:gd name="connsiteY0-72" fmla="*/ 0 h 6859588"/>
              <a:gd name="connsiteX1-73" fmla="*/ 6121077 w 6121077"/>
              <a:gd name="connsiteY1-74" fmla="*/ 0 h 6859588"/>
              <a:gd name="connsiteX2-75" fmla="*/ 4292277 w 6121077"/>
              <a:gd name="connsiteY2-76" fmla="*/ 6859588 h 6859588"/>
              <a:gd name="connsiteX3-77" fmla="*/ 0 w 6121077"/>
              <a:gd name="connsiteY3-78" fmla="*/ 6859588 h 6859588"/>
              <a:gd name="connsiteX4-79" fmla="*/ 0 w 6121077"/>
              <a:gd name="connsiteY4-80" fmla="*/ 0 h 685958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121077" h="6859588">
                <a:moveTo>
                  <a:pt x="0" y="0"/>
                </a:moveTo>
                <a:lnTo>
                  <a:pt x="6121077" y="0"/>
                </a:lnTo>
                <a:lnTo>
                  <a:pt x="4292277" y="6859588"/>
                </a:lnTo>
                <a:lnTo>
                  <a:pt x="0" y="6859588"/>
                </a:lnTo>
                <a:lnTo>
                  <a:pt x="0" y="0"/>
                </a:lnTo>
                <a:close/>
              </a:path>
            </a:pathLst>
          </a:cu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3213166" y="2650616"/>
            <a:ext cx="1846387" cy="1664728"/>
            <a:chOff x="3720691" y="2824413"/>
            <a:chExt cx="1341120" cy="1209172"/>
          </a:xfrm>
        </p:grpSpPr>
        <p:sp>
          <p:nvSpPr>
            <p:cNvPr id="21" name="Freeform 5"/>
            <p:cNvSpPr/>
            <p:nvPr/>
          </p:nvSpPr>
          <p:spPr bwMode="auto">
            <a:xfrm rot="1855731">
              <a:off x="3720691" y="2824413"/>
              <a:ext cx="1341120" cy="1209172"/>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2" name="Freeform 5"/>
            <p:cNvSpPr/>
            <p:nvPr/>
          </p:nvSpPr>
          <p:spPr bwMode="auto">
            <a:xfrm rot="1855731">
              <a:off x="3764581" y="2863367"/>
              <a:ext cx="1264630" cy="1140208"/>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23" name="Freeform 5"/>
          <p:cNvSpPr/>
          <p:nvPr/>
        </p:nvSpPr>
        <p:spPr bwMode="auto">
          <a:xfrm rot="1855731">
            <a:off x="3339600" y="2764611"/>
            <a:ext cx="1593518" cy="1436739"/>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ysDash"/>
            <a:miter lim="800000"/>
          </a:ln>
          <a:effectLst/>
        </p:spPr>
        <p:txBody>
          <a:bodyPr vert="horz" wrap="square" lIns="91440" tIns="45720" rIns="91440" bIns="45720" numCol="1" anchor="t" anchorCtr="0" compatLnSpc="1"/>
          <a:lstStyle/>
          <a:p>
            <a:endParaRPr lang="zh-CN" altLang="en-US"/>
          </a:p>
        </p:txBody>
      </p:sp>
      <p:sp>
        <p:nvSpPr>
          <p:cNvPr id="24" name="KSO_Shape"/>
          <p:cNvSpPr/>
          <p:nvPr/>
        </p:nvSpPr>
        <p:spPr bwMode="auto">
          <a:xfrm>
            <a:off x="3772825" y="3192790"/>
            <a:ext cx="814442" cy="559250"/>
          </a:xfrm>
          <a:custGeom>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C0000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par>
                          <p:cTn id="11" fill="hold" nodeType="afterGroup">
                            <p:stCondLst>
                              <p:cond delay="1000"/>
                            </p:stCondLst>
                            <p:childTnLst>
                              <p:par>
                                <p:cTn id="12" presetID="2" presetClass="entr" presetSubtype="8"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0-#ppt_w/2"/>
                                          </p:val>
                                        </p:tav>
                                        <p:tav tm="100000">
                                          <p:val>
                                            <p:strVal val="#ppt_x"/>
                                          </p:val>
                                        </p:tav>
                                      </p:tavLst>
                                    </p:anim>
                                    <p:anim calcmode="lin" valueType="num">
                                      <p:cBhvr additive="base">
                                        <p:cTn id="15" dur="500" fill="hold"/>
                                        <p:tgtEl>
                                          <p:spTgt spid="20"/>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0-#ppt_w/2"/>
                                          </p:val>
                                        </p:tav>
                                        <p:tav tm="100000">
                                          <p:val>
                                            <p:strVal val="#ppt_x"/>
                                          </p:val>
                                        </p:tav>
                                      </p:tavLst>
                                    </p:anim>
                                    <p:anim calcmode="lin" valueType="num">
                                      <p:cBhvr additive="base">
                                        <p:cTn id="19" dur="500" fill="hold"/>
                                        <p:tgtEl>
                                          <p:spTgt spid="23"/>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0-#ppt_w/2"/>
                                          </p:val>
                                        </p:tav>
                                        <p:tav tm="100000">
                                          <p:val>
                                            <p:strVal val="#ppt_x"/>
                                          </p:val>
                                        </p:tav>
                                      </p:tavLst>
                                    </p:anim>
                                    <p:anim calcmode="lin" valueType="num">
                                      <p:cBhvr additive="base">
                                        <p:cTn id="23" dur="500" fill="hold"/>
                                        <p:tgtEl>
                                          <p:spTgt spid="24"/>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strVal val="#ppt_x"/>
                                          </p:val>
                                        </p:tav>
                                        <p:tav tm="100000">
                                          <p:val>
                                            <p:strVal val="#ppt_x"/>
                                          </p:val>
                                        </p:tav>
                                      </p:tavLst>
                                    </p:anim>
                                    <p:anim calcmode="lin" valueType="num">
                                      <p:cBhvr>
                                        <p:cTn id="29" dur="5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anim calcmode="lin" valueType="num">
                                      <p:cBhvr>
                                        <p:cTn id="33" dur="500" fill="hold"/>
                                        <p:tgtEl>
                                          <p:spTgt spid="17"/>
                                        </p:tgtEl>
                                        <p:attrNameLst>
                                          <p:attrName>ppt_x</p:attrName>
                                        </p:attrNameLst>
                                      </p:cBhvr>
                                      <p:tavLst>
                                        <p:tav tm="0">
                                          <p:val>
                                            <p:strVal val="#ppt_x"/>
                                          </p:val>
                                        </p:tav>
                                        <p:tav tm="100000">
                                          <p:val>
                                            <p:strVal val="#ppt_x"/>
                                          </p:val>
                                        </p:tav>
                                      </p:tavLst>
                                    </p:anim>
                                    <p:anim calcmode="lin" valueType="num">
                                      <p:cBhvr>
                                        <p:cTn id="34" dur="500" fill="hold"/>
                                        <p:tgtEl>
                                          <p:spTgt spid="17"/>
                                        </p:tgtEl>
                                        <p:attrNameLst>
                                          <p:attrName>ppt_y</p:attrName>
                                        </p:attrNameLst>
                                      </p:cBhvr>
                                      <p:tavLst>
                                        <p:tav tm="0">
                                          <p:val>
                                            <p:strVal val="#ppt_y+.1"/>
                                          </p:val>
                                        </p:tav>
                                        <p:tav tm="100000">
                                          <p:val>
                                            <p:strVal val="#ppt_y"/>
                                          </p:val>
                                        </p:tav>
                                      </p:tavLst>
                                    </p:anim>
                                  </p:childTnLst>
                                </p:cTn>
                              </p:par>
                            </p:childTnLst>
                          </p:cTn>
                        </p:par>
                        <p:par>
                          <p:cTn id="35" fill="hold" nodeType="afterGroup">
                            <p:stCondLst>
                              <p:cond delay="2000"/>
                            </p:stCondLst>
                            <p:childTnLst>
                              <p:par>
                                <p:cTn id="36" presetID="55"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strVal val="#ppt_w*0.70"/>
                                          </p:val>
                                        </p:tav>
                                        <p:tav tm="100000">
                                          <p:val>
                                            <p:strVal val="#ppt_w"/>
                                          </p:val>
                                        </p:tav>
                                      </p:tavLst>
                                    </p:anim>
                                    <p:anim calcmode="lin" valueType="num">
                                      <p:cBhvr>
                                        <p:cTn id="39" dur="500" fill="hold"/>
                                        <p:tgtEl>
                                          <p:spTgt spid="8"/>
                                        </p:tgtEl>
                                        <p:attrNameLst>
                                          <p:attrName>ppt_h</p:attrName>
                                        </p:attrNameLst>
                                      </p:cBhvr>
                                      <p:tavLst>
                                        <p:tav tm="0">
                                          <p:val>
                                            <p:strVal val="#ppt_h"/>
                                          </p:val>
                                        </p:tav>
                                        <p:tav tm="100000">
                                          <p:val>
                                            <p:strVal val="#ppt_h"/>
                                          </p:val>
                                        </p:tav>
                                      </p:tavLst>
                                    </p:anim>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17" grpId="0"/>
      <p:bldP spid="18" grpId="0" animBg="1"/>
      <p:bldP spid="23" grpId="0" animBg="1"/>
      <p:bldP spid="24" grpId="0"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8" name="矩形 17"/>
          <p:cNvSpPr/>
          <p:nvPr/>
        </p:nvSpPr>
        <p:spPr>
          <a:xfrm>
            <a:off x="0" y="2471984"/>
            <a:ext cx="12190414" cy="1223716"/>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296877" y="2613725"/>
            <a:ext cx="4285273" cy="830993"/>
          </a:xfrm>
          <a:prstGeom prst="rect">
            <a:avLst/>
          </a:prstGeom>
        </p:spPr>
        <p:txBody>
          <a:bodyPr wrap="square" lIns="91437" tIns="45718" rIns="91437" bIns="45718">
            <a:spAutoFit/>
          </a:bodyPr>
          <a:lstStyle/>
          <a:p>
            <a:r>
              <a:rPr lang="zh-CN" altLang="en-US" sz="4800" b="1">
                <a:solidFill>
                  <a:schemeClr val="bg1"/>
                </a:solidFill>
                <a:latin typeface="微软雅黑" panose="020b0503020204020204" pitchFamily="34" charset="-122"/>
                <a:ea typeface="微软雅黑" panose="020b0503020204020204" pitchFamily="34" charset="-122"/>
              </a:rPr>
              <a:t>工作规划概述</a:t>
            </a:r>
            <a:endParaRPr lang="zh-CN" altLang="en-US" sz="4800" b="1">
              <a:solidFill>
                <a:schemeClr val="bg1"/>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2507143" y="2087565"/>
            <a:ext cx="2209984" cy="1992550"/>
            <a:chOff x="3720691" y="2824413"/>
            <a:chExt cx="1341120" cy="1209172"/>
          </a:xfrm>
        </p:grpSpPr>
        <p:sp>
          <p:nvSpPr>
            <p:cNvPr id="21" name="Freeform 5"/>
            <p:cNvSpPr/>
            <p:nvPr/>
          </p:nvSpPr>
          <p:spPr bwMode="auto">
            <a:xfrm rot="1855731">
              <a:off x="3720691" y="2824413"/>
              <a:ext cx="1341120" cy="1209172"/>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2" name="Freeform 5"/>
            <p:cNvSpPr/>
            <p:nvPr/>
          </p:nvSpPr>
          <p:spPr bwMode="auto">
            <a:xfrm rot="1855731">
              <a:off x="3764581" y="2863367"/>
              <a:ext cx="1264630" cy="1140208"/>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23" name="Freeform 5"/>
          <p:cNvSpPr/>
          <p:nvPr/>
        </p:nvSpPr>
        <p:spPr bwMode="auto">
          <a:xfrm rot="1855731">
            <a:off x="2671950" y="2236158"/>
            <a:ext cx="1880368" cy="1695366"/>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ysDash"/>
            <a:miter lim="800000"/>
          </a:ln>
          <a:effectLst/>
        </p:spPr>
        <p:txBody>
          <a:bodyPr vert="horz" wrap="square" lIns="91440" tIns="45720" rIns="91440" bIns="45720" numCol="1" anchor="t" anchorCtr="0" compatLnSpc="1"/>
          <a:lstStyle/>
          <a:p>
            <a:endParaRPr lang="zh-CN" altLang="en-US"/>
          </a:p>
        </p:txBody>
      </p:sp>
      <p:sp>
        <p:nvSpPr>
          <p:cNvPr id="24" name="TextBox 23"/>
          <p:cNvSpPr txBox="1"/>
          <p:nvPr/>
        </p:nvSpPr>
        <p:spPr>
          <a:xfrm>
            <a:off x="3157798" y="2339812"/>
            <a:ext cx="1126806" cy="1446550"/>
          </a:xfrm>
          <a:prstGeom prst="rect">
            <a:avLst/>
          </a:prstGeom>
          <a:noFill/>
        </p:spPr>
        <p:txBody>
          <a:bodyPr wrap="square" rtlCol="0">
            <a:spAutoFit/>
          </a:bodyPr>
          <a:lstStyle/>
          <a:p>
            <a:r>
              <a:rPr lang="en-US" altLang="zh-CN" sz="8800" b="1">
                <a:solidFill>
                  <a:srgbClr val="C00000"/>
                </a:solidFill>
                <a:latin typeface="微软雅黑" panose="020b0503020204020204" pitchFamily="34" charset="-122"/>
                <a:ea typeface="微软雅黑" panose="020b0503020204020204" pitchFamily="34" charset="-122"/>
              </a:rPr>
              <a:t>D</a:t>
            </a:r>
            <a:endParaRPr lang="zh-CN" altLang="en-US" sz="88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anim calcmode="lin" valueType="num">
                                      <p:cBhvr>
                                        <p:cTn id="17" dur="1000" fill="hold"/>
                                        <p:tgtEl>
                                          <p:spTgt spid="24"/>
                                        </p:tgtEl>
                                        <p:attrNameLst>
                                          <p:attrName>ppt_x</p:attrName>
                                        </p:attrNameLst>
                                      </p:cBhvr>
                                      <p:tavLst>
                                        <p:tav tm="0">
                                          <p:val>
                                            <p:strVal val="#ppt_x"/>
                                          </p:val>
                                        </p:tav>
                                        <p:tav tm="100000">
                                          <p:val>
                                            <p:strVal val="#ppt_x"/>
                                          </p:val>
                                        </p:tav>
                                      </p:tavLst>
                                    </p:anim>
                                    <p:anim calcmode="lin" valueType="num">
                                      <p:cBhvr>
                                        <p:cTn id="18" dur="1000" fill="hold"/>
                                        <p:tgtEl>
                                          <p:spTgt spid="24"/>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150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250" fill="hold"/>
                                        <p:tgtEl>
                                          <p:spTgt spid="19"/>
                                        </p:tgtEl>
                                        <p:attrNameLst>
                                          <p:attrName>ppt_w</p:attrName>
                                        </p:attrNameLst>
                                      </p:cBhvr>
                                      <p:tavLst>
                                        <p:tav tm="0">
                                          <p:val>
                                            <p:fltVal val="0"/>
                                          </p:val>
                                        </p:tav>
                                        <p:tav tm="100000">
                                          <p:val>
                                            <p:strVal val="#ppt_w"/>
                                          </p:val>
                                        </p:tav>
                                      </p:tavLst>
                                    </p:anim>
                                    <p:anim calcmode="lin" valueType="num">
                                      <p:cBhvr>
                                        <p:cTn id="23" dur="1250" fill="hold"/>
                                        <p:tgtEl>
                                          <p:spTgt spid="19"/>
                                        </p:tgtEl>
                                        <p:attrNameLst>
                                          <p:attrName>ppt_h</p:attrName>
                                        </p:attrNameLst>
                                      </p:cBhvr>
                                      <p:tavLst>
                                        <p:tav tm="0">
                                          <p:val>
                                            <p:fltVal val="0"/>
                                          </p:val>
                                        </p:tav>
                                        <p:tav tm="100000">
                                          <p:val>
                                            <p:strVal val="#ppt_h"/>
                                          </p:val>
                                        </p:tav>
                                      </p:tavLst>
                                    </p:anim>
                                    <p:anim calcmode="lin" valueType="num">
                                      <p:cBhvr>
                                        <p:cTn id="24" dur="1250" fill="hold"/>
                                        <p:tgtEl>
                                          <p:spTgt spid="19"/>
                                        </p:tgtEl>
                                        <p:attrNameLst>
                                          <p:attrName>style.rotation</p:attrName>
                                        </p:attrNameLst>
                                      </p:cBhvr>
                                      <p:tavLst>
                                        <p:tav tm="0">
                                          <p:val>
                                            <p:fltVal val="90"/>
                                          </p:val>
                                        </p:tav>
                                        <p:tav tm="100000">
                                          <p:val>
                                            <p:fltVal val="0"/>
                                          </p:val>
                                        </p:tav>
                                      </p:tavLst>
                                    </p:anim>
                                    <p:animEffect transition="in" filter="fade">
                                      <p:cBhvr>
                                        <p:cTn id="25"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animBg="1"/>
      <p:bldP spid="24"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圆角矩形 1"/>
          <p:cNvSpPr/>
          <p:nvPr/>
        </p:nvSpPr>
        <p:spPr>
          <a:xfrm>
            <a:off x="2753131" y="2235710"/>
            <a:ext cx="2736423" cy="1309202"/>
          </a:xfrm>
          <a:custGeom>
            <a:rect l="l" t="t" r="r" b="b"/>
            <a:pathLst>
              <a:path w="2736304" h="1308596">
                <a:moveTo>
                  <a:pt x="291391" y="0"/>
                </a:moveTo>
                <a:lnTo>
                  <a:pt x="1800289" y="0"/>
                </a:lnTo>
                <a:cubicBezTo>
                  <a:pt x="1884459" y="0"/>
                  <a:pt x="1952692" y="68233"/>
                  <a:pt x="1952692" y="152403"/>
                </a:cubicBezTo>
                <a:lnTo>
                  <a:pt x="1952692" y="394196"/>
                </a:lnTo>
                <a:lnTo>
                  <a:pt x="2583901" y="394196"/>
                </a:lnTo>
                <a:cubicBezTo>
                  <a:pt x="2668071" y="394196"/>
                  <a:pt x="2736304" y="462429"/>
                  <a:pt x="2736304" y="546599"/>
                </a:cubicBezTo>
                <a:lnTo>
                  <a:pt x="2736304" y="1156193"/>
                </a:lnTo>
                <a:cubicBezTo>
                  <a:pt x="2736304" y="1240363"/>
                  <a:pt x="2668071" y="1308596"/>
                  <a:pt x="2583901" y="1308596"/>
                </a:cubicBezTo>
                <a:lnTo>
                  <a:pt x="152403" y="1308596"/>
                </a:lnTo>
                <a:cubicBezTo>
                  <a:pt x="68233" y="1308596"/>
                  <a:pt x="0" y="1240363"/>
                  <a:pt x="0" y="1156193"/>
                </a:cubicBezTo>
                <a:lnTo>
                  <a:pt x="0" y="546599"/>
                </a:lnTo>
                <a:cubicBezTo>
                  <a:pt x="0" y="467013"/>
                  <a:pt x="61003" y="401675"/>
                  <a:pt x="138988" y="396905"/>
                </a:cubicBezTo>
                <a:lnTo>
                  <a:pt x="138988" y="152403"/>
                </a:lnTo>
                <a:cubicBezTo>
                  <a:pt x="138988" y="68233"/>
                  <a:pt x="207221" y="0"/>
                  <a:pt x="291391" y="0"/>
                </a:cubicBezTo>
                <a:close/>
              </a:path>
            </a:pathLst>
          </a:custGeom>
          <a:solidFill>
            <a:srgbClr val="C00000"/>
          </a:solidFill>
          <a:ln>
            <a:solidFill>
              <a:schemeClr val="bg1"/>
            </a:solidFill>
          </a:ln>
          <a:effectLst>
            <a:outerShdw blurRad="63500" dir="13500000" sy="23000" kx="1200000" algn="b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0" name="Freeform 6"/>
          <p:cNvSpPr>
            <a:spLocks noChangeAspect="1" noEditPoints="1"/>
          </p:cNvSpPr>
          <p:nvPr/>
        </p:nvSpPr>
        <p:spPr bwMode="auto">
          <a:xfrm>
            <a:off x="2989814" y="2756142"/>
            <a:ext cx="651620" cy="572647"/>
          </a:xfrm>
          <a:custGeom>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vert="horz" wrap="square" lIns="91401" tIns="45700" rIns="91401" bIns="45700" numCol="1" anchor="t" anchorCtr="0" compatLnSpc="1"/>
          <a:lstStyle/>
          <a:p>
            <a:endParaRPr lang="en-US"/>
          </a:p>
        </p:txBody>
      </p:sp>
      <p:sp>
        <p:nvSpPr>
          <p:cNvPr id="11" name="Rectangle 42"/>
          <p:cNvSpPr/>
          <p:nvPr/>
        </p:nvSpPr>
        <p:spPr>
          <a:xfrm flipH="1">
            <a:off x="3698581" y="2752454"/>
            <a:ext cx="1727846" cy="551242"/>
          </a:xfrm>
          <a:prstGeom prst="rect">
            <a:avLst/>
          </a:prstGeom>
          <a:noFill/>
          <a:ln w="12700" cap="flat" cmpd="sng" algn="ctr">
            <a:noFill/>
            <a:prstDash val="solid"/>
          </a:ln>
          <a:effectLst/>
        </p:spPr>
        <p:txBody>
          <a:bodyPr lIns="91401" tIns="0" rIns="91401" bIns="0" rtlCol="0" anchor="t"/>
          <a:lstStyle/>
          <a:p>
            <a:pPr lvl="0">
              <a:defRPr/>
            </a:pPr>
            <a:r>
              <a:rPr lang="zh-CN" altLang="en-US" sz="1400" kern="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加入你的文字描述，加入你的字描述，加入你的文字。</a:t>
            </a:r>
            <a:endParaRPr lang="zh-CN" altLang="en-US" sz="1400" ker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Rectangle 42"/>
          <p:cNvSpPr/>
          <p:nvPr/>
        </p:nvSpPr>
        <p:spPr>
          <a:xfrm flipH="1">
            <a:off x="3265880" y="2339067"/>
            <a:ext cx="1296410" cy="551242"/>
          </a:xfrm>
          <a:prstGeom prst="rect">
            <a:avLst/>
          </a:prstGeom>
          <a:noFill/>
          <a:ln w="12700" cap="flat" cmpd="sng" algn="ctr">
            <a:noFill/>
            <a:prstDash val="solid"/>
          </a:ln>
          <a:effectLst/>
        </p:spPr>
        <p:txBody>
          <a:bodyPr lIns="91401" tIns="0" rIns="91401" bIns="0" rtlCol="0" anchor="t"/>
          <a:lstStyle/>
          <a:p>
            <a:pPr lvl="0">
              <a:defRPr/>
            </a:pPr>
            <a:r>
              <a:rPr lang="zh-CN" altLang="en-US" sz="2000" b="1" kern="0">
                <a:solidFill>
                  <a:schemeClr val="bg1"/>
                </a:solidFill>
                <a:latin typeface="微软雅黑" panose="020b0503020204020204" pitchFamily="34" charset="-122"/>
                <a:ea typeface="微软雅黑" panose="020b0503020204020204" pitchFamily="34" charset="-122"/>
                <a:cs typeface="Arial" panose="020b0604020202020204" pitchFamily="34" charset="0"/>
              </a:rPr>
              <a:t>团队建设</a:t>
            </a:r>
            <a:endParaRPr lang="zh-CN" altLang="en-US" sz="2000" b="1" ker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圆角矩形 1"/>
          <p:cNvSpPr/>
          <p:nvPr/>
        </p:nvSpPr>
        <p:spPr>
          <a:xfrm>
            <a:off x="6755694" y="2235710"/>
            <a:ext cx="2736423" cy="1309202"/>
          </a:xfrm>
          <a:custGeom>
            <a:rect l="l" t="t" r="r" b="b"/>
            <a:pathLst>
              <a:path w="2736304" h="1308596">
                <a:moveTo>
                  <a:pt x="291391" y="0"/>
                </a:moveTo>
                <a:lnTo>
                  <a:pt x="1800289" y="0"/>
                </a:lnTo>
                <a:cubicBezTo>
                  <a:pt x="1884459" y="0"/>
                  <a:pt x="1952692" y="68233"/>
                  <a:pt x="1952692" y="152403"/>
                </a:cubicBezTo>
                <a:lnTo>
                  <a:pt x="1952692" y="394196"/>
                </a:lnTo>
                <a:lnTo>
                  <a:pt x="2583901" y="394196"/>
                </a:lnTo>
                <a:cubicBezTo>
                  <a:pt x="2668071" y="394196"/>
                  <a:pt x="2736304" y="462429"/>
                  <a:pt x="2736304" y="546599"/>
                </a:cubicBezTo>
                <a:lnTo>
                  <a:pt x="2736304" y="1156193"/>
                </a:lnTo>
                <a:cubicBezTo>
                  <a:pt x="2736304" y="1240363"/>
                  <a:pt x="2668071" y="1308596"/>
                  <a:pt x="2583901" y="1308596"/>
                </a:cubicBezTo>
                <a:lnTo>
                  <a:pt x="152403" y="1308596"/>
                </a:lnTo>
                <a:cubicBezTo>
                  <a:pt x="68233" y="1308596"/>
                  <a:pt x="0" y="1240363"/>
                  <a:pt x="0" y="1156193"/>
                </a:cubicBezTo>
                <a:lnTo>
                  <a:pt x="0" y="546599"/>
                </a:lnTo>
                <a:cubicBezTo>
                  <a:pt x="0" y="467013"/>
                  <a:pt x="61003" y="401675"/>
                  <a:pt x="138988" y="396905"/>
                </a:cubicBezTo>
                <a:lnTo>
                  <a:pt x="138988" y="152403"/>
                </a:lnTo>
                <a:cubicBezTo>
                  <a:pt x="138988" y="68233"/>
                  <a:pt x="207221" y="0"/>
                  <a:pt x="291391" y="0"/>
                </a:cubicBezTo>
                <a:close/>
              </a:path>
            </a:pathLst>
          </a:custGeom>
          <a:solidFill>
            <a:srgbClr val="202A36"/>
          </a:solidFill>
          <a:ln>
            <a:solidFill>
              <a:schemeClr val="bg1"/>
            </a:solidFill>
          </a:ln>
          <a:effectLst>
            <a:outerShdw blurRad="63500" dir="13500000" sy="23000" kx="1200000" algn="b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4" name="Freeform 6"/>
          <p:cNvSpPr>
            <a:spLocks noChangeAspect="1" noEditPoints="1"/>
          </p:cNvSpPr>
          <p:nvPr/>
        </p:nvSpPr>
        <p:spPr bwMode="auto">
          <a:xfrm>
            <a:off x="6992377" y="2756142"/>
            <a:ext cx="651620" cy="572647"/>
          </a:xfrm>
          <a:custGeom>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vert="horz" wrap="square" lIns="91401" tIns="45700" rIns="91401" bIns="45700" numCol="1" anchor="t" anchorCtr="0" compatLnSpc="1"/>
          <a:lstStyle/>
          <a:p>
            <a:endParaRPr lang="en-US"/>
          </a:p>
        </p:txBody>
      </p:sp>
      <p:sp>
        <p:nvSpPr>
          <p:cNvPr id="15" name="Rectangle 42"/>
          <p:cNvSpPr/>
          <p:nvPr/>
        </p:nvSpPr>
        <p:spPr>
          <a:xfrm flipH="1">
            <a:off x="7701144" y="2752454"/>
            <a:ext cx="1727846" cy="551242"/>
          </a:xfrm>
          <a:prstGeom prst="rect">
            <a:avLst/>
          </a:prstGeom>
          <a:noFill/>
          <a:ln w="12700" cap="flat" cmpd="sng" algn="ctr">
            <a:noFill/>
            <a:prstDash val="solid"/>
          </a:ln>
          <a:effectLst/>
        </p:spPr>
        <p:txBody>
          <a:bodyPr lIns="91401" tIns="0" rIns="91401" bIns="0" rtlCol="0" anchor="t"/>
          <a:lstStyle/>
          <a:p>
            <a:pPr lvl="0">
              <a:defRPr/>
            </a:pPr>
            <a:r>
              <a:rPr lang="zh-CN" altLang="en-US" sz="1400" kern="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加入你的文字描述，加入你的字描述，加入你的文字。</a:t>
            </a:r>
            <a:endParaRPr lang="zh-CN" altLang="en-US" sz="1400" ker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Rectangle 42"/>
          <p:cNvSpPr/>
          <p:nvPr/>
        </p:nvSpPr>
        <p:spPr>
          <a:xfrm flipH="1">
            <a:off x="7268443" y="2339067"/>
            <a:ext cx="1296410" cy="551242"/>
          </a:xfrm>
          <a:prstGeom prst="rect">
            <a:avLst/>
          </a:prstGeom>
          <a:noFill/>
          <a:ln w="12700" cap="flat" cmpd="sng" algn="ctr">
            <a:noFill/>
            <a:prstDash val="solid"/>
          </a:ln>
          <a:effectLst/>
        </p:spPr>
        <p:txBody>
          <a:bodyPr lIns="91401" tIns="0" rIns="91401" bIns="0" rtlCol="0" anchor="t"/>
          <a:lstStyle/>
          <a:p>
            <a:pPr lvl="0">
              <a:defRPr/>
            </a:pPr>
            <a:r>
              <a:rPr lang="zh-CN" altLang="en-US" sz="2000" b="1" kern="0">
                <a:solidFill>
                  <a:schemeClr val="bg1"/>
                </a:solidFill>
                <a:latin typeface="微软雅黑" panose="020b0503020204020204" pitchFamily="34" charset="-122"/>
                <a:ea typeface="微软雅黑" panose="020b0503020204020204" pitchFamily="34" charset="-122"/>
                <a:cs typeface="Arial" panose="020b0604020202020204" pitchFamily="34" charset="0"/>
              </a:rPr>
              <a:t>产品运营</a:t>
            </a:r>
            <a:endParaRPr lang="zh-CN" altLang="en-US" sz="2000" b="1" ker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圆角矩形 1"/>
          <p:cNvSpPr/>
          <p:nvPr/>
        </p:nvSpPr>
        <p:spPr>
          <a:xfrm>
            <a:off x="2764987" y="4036744"/>
            <a:ext cx="2736423" cy="1309202"/>
          </a:xfrm>
          <a:custGeom>
            <a:rect l="l" t="t" r="r" b="b"/>
            <a:pathLst>
              <a:path w="2736304" h="1308596">
                <a:moveTo>
                  <a:pt x="291391" y="0"/>
                </a:moveTo>
                <a:lnTo>
                  <a:pt x="1800289" y="0"/>
                </a:lnTo>
                <a:cubicBezTo>
                  <a:pt x="1884459" y="0"/>
                  <a:pt x="1952692" y="68233"/>
                  <a:pt x="1952692" y="152403"/>
                </a:cubicBezTo>
                <a:lnTo>
                  <a:pt x="1952692" y="394196"/>
                </a:lnTo>
                <a:lnTo>
                  <a:pt x="2583901" y="394196"/>
                </a:lnTo>
                <a:cubicBezTo>
                  <a:pt x="2668071" y="394196"/>
                  <a:pt x="2736304" y="462429"/>
                  <a:pt x="2736304" y="546599"/>
                </a:cubicBezTo>
                <a:lnTo>
                  <a:pt x="2736304" y="1156193"/>
                </a:lnTo>
                <a:cubicBezTo>
                  <a:pt x="2736304" y="1240363"/>
                  <a:pt x="2668071" y="1308596"/>
                  <a:pt x="2583901" y="1308596"/>
                </a:cubicBezTo>
                <a:lnTo>
                  <a:pt x="152403" y="1308596"/>
                </a:lnTo>
                <a:cubicBezTo>
                  <a:pt x="68233" y="1308596"/>
                  <a:pt x="0" y="1240363"/>
                  <a:pt x="0" y="1156193"/>
                </a:cubicBezTo>
                <a:lnTo>
                  <a:pt x="0" y="546599"/>
                </a:lnTo>
                <a:cubicBezTo>
                  <a:pt x="0" y="467013"/>
                  <a:pt x="61003" y="401675"/>
                  <a:pt x="138988" y="396905"/>
                </a:cubicBezTo>
                <a:lnTo>
                  <a:pt x="138988" y="152403"/>
                </a:lnTo>
                <a:cubicBezTo>
                  <a:pt x="138988" y="68233"/>
                  <a:pt x="207221" y="0"/>
                  <a:pt x="291391" y="0"/>
                </a:cubicBezTo>
                <a:close/>
              </a:path>
            </a:pathLst>
          </a:custGeom>
          <a:solidFill>
            <a:srgbClr val="202A36"/>
          </a:solidFill>
          <a:ln>
            <a:solidFill>
              <a:schemeClr val="bg1"/>
            </a:solidFill>
          </a:ln>
          <a:effectLst>
            <a:outerShdw blurRad="63500" dir="13500000" sy="23000" kx="1200000" algn="b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9" name="Freeform 6"/>
          <p:cNvSpPr>
            <a:spLocks noChangeAspect="1" noEditPoints="1"/>
          </p:cNvSpPr>
          <p:nvPr/>
        </p:nvSpPr>
        <p:spPr bwMode="auto">
          <a:xfrm>
            <a:off x="3001669" y="4557176"/>
            <a:ext cx="651620" cy="572647"/>
          </a:xfrm>
          <a:custGeom>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vert="horz" wrap="square" lIns="91401" tIns="45700" rIns="91401" bIns="45700" numCol="1" anchor="t" anchorCtr="0" compatLnSpc="1"/>
          <a:lstStyle/>
          <a:p>
            <a:endParaRPr lang="en-US"/>
          </a:p>
        </p:txBody>
      </p:sp>
      <p:sp>
        <p:nvSpPr>
          <p:cNvPr id="20" name="Rectangle 42"/>
          <p:cNvSpPr/>
          <p:nvPr/>
        </p:nvSpPr>
        <p:spPr>
          <a:xfrm flipH="1">
            <a:off x="3710435" y="4553488"/>
            <a:ext cx="1727846" cy="551242"/>
          </a:xfrm>
          <a:prstGeom prst="rect">
            <a:avLst/>
          </a:prstGeom>
          <a:noFill/>
          <a:ln w="12700" cap="flat" cmpd="sng" algn="ctr">
            <a:noFill/>
            <a:prstDash val="solid"/>
          </a:ln>
          <a:effectLst/>
        </p:spPr>
        <p:txBody>
          <a:bodyPr lIns="91401" tIns="0" rIns="91401" bIns="0" rtlCol="0" anchor="t"/>
          <a:lstStyle/>
          <a:p>
            <a:pPr lvl="0">
              <a:defRPr/>
            </a:pPr>
            <a:r>
              <a:rPr lang="zh-CN" altLang="en-US" sz="1400" kern="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加入你的文字描述，加入你的字描述，加入你的文字。</a:t>
            </a:r>
            <a:endParaRPr lang="zh-CN" altLang="en-US" sz="1400" ker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Rectangle 42"/>
          <p:cNvSpPr/>
          <p:nvPr/>
        </p:nvSpPr>
        <p:spPr>
          <a:xfrm flipH="1">
            <a:off x="3277735" y="4140101"/>
            <a:ext cx="1296410" cy="551242"/>
          </a:xfrm>
          <a:prstGeom prst="rect">
            <a:avLst/>
          </a:prstGeom>
          <a:noFill/>
          <a:ln w="12700" cap="flat" cmpd="sng" algn="ctr">
            <a:noFill/>
            <a:prstDash val="solid"/>
          </a:ln>
          <a:effectLst/>
        </p:spPr>
        <p:txBody>
          <a:bodyPr lIns="91401" tIns="0" rIns="91401" bIns="0" rtlCol="0" anchor="t"/>
          <a:lstStyle/>
          <a:p>
            <a:pPr lvl="0">
              <a:defRPr/>
            </a:pPr>
            <a:r>
              <a:rPr lang="zh-CN" altLang="en-US" sz="2000" b="1" kern="0">
                <a:solidFill>
                  <a:schemeClr val="bg1"/>
                </a:solidFill>
                <a:latin typeface="微软雅黑" panose="020b0503020204020204" pitchFamily="34" charset="-122"/>
                <a:ea typeface="微软雅黑" panose="020b0503020204020204" pitchFamily="34" charset="-122"/>
                <a:cs typeface="Arial" panose="020b0604020202020204" pitchFamily="34" charset="0"/>
              </a:rPr>
              <a:t>资源利用</a:t>
            </a:r>
            <a:endParaRPr lang="zh-CN" altLang="en-US" sz="2000" b="1" ker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圆角矩形 1"/>
          <p:cNvSpPr/>
          <p:nvPr/>
        </p:nvSpPr>
        <p:spPr>
          <a:xfrm>
            <a:off x="6794190" y="4036744"/>
            <a:ext cx="2736423" cy="1309202"/>
          </a:xfrm>
          <a:custGeom>
            <a:rect l="l" t="t" r="r" b="b"/>
            <a:pathLst>
              <a:path w="2736304" h="1308596">
                <a:moveTo>
                  <a:pt x="291391" y="0"/>
                </a:moveTo>
                <a:lnTo>
                  <a:pt x="1800289" y="0"/>
                </a:lnTo>
                <a:cubicBezTo>
                  <a:pt x="1884459" y="0"/>
                  <a:pt x="1952692" y="68233"/>
                  <a:pt x="1952692" y="152403"/>
                </a:cubicBezTo>
                <a:lnTo>
                  <a:pt x="1952692" y="394196"/>
                </a:lnTo>
                <a:lnTo>
                  <a:pt x="2583901" y="394196"/>
                </a:lnTo>
                <a:cubicBezTo>
                  <a:pt x="2668071" y="394196"/>
                  <a:pt x="2736304" y="462429"/>
                  <a:pt x="2736304" y="546599"/>
                </a:cubicBezTo>
                <a:lnTo>
                  <a:pt x="2736304" y="1156193"/>
                </a:lnTo>
                <a:cubicBezTo>
                  <a:pt x="2736304" y="1240363"/>
                  <a:pt x="2668071" y="1308596"/>
                  <a:pt x="2583901" y="1308596"/>
                </a:cubicBezTo>
                <a:lnTo>
                  <a:pt x="152403" y="1308596"/>
                </a:lnTo>
                <a:cubicBezTo>
                  <a:pt x="68233" y="1308596"/>
                  <a:pt x="0" y="1240363"/>
                  <a:pt x="0" y="1156193"/>
                </a:cubicBezTo>
                <a:lnTo>
                  <a:pt x="0" y="546599"/>
                </a:lnTo>
                <a:cubicBezTo>
                  <a:pt x="0" y="467013"/>
                  <a:pt x="61003" y="401675"/>
                  <a:pt x="138988" y="396905"/>
                </a:cubicBezTo>
                <a:lnTo>
                  <a:pt x="138988" y="152403"/>
                </a:lnTo>
                <a:cubicBezTo>
                  <a:pt x="138988" y="68233"/>
                  <a:pt x="207221" y="0"/>
                  <a:pt x="291391" y="0"/>
                </a:cubicBezTo>
                <a:close/>
              </a:path>
            </a:pathLst>
          </a:custGeom>
          <a:solidFill>
            <a:srgbClr val="C00000"/>
          </a:solidFill>
          <a:ln>
            <a:solidFill>
              <a:schemeClr val="bg1"/>
            </a:solidFill>
          </a:ln>
          <a:effectLst>
            <a:outerShdw blurRad="63500" dir="13500000" sy="23000" kx="1200000" algn="b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23" name="Freeform 6"/>
          <p:cNvSpPr>
            <a:spLocks noChangeAspect="1" noEditPoints="1"/>
          </p:cNvSpPr>
          <p:nvPr/>
        </p:nvSpPr>
        <p:spPr bwMode="auto">
          <a:xfrm>
            <a:off x="7030873" y="4557176"/>
            <a:ext cx="651620" cy="572647"/>
          </a:xfrm>
          <a:custGeom>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vert="horz" wrap="square" lIns="91401" tIns="45700" rIns="91401" bIns="45700" numCol="1" anchor="t" anchorCtr="0" compatLnSpc="1"/>
          <a:lstStyle/>
          <a:p>
            <a:endParaRPr lang="en-US"/>
          </a:p>
        </p:txBody>
      </p:sp>
      <p:sp>
        <p:nvSpPr>
          <p:cNvPr id="24" name="Rectangle 42"/>
          <p:cNvSpPr/>
          <p:nvPr/>
        </p:nvSpPr>
        <p:spPr>
          <a:xfrm flipH="1">
            <a:off x="7739638" y="4553488"/>
            <a:ext cx="1727846" cy="551242"/>
          </a:xfrm>
          <a:prstGeom prst="rect">
            <a:avLst/>
          </a:prstGeom>
          <a:noFill/>
          <a:ln w="12700" cap="flat" cmpd="sng" algn="ctr">
            <a:noFill/>
            <a:prstDash val="solid"/>
          </a:ln>
          <a:effectLst/>
        </p:spPr>
        <p:txBody>
          <a:bodyPr lIns="91401" tIns="0" rIns="91401" bIns="0" rtlCol="0" anchor="t"/>
          <a:lstStyle/>
          <a:p>
            <a:pPr lvl="0">
              <a:defRPr/>
            </a:pPr>
            <a:r>
              <a:rPr lang="zh-CN" altLang="en-US" sz="1400" kern="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加入你的文字描述，加入你的字描述，加入你的文字。</a:t>
            </a:r>
            <a:endParaRPr lang="zh-CN" altLang="en-US" sz="1400" ker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Rectangle 42"/>
          <p:cNvSpPr/>
          <p:nvPr/>
        </p:nvSpPr>
        <p:spPr>
          <a:xfrm flipH="1">
            <a:off x="7306939" y="4140101"/>
            <a:ext cx="1296410" cy="551242"/>
          </a:xfrm>
          <a:prstGeom prst="rect">
            <a:avLst/>
          </a:prstGeom>
          <a:noFill/>
          <a:ln w="12700" cap="flat" cmpd="sng" algn="ctr">
            <a:noFill/>
            <a:prstDash val="solid"/>
          </a:ln>
          <a:effectLst/>
        </p:spPr>
        <p:txBody>
          <a:bodyPr lIns="91401" tIns="0" rIns="91401" bIns="0" rtlCol="0" anchor="t"/>
          <a:lstStyle/>
          <a:p>
            <a:pPr lvl="0">
              <a:defRPr/>
            </a:pPr>
            <a:r>
              <a:rPr lang="zh-CN" altLang="en-US" sz="2000" b="1" kern="0">
                <a:solidFill>
                  <a:schemeClr val="bg1"/>
                </a:solidFill>
                <a:latin typeface="微软雅黑" panose="020b0503020204020204" pitchFamily="34" charset="-122"/>
                <a:ea typeface="微软雅黑" panose="020b0503020204020204" pitchFamily="34" charset="-122"/>
                <a:cs typeface="Arial" panose="020b0604020202020204" pitchFamily="34" charset="0"/>
              </a:rPr>
              <a:t>扩大规模</a:t>
            </a:r>
            <a:endParaRPr lang="zh-CN" altLang="en-US" sz="2000" b="1" ker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6" name="矩形 6"/>
          <p:cNvSpPr>
            <a:spLocks noChangeArrowheads="1"/>
          </p:cNvSpPr>
          <p:nvPr/>
        </p:nvSpPr>
        <p:spPr bwMode="auto">
          <a:xfrm>
            <a:off x="-9087" y="478708"/>
            <a:ext cx="3256885" cy="21886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7" name="矩形 7"/>
          <p:cNvSpPr>
            <a:spLocks noChangeArrowheads="1"/>
          </p:cNvSpPr>
          <p:nvPr/>
        </p:nvSpPr>
        <p:spPr bwMode="auto">
          <a:xfrm>
            <a:off x="2970322" y="478708"/>
            <a:ext cx="4590232" cy="21886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8" name="矩形 8"/>
          <p:cNvSpPr>
            <a:spLocks noChangeArrowheads="1"/>
          </p:cNvSpPr>
          <p:nvPr/>
        </p:nvSpPr>
        <p:spPr bwMode="auto">
          <a:xfrm>
            <a:off x="6352253" y="477280"/>
            <a:ext cx="3299888" cy="22013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9" name="矩形 9"/>
          <p:cNvSpPr>
            <a:spLocks noChangeArrowheads="1"/>
          </p:cNvSpPr>
          <p:nvPr/>
        </p:nvSpPr>
        <p:spPr bwMode="auto">
          <a:xfrm>
            <a:off x="9582587" y="477280"/>
            <a:ext cx="2623927" cy="22013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30" name="组合 29"/>
          <p:cNvGrpSpPr/>
          <p:nvPr/>
        </p:nvGrpSpPr>
        <p:grpSpPr>
          <a:xfrm>
            <a:off x="895445" y="142664"/>
            <a:ext cx="3840912" cy="808757"/>
            <a:chOff x="903371" y="249943"/>
            <a:chExt cx="2831223" cy="679699"/>
          </a:xfrm>
        </p:grpSpPr>
        <p:sp>
          <p:nvSpPr>
            <p:cNvPr id="31" name="任意多边形 30"/>
            <p:cNvSpPr/>
            <p:nvPr/>
          </p:nvSpPr>
          <p:spPr bwMode="auto">
            <a:xfrm>
              <a:off x="903371" y="249943"/>
              <a:ext cx="2831223" cy="679699"/>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latin typeface="微软雅黑" panose="020b0503020204020204" pitchFamily="34" charset="-122"/>
              </a:endParaRPr>
            </a:p>
          </p:txBody>
        </p:sp>
        <p:sp>
          <p:nvSpPr>
            <p:cNvPr id="32" name="任意多边形 31"/>
            <p:cNvSpPr/>
            <p:nvPr/>
          </p:nvSpPr>
          <p:spPr bwMode="auto">
            <a:xfrm>
              <a:off x="1010779" y="325868"/>
              <a:ext cx="2628449" cy="52784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bg1"/>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latin typeface="微软雅黑" panose="020b0503020204020204" pitchFamily="34" charset="-122"/>
              </a:endParaRPr>
            </a:p>
          </p:txBody>
        </p:sp>
      </p:grpSp>
      <p:sp>
        <p:nvSpPr>
          <p:cNvPr id="33" name="标题 1"/>
          <p:cNvSpPr txBox="1"/>
          <p:nvPr/>
        </p:nvSpPr>
        <p:spPr>
          <a:xfrm>
            <a:off x="2003094" y="300024"/>
            <a:ext cx="7095588" cy="795095"/>
          </a:xfrm>
          <a:prstGeom prst="rect">
            <a:avLst/>
          </a:prstGeom>
        </p:spPr>
        <p:txBody>
          <a:bodyPr lIns="91437" tIns="45718" rIns="91437" bIns="45718">
            <a:normAutofit/>
          </a:bodyPr>
          <a:lstStyle>
            <a:lvl1pPr algn="ctr" defTabSz="913765" rtl="0" eaLnBrk="1" latinLnBrk="0" hangingPunct="1">
              <a:spcBef>
                <a:spcPct val="0"/>
              </a:spcBef>
              <a:buNone/>
              <a:defRPr sz="4400" kern="1200">
                <a:solidFill>
                  <a:schemeClr val="tx1"/>
                </a:solidFill>
                <a:latin typeface="+mj-lt"/>
                <a:ea typeface="+mj-ea"/>
                <a:cs typeface="+mj-cs"/>
              </a:defRPr>
            </a:lvl1pPr>
          </a:lstStyle>
          <a:p>
            <a:pPr algn="l"/>
            <a:r>
              <a:rPr lang="zh-CN" altLang="en-US" sz="2800" b="1">
                <a:solidFill>
                  <a:srgbClr val="C00000"/>
                </a:solidFill>
                <a:latin typeface="微软雅黑" panose="020b0503020204020204" pitchFamily="34" charset="-122"/>
                <a:ea typeface="微软雅黑" panose="020b0503020204020204" pitchFamily="34" charset="-122"/>
              </a:rPr>
              <a:t>目标规划</a:t>
            </a:r>
            <a:endParaRPr lang="zh-CN" altLang="en-US" sz="2800" b="1">
              <a:solidFill>
                <a:srgbClr val="C00000"/>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1356071" y="284685"/>
            <a:ext cx="691209" cy="584771"/>
          </a:xfrm>
          <a:prstGeom prst="rect">
            <a:avLst/>
          </a:prstGeom>
          <a:noFill/>
        </p:spPr>
        <p:txBody>
          <a:bodyPr wrap="none" lIns="91437" tIns="45718" rIns="91437" bIns="45718" rtlCol="0">
            <a:spAutoFit/>
          </a:bodyPr>
          <a:lstStyle/>
          <a:p>
            <a:r>
              <a:rPr lang="en-US" altLang="zh-CN" sz="3200" b="1">
                <a:solidFill>
                  <a:srgbClr val="C00000"/>
                </a:solidFill>
                <a:latin typeface="微软雅黑" panose="020b0503020204020204" pitchFamily="34" charset="-122"/>
                <a:ea typeface="微软雅黑" panose="020b0503020204020204" pitchFamily="34" charset="-122"/>
              </a:rPr>
              <a:t>01</a:t>
            </a:r>
            <a:endParaRPr lang="zh-CN" altLang="en-US" sz="32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6"/>
                                        </p:tgtEl>
                                        <p:attrNameLst>
                                          <p:attrName>r</p:attrName>
                                        </p:attrNameLst>
                                      </p:cBhvr>
                                    </p:animRot>
                                    <p:animRot by="-240000">
                                      <p:cBhvr>
                                        <p:cTn id="7" dur="200" fill="hold">
                                          <p:stCondLst>
                                            <p:cond delay="200"/>
                                          </p:stCondLst>
                                        </p:cTn>
                                        <p:tgtEl>
                                          <p:spTgt spid="26"/>
                                        </p:tgtEl>
                                        <p:attrNameLst>
                                          <p:attrName>r</p:attrName>
                                        </p:attrNameLst>
                                      </p:cBhvr>
                                    </p:animRot>
                                    <p:animRot by="240000">
                                      <p:cBhvr>
                                        <p:cTn id="8" dur="200" fill="hold">
                                          <p:stCondLst>
                                            <p:cond delay="400"/>
                                          </p:stCondLst>
                                        </p:cTn>
                                        <p:tgtEl>
                                          <p:spTgt spid="26"/>
                                        </p:tgtEl>
                                        <p:attrNameLst>
                                          <p:attrName>r</p:attrName>
                                        </p:attrNameLst>
                                      </p:cBhvr>
                                    </p:animRot>
                                    <p:animRot by="-240000">
                                      <p:cBhvr>
                                        <p:cTn id="9" dur="200" fill="hold">
                                          <p:stCondLst>
                                            <p:cond delay="600"/>
                                          </p:stCondLst>
                                        </p:cTn>
                                        <p:tgtEl>
                                          <p:spTgt spid="26"/>
                                        </p:tgtEl>
                                        <p:attrNameLst>
                                          <p:attrName>r</p:attrName>
                                        </p:attrNameLst>
                                      </p:cBhvr>
                                    </p:animRot>
                                    <p:animRot by="120000">
                                      <p:cBhvr>
                                        <p:cTn id="10" dur="200" fill="hold">
                                          <p:stCondLst>
                                            <p:cond delay="800"/>
                                          </p:stCondLst>
                                        </p:cTn>
                                        <p:tgtEl>
                                          <p:spTgt spid="26"/>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27"/>
                                        </p:tgtEl>
                                        <p:attrNameLst>
                                          <p:attrName>r</p:attrName>
                                        </p:attrNameLst>
                                      </p:cBhvr>
                                    </p:animRot>
                                    <p:animRot by="-240000">
                                      <p:cBhvr>
                                        <p:cTn id="13" dur="200" fill="hold">
                                          <p:stCondLst>
                                            <p:cond delay="200"/>
                                          </p:stCondLst>
                                        </p:cTn>
                                        <p:tgtEl>
                                          <p:spTgt spid="27"/>
                                        </p:tgtEl>
                                        <p:attrNameLst>
                                          <p:attrName>r</p:attrName>
                                        </p:attrNameLst>
                                      </p:cBhvr>
                                    </p:animRot>
                                    <p:animRot by="240000">
                                      <p:cBhvr>
                                        <p:cTn id="14" dur="200" fill="hold">
                                          <p:stCondLst>
                                            <p:cond delay="400"/>
                                          </p:stCondLst>
                                        </p:cTn>
                                        <p:tgtEl>
                                          <p:spTgt spid="27"/>
                                        </p:tgtEl>
                                        <p:attrNameLst>
                                          <p:attrName>r</p:attrName>
                                        </p:attrNameLst>
                                      </p:cBhvr>
                                    </p:animRot>
                                    <p:animRot by="-240000">
                                      <p:cBhvr>
                                        <p:cTn id="15" dur="200" fill="hold">
                                          <p:stCondLst>
                                            <p:cond delay="600"/>
                                          </p:stCondLst>
                                        </p:cTn>
                                        <p:tgtEl>
                                          <p:spTgt spid="27"/>
                                        </p:tgtEl>
                                        <p:attrNameLst>
                                          <p:attrName>r</p:attrName>
                                        </p:attrNameLst>
                                      </p:cBhvr>
                                    </p:animRot>
                                    <p:animRot by="120000">
                                      <p:cBhvr>
                                        <p:cTn id="16" dur="200" fill="hold">
                                          <p:stCondLst>
                                            <p:cond delay="800"/>
                                          </p:stCondLst>
                                        </p:cTn>
                                        <p:tgtEl>
                                          <p:spTgt spid="27"/>
                                        </p:tgtEl>
                                        <p:attrNameLst>
                                          <p:attrName>r</p:attrName>
                                        </p:attrNameLst>
                                      </p:cBhvr>
                                    </p:animRot>
                                  </p:childTnLst>
                                </p:cTn>
                              </p:par>
                              <p:par>
                                <p:cTn id="17" presetID="32" presetClass="emph" presetSubtype="0" fill="hold" grpId="0" nodeType="withEffect">
                                  <p:stCondLst>
                                    <p:cond delay="0"/>
                                  </p:stCondLst>
                                  <p:childTnLst>
                                    <p:animRot by="120000">
                                      <p:cBhvr>
                                        <p:cTn id="18" dur="100" fill="hold">
                                          <p:stCondLst>
                                            <p:cond delay="0"/>
                                          </p:stCondLst>
                                        </p:cTn>
                                        <p:tgtEl>
                                          <p:spTgt spid="28"/>
                                        </p:tgtEl>
                                        <p:attrNameLst>
                                          <p:attrName>r</p:attrName>
                                        </p:attrNameLst>
                                      </p:cBhvr>
                                    </p:animRot>
                                    <p:animRot by="-240000">
                                      <p:cBhvr>
                                        <p:cTn id="19" dur="200" fill="hold">
                                          <p:stCondLst>
                                            <p:cond delay="200"/>
                                          </p:stCondLst>
                                        </p:cTn>
                                        <p:tgtEl>
                                          <p:spTgt spid="28"/>
                                        </p:tgtEl>
                                        <p:attrNameLst>
                                          <p:attrName>r</p:attrName>
                                        </p:attrNameLst>
                                      </p:cBhvr>
                                    </p:animRot>
                                    <p:animRot by="240000">
                                      <p:cBhvr>
                                        <p:cTn id="20" dur="200" fill="hold">
                                          <p:stCondLst>
                                            <p:cond delay="400"/>
                                          </p:stCondLst>
                                        </p:cTn>
                                        <p:tgtEl>
                                          <p:spTgt spid="28"/>
                                        </p:tgtEl>
                                        <p:attrNameLst>
                                          <p:attrName>r</p:attrName>
                                        </p:attrNameLst>
                                      </p:cBhvr>
                                    </p:animRot>
                                    <p:animRot by="-240000">
                                      <p:cBhvr>
                                        <p:cTn id="21" dur="200" fill="hold">
                                          <p:stCondLst>
                                            <p:cond delay="600"/>
                                          </p:stCondLst>
                                        </p:cTn>
                                        <p:tgtEl>
                                          <p:spTgt spid="28"/>
                                        </p:tgtEl>
                                        <p:attrNameLst>
                                          <p:attrName>r</p:attrName>
                                        </p:attrNameLst>
                                      </p:cBhvr>
                                    </p:animRot>
                                    <p:animRot by="120000">
                                      <p:cBhvr>
                                        <p:cTn id="22" dur="200" fill="hold">
                                          <p:stCondLst>
                                            <p:cond delay="800"/>
                                          </p:stCondLst>
                                        </p:cTn>
                                        <p:tgtEl>
                                          <p:spTgt spid="28"/>
                                        </p:tgtEl>
                                        <p:attrNameLst>
                                          <p:attrName>r</p:attrName>
                                        </p:attrNameLst>
                                      </p:cBhvr>
                                    </p:animRot>
                                  </p:childTnLst>
                                </p:cTn>
                              </p:par>
                              <p:par>
                                <p:cTn id="23" presetID="32" presetClass="emph" presetSubtype="0" fill="hold" grpId="0" nodeType="withEffect">
                                  <p:stCondLst>
                                    <p:cond delay="0"/>
                                  </p:stCondLst>
                                  <p:childTnLst>
                                    <p:animRot by="120000">
                                      <p:cBhvr>
                                        <p:cTn id="24" dur="100" fill="hold">
                                          <p:stCondLst>
                                            <p:cond delay="0"/>
                                          </p:stCondLst>
                                        </p:cTn>
                                        <p:tgtEl>
                                          <p:spTgt spid="29"/>
                                        </p:tgtEl>
                                        <p:attrNameLst>
                                          <p:attrName>r</p:attrName>
                                        </p:attrNameLst>
                                      </p:cBhvr>
                                    </p:animRot>
                                    <p:animRot by="-240000">
                                      <p:cBhvr>
                                        <p:cTn id="25" dur="200" fill="hold">
                                          <p:stCondLst>
                                            <p:cond delay="200"/>
                                          </p:stCondLst>
                                        </p:cTn>
                                        <p:tgtEl>
                                          <p:spTgt spid="29"/>
                                        </p:tgtEl>
                                        <p:attrNameLst>
                                          <p:attrName>r</p:attrName>
                                        </p:attrNameLst>
                                      </p:cBhvr>
                                    </p:animRot>
                                    <p:animRot by="240000">
                                      <p:cBhvr>
                                        <p:cTn id="26" dur="200" fill="hold">
                                          <p:stCondLst>
                                            <p:cond delay="400"/>
                                          </p:stCondLst>
                                        </p:cTn>
                                        <p:tgtEl>
                                          <p:spTgt spid="29"/>
                                        </p:tgtEl>
                                        <p:attrNameLst>
                                          <p:attrName>r</p:attrName>
                                        </p:attrNameLst>
                                      </p:cBhvr>
                                    </p:animRot>
                                    <p:animRot by="-240000">
                                      <p:cBhvr>
                                        <p:cTn id="27" dur="200" fill="hold">
                                          <p:stCondLst>
                                            <p:cond delay="600"/>
                                          </p:stCondLst>
                                        </p:cTn>
                                        <p:tgtEl>
                                          <p:spTgt spid="29"/>
                                        </p:tgtEl>
                                        <p:attrNameLst>
                                          <p:attrName>r</p:attrName>
                                        </p:attrNameLst>
                                      </p:cBhvr>
                                    </p:animRot>
                                    <p:animRot by="120000">
                                      <p:cBhvr>
                                        <p:cTn id="28" dur="200" fill="hold">
                                          <p:stCondLst>
                                            <p:cond delay="800"/>
                                          </p:stCondLst>
                                        </p:cTn>
                                        <p:tgtEl>
                                          <p:spTgt spid="29"/>
                                        </p:tgtEl>
                                        <p:attrNameLst>
                                          <p:attrName>r</p:attrName>
                                        </p:attrNameLst>
                                      </p:cBhvr>
                                    </p:animRot>
                                  </p:childTnLst>
                                </p:cTn>
                              </p:par>
                              <p:par>
                                <p:cTn id="29" presetID="22" presetClass="entr" presetSubtype="8"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childTnLst>
                          </p:cTn>
                        </p:par>
                        <p:par>
                          <p:cTn id="32" fill="hold" nodeType="afterGroup">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childTnLst>
                          </p:cTn>
                        </p:par>
                        <p:par>
                          <p:cTn id="39" fill="hold" nodeType="afterGroup">
                            <p:stCondLst>
                              <p:cond delay="1500"/>
                            </p:stCondLst>
                            <p:childTnLst>
                              <p:par>
                                <p:cTn id="40" presetID="45"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250"/>
                                        <p:tgtEl>
                                          <p:spTgt spid="9"/>
                                        </p:tgtEl>
                                      </p:cBhvr>
                                    </p:animEffect>
                                    <p:anim calcmode="lin" valueType="num">
                                      <p:cBhvr>
                                        <p:cTn id="43" dur="1250" fill="hold"/>
                                        <p:tgtEl>
                                          <p:spTgt spid="9"/>
                                        </p:tgtEl>
                                        <p:attrNameLst>
                                          <p:attrName>ppt_w</p:attrName>
                                        </p:attrNameLst>
                                      </p:cBhvr>
                                      <p:tavLst>
                                        <p:tav tm="0" fmla="#ppt_w*sin(2.5*pi*$)">
                                          <p:val>
                                            <p:fltVal val="0"/>
                                          </p:val>
                                        </p:tav>
                                        <p:tav tm="100000">
                                          <p:val>
                                            <p:fltVal val="1"/>
                                          </p:val>
                                        </p:tav>
                                      </p:tavLst>
                                    </p:anim>
                                    <p:anim calcmode="lin" valueType="num">
                                      <p:cBhvr>
                                        <p:cTn id="44" dur="1250" fill="hold"/>
                                        <p:tgtEl>
                                          <p:spTgt spid="9"/>
                                        </p:tgtEl>
                                        <p:attrNameLst>
                                          <p:attrName>ppt_h</p:attrName>
                                        </p:attrNameLst>
                                      </p:cBhvr>
                                      <p:tavLst>
                                        <p:tav tm="0">
                                          <p:val>
                                            <p:strVal val="#ppt_h"/>
                                          </p:val>
                                        </p:tav>
                                        <p:tav tm="100000">
                                          <p:val>
                                            <p:strVal val="#ppt_h"/>
                                          </p:val>
                                        </p:tav>
                                      </p:tavLst>
                                    </p:anim>
                                  </p:childTnLst>
                                </p:cTn>
                              </p:par>
                            </p:childTnLst>
                          </p:cTn>
                        </p:par>
                        <p:par>
                          <p:cTn id="45" fill="hold" nodeType="afterGroup">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par>
                          <p:cTn id="51" fill="hold" nodeType="afterGroup">
                            <p:stCondLst>
                              <p:cond delay="3750"/>
                            </p:stCondLst>
                            <p:childTnLst>
                              <p:par>
                                <p:cTn id="52" presetID="10" presetClass="entr" presetSubtype="0"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childTnLst>
                          </p:cTn>
                        </p:par>
                        <p:par>
                          <p:cTn id="55" fill="hold" nodeType="afterGroup">
                            <p:stCondLst>
                              <p:cond delay="4250"/>
                            </p:stCondLst>
                            <p:childTnLst>
                              <p:par>
                                <p:cTn id="56" presetID="10" presetClass="entr" presetSubtype="0"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childTnLst>
                          </p:cTn>
                        </p:par>
                        <p:par>
                          <p:cTn id="59" fill="hold" nodeType="afterGroup">
                            <p:stCondLst>
                              <p:cond delay="4750"/>
                            </p:stCondLst>
                            <p:childTnLst>
                              <p:par>
                                <p:cTn id="60" presetID="45" presetClass="entr" presetSubtype="0"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250"/>
                                        <p:tgtEl>
                                          <p:spTgt spid="13"/>
                                        </p:tgtEl>
                                      </p:cBhvr>
                                    </p:animEffect>
                                    <p:anim calcmode="lin" valueType="num">
                                      <p:cBhvr>
                                        <p:cTn id="63" dur="1250" fill="hold"/>
                                        <p:tgtEl>
                                          <p:spTgt spid="13"/>
                                        </p:tgtEl>
                                        <p:attrNameLst>
                                          <p:attrName>ppt_w</p:attrName>
                                        </p:attrNameLst>
                                      </p:cBhvr>
                                      <p:tavLst>
                                        <p:tav tm="0" fmla="#ppt_w*sin(2.5*pi*$)">
                                          <p:val>
                                            <p:fltVal val="0"/>
                                          </p:val>
                                        </p:tav>
                                        <p:tav tm="100000">
                                          <p:val>
                                            <p:fltVal val="1"/>
                                          </p:val>
                                        </p:tav>
                                      </p:tavLst>
                                    </p:anim>
                                    <p:anim calcmode="lin" valueType="num">
                                      <p:cBhvr>
                                        <p:cTn id="64" dur="1250" fill="hold"/>
                                        <p:tgtEl>
                                          <p:spTgt spid="13"/>
                                        </p:tgtEl>
                                        <p:attrNameLst>
                                          <p:attrName>ppt_h</p:attrName>
                                        </p:attrNameLst>
                                      </p:cBhvr>
                                      <p:tavLst>
                                        <p:tav tm="0">
                                          <p:val>
                                            <p:strVal val="#ppt_h"/>
                                          </p:val>
                                        </p:tav>
                                        <p:tav tm="100000">
                                          <p:val>
                                            <p:strVal val="#ppt_h"/>
                                          </p:val>
                                        </p:tav>
                                      </p:tavLst>
                                    </p:anim>
                                  </p:childTnLst>
                                </p:cTn>
                              </p:par>
                            </p:childTnLst>
                          </p:cTn>
                        </p:par>
                        <p:par>
                          <p:cTn id="65" fill="hold" nodeType="afterGroup">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1000"/>
                                        <p:tgtEl>
                                          <p:spTgt spid="14"/>
                                        </p:tgtEl>
                                      </p:cBhvr>
                                    </p:animEffect>
                                    <p:anim calcmode="lin" valueType="num">
                                      <p:cBhvr>
                                        <p:cTn id="69" dur="1000" fill="hold"/>
                                        <p:tgtEl>
                                          <p:spTgt spid="14"/>
                                        </p:tgtEl>
                                        <p:attrNameLst>
                                          <p:attrName>ppt_x</p:attrName>
                                        </p:attrNameLst>
                                      </p:cBhvr>
                                      <p:tavLst>
                                        <p:tav tm="0">
                                          <p:val>
                                            <p:strVal val="#ppt_x"/>
                                          </p:val>
                                        </p:tav>
                                        <p:tav tm="100000">
                                          <p:val>
                                            <p:strVal val="#ppt_x"/>
                                          </p:val>
                                        </p:tav>
                                      </p:tavLst>
                                    </p:anim>
                                    <p:anim calcmode="lin" valueType="num">
                                      <p:cBhvr>
                                        <p:cTn id="70" dur="1000" fill="hold"/>
                                        <p:tgtEl>
                                          <p:spTgt spid="14"/>
                                        </p:tgtEl>
                                        <p:attrNameLst>
                                          <p:attrName>ppt_y</p:attrName>
                                        </p:attrNameLst>
                                      </p:cBhvr>
                                      <p:tavLst>
                                        <p:tav tm="0">
                                          <p:val>
                                            <p:strVal val="#ppt_y+.1"/>
                                          </p:val>
                                        </p:tav>
                                        <p:tav tm="100000">
                                          <p:val>
                                            <p:strVal val="#ppt_y"/>
                                          </p:val>
                                        </p:tav>
                                      </p:tavLst>
                                    </p:anim>
                                  </p:childTnLst>
                                </p:cTn>
                              </p:par>
                            </p:childTnLst>
                          </p:cTn>
                        </p:par>
                        <p:par>
                          <p:cTn id="71" fill="hold" nodeType="afterGroup">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500"/>
                                        <p:tgtEl>
                                          <p:spTgt spid="16"/>
                                        </p:tgtEl>
                                      </p:cBhvr>
                                    </p:animEffect>
                                  </p:childTnLst>
                                </p:cTn>
                              </p:par>
                            </p:childTnLst>
                          </p:cTn>
                        </p:par>
                        <p:par>
                          <p:cTn id="75" fill="hold" nodeType="afterGroup">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childTnLst>
                          </p:cTn>
                        </p:par>
                        <p:par>
                          <p:cTn id="79" fill="hold" nodeType="afterGroup">
                            <p:stCondLst>
                              <p:cond delay="8000"/>
                            </p:stCondLst>
                            <p:childTnLst>
                              <p:par>
                                <p:cTn id="80" presetID="45" presetClass="entr" presetSubtype="0"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1250"/>
                                        <p:tgtEl>
                                          <p:spTgt spid="17"/>
                                        </p:tgtEl>
                                      </p:cBhvr>
                                    </p:animEffect>
                                    <p:anim calcmode="lin" valueType="num">
                                      <p:cBhvr>
                                        <p:cTn id="83" dur="1250" fill="hold"/>
                                        <p:tgtEl>
                                          <p:spTgt spid="17"/>
                                        </p:tgtEl>
                                        <p:attrNameLst>
                                          <p:attrName>ppt_w</p:attrName>
                                        </p:attrNameLst>
                                      </p:cBhvr>
                                      <p:tavLst>
                                        <p:tav tm="0" fmla="#ppt_w*sin(2.5*pi*$)">
                                          <p:val>
                                            <p:fltVal val="0"/>
                                          </p:val>
                                        </p:tav>
                                        <p:tav tm="100000">
                                          <p:val>
                                            <p:fltVal val="1"/>
                                          </p:val>
                                        </p:tav>
                                      </p:tavLst>
                                    </p:anim>
                                    <p:anim calcmode="lin" valueType="num">
                                      <p:cBhvr>
                                        <p:cTn id="84" dur="1250" fill="hold"/>
                                        <p:tgtEl>
                                          <p:spTgt spid="17"/>
                                        </p:tgtEl>
                                        <p:attrNameLst>
                                          <p:attrName>ppt_h</p:attrName>
                                        </p:attrNameLst>
                                      </p:cBhvr>
                                      <p:tavLst>
                                        <p:tav tm="0">
                                          <p:val>
                                            <p:strVal val="#ppt_h"/>
                                          </p:val>
                                        </p:tav>
                                        <p:tav tm="100000">
                                          <p:val>
                                            <p:strVal val="#ppt_h"/>
                                          </p:val>
                                        </p:tav>
                                      </p:tavLst>
                                    </p:anim>
                                  </p:childTnLst>
                                </p:cTn>
                              </p:par>
                            </p:childTnLst>
                          </p:cTn>
                        </p:par>
                        <p:par>
                          <p:cTn id="85" fill="hold" nodeType="afterGroup">
                            <p:stCondLst>
                              <p:cond delay="9250"/>
                            </p:stCondLst>
                            <p:childTnLst>
                              <p:par>
                                <p:cTn id="86" presetID="42" presetClass="entr" presetSubtype="0"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fade">
                                      <p:cBhvr>
                                        <p:cTn id="88" dur="1000"/>
                                        <p:tgtEl>
                                          <p:spTgt spid="19"/>
                                        </p:tgtEl>
                                      </p:cBhvr>
                                    </p:animEffect>
                                    <p:anim calcmode="lin" valueType="num">
                                      <p:cBhvr>
                                        <p:cTn id="89" dur="1000" fill="hold"/>
                                        <p:tgtEl>
                                          <p:spTgt spid="19"/>
                                        </p:tgtEl>
                                        <p:attrNameLst>
                                          <p:attrName>ppt_x</p:attrName>
                                        </p:attrNameLst>
                                      </p:cBhvr>
                                      <p:tavLst>
                                        <p:tav tm="0">
                                          <p:val>
                                            <p:strVal val="#ppt_x"/>
                                          </p:val>
                                        </p:tav>
                                        <p:tav tm="100000">
                                          <p:val>
                                            <p:strVal val="#ppt_x"/>
                                          </p:val>
                                        </p:tav>
                                      </p:tavLst>
                                    </p:anim>
                                    <p:anim calcmode="lin" valueType="num">
                                      <p:cBhvr>
                                        <p:cTn id="90" dur="1000" fill="hold"/>
                                        <p:tgtEl>
                                          <p:spTgt spid="19"/>
                                        </p:tgtEl>
                                        <p:attrNameLst>
                                          <p:attrName>ppt_y</p:attrName>
                                        </p:attrNameLst>
                                      </p:cBhvr>
                                      <p:tavLst>
                                        <p:tav tm="0">
                                          <p:val>
                                            <p:strVal val="#ppt_y+.1"/>
                                          </p:val>
                                        </p:tav>
                                        <p:tav tm="100000">
                                          <p:val>
                                            <p:strVal val="#ppt_y"/>
                                          </p:val>
                                        </p:tav>
                                      </p:tavLst>
                                    </p:anim>
                                  </p:childTnLst>
                                </p:cTn>
                              </p:par>
                            </p:childTnLst>
                          </p:cTn>
                        </p:par>
                        <p:par>
                          <p:cTn id="91" fill="hold" nodeType="afterGroup">
                            <p:stCondLst>
                              <p:cond delay="10250"/>
                            </p:stCondLst>
                            <p:childTnLst>
                              <p:par>
                                <p:cTn id="92" presetID="10" presetClass="entr" presetSubtype="0"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fade">
                                      <p:cBhvr>
                                        <p:cTn id="94" dur="500"/>
                                        <p:tgtEl>
                                          <p:spTgt spid="21"/>
                                        </p:tgtEl>
                                      </p:cBhvr>
                                    </p:animEffect>
                                  </p:childTnLst>
                                </p:cTn>
                              </p:par>
                            </p:childTnLst>
                          </p:cTn>
                        </p:par>
                        <p:par>
                          <p:cTn id="95" fill="hold" nodeType="afterGroup">
                            <p:stCondLst>
                              <p:cond delay="10750"/>
                            </p:stCondLst>
                            <p:childTnLst>
                              <p:par>
                                <p:cTn id="96" presetID="10"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500"/>
                                        <p:tgtEl>
                                          <p:spTgt spid="20"/>
                                        </p:tgtEl>
                                      </p:cBhvr>
                                    </p:animEffect>
                                  </p:childTnLst>
                                </p:cTn>
                              </p:par>
                            </p:childTnLst>
                          </p:cTn>
                        </p:par>
                        <p:par>
                          <p:cTn id="99" fill="hold" nodeType="afterGroup">
                            <p:stCondLst>
                              <p:cond delay="11250"/>
                            </p:stCondLst>
                            <p:childTnLst>
                              <p:par>
                                <p:cTn id="100" presetID="45" presetClass="entr" presetSubtype="0" fill="hold" grpId="0" nodeType="after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fade">
                                      <p:cBhvr>
                                        <p:cTn id="102" dur="1250"/>
                                        <p:tgtEl>
                                          <p:spTgt spid="22"/>
                                        </p:tgtEl>
                                      </p:cBhvr>
                                    </p:animEffect>
                                    <p:anim calcmode="lin" valueType="num">
                                      <p:cBhvr>
                                        <p:cTn id="103" dur="1250" fill="hold"/>
                                        <p:tgtEl>
                                          <p:spTgt spid="22"/>
                                        </p:tgtEl>
                                        <p:attrNameLst>
                                          <p:attrName>ppt_w</p:attrName>
                                        </p:attrNameLst>
                                      </p:cBhvr>
                                      <p:tavLst>
                                        <p:tav tm="0" fmla="#ppt_w*sin(2.5*pi*$)">
                                          <p:val>
                                            <p:fltVal val="0"/>
                                          </p:val>
                                        </p:tav>
                                        <p:tav tm="100000">
                                          <p:val>
                                            <p:fltVal val="1"/>
                                          </p:val>
                                        </p:tav>
                                      </p:tavLst>
                                    </p:anim>
                                    <p:anim calcmode="lin" valueType="num">
                                      <p:cBhvr>
                                        <p:cTn id="104" dur="1250" fill="hold"/>
                                        <p:tgtEl>
                                          <p:spTgt spid="22"/>
                                        </p:tgtEl>
                                        <p:attrNameLst>
                                          <p:attrName>ppt_h</p:attrName>
                                        </p:attrNameLst>
                                      </p:cBhvr>
                                      <p:tavLst>
                                        <p:tav tm="0">
                                          <p:val>
                                            <p:strVal val="#ppt_h"/>
                                          </p:val>
                                        </p:tav>
                                        <p:tav tm="100000">
                                          <p:val>
                                            <p:strVal val="#ppt_h"/>
                                          </p:val>
                                        </p:tav>
                                      </p:tavLst>
                                    </p:anim>
                                  </p:childTnLst>
                                </p:cTn>
                              </p:par>
                            </p:childTnLst>
                          </p:cTn>
                        </p:par>
                        <p:par>
                          <p:cTn id="105" fill="hold" nodeType="afterGroup">
                            <p:stCondLst>
                              <p:cond delay="12500"/>
                            </p:stCondLst>
                            <p:childTnLst>
                              <p:par>
                                <p:cTn id="106" presetID="42" presetClass="entr" presetSubtype="0"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fade">
                                      <p:cBhvr>
                                        <p:cTn id="108" dur="1000"/>
                                        <p:tgtEl>
                                          <p:spTgt spid="23"/>
                                        </p:tgtEl>
                                      </p:cBhvr>
                                    </p:animEffect>
                                    <p:anim calcmode="lin" valueType="num">
                                      <p:cBhvr>
                                        <p:cTn id="109" dur="1000" fill="hold"/>
                                        <p:tgtEl>
                                          <p:spTgt spid="23"/>
                                        </p:tgtEl>
                                        <p:attrNameLst>
                                          <p:attrName>ppt_x</p:attrName>
                                        </p:attrNameLst>
                                      </p:cBhvr>
                                      <p:tavLst>
                                        <p:tav tm="0">
                                          <p:val>
                                            <p:strVal val="#ppt_x"/>
                                          </p:val>
                                        </p:tav>
                                        <p:tav tm="100000">
                                          <p:val>
                                            <p:strVal val="#ppt_x"/>
                                          </p:val>
                                        </p:tav>
                                      </p:tavLst>
                                    </p:anim>
                                    <p:anim calcmode="lin" valueType="num">
                                      <p:cBhvr>
                                        <p:cTn id="110" dur="1000" fill="hold"/>
                                        <p:tgtEl>
                                          <p:spTgt spid="23"/>
                                        </p:tgtEl>
                                        <p:attrNameLst>
                                          <p:attrName>ppt_y</p:attrName>
                                        </p:attrNameLst>
                                      </p:cBhvr>
                                      <p:tavLst>
                                        <p:tav tm="0">
                                          <p:val>
                                            <p:strVal val="#ppt_y+.1"/>
                                          </p:val>
                                        </p:tav>
                                        <p:tav tm="100000">
                                          <p:val>
                                            <p:strVal val="#ppt_y"/>
                                          </p:val>
                                        </p:tav>
                                      </p:tavLst>
                                    </p:anim>
                                  </p:childTnLst>
                                </p:cTn>
                              </p:par>
                            </p:childTnLst>
                          </p:cTn>
                        </p:par>
                        <p:par>
                          <p:cTn id="111" fill="hold" nodeType="afterGroup">
                            <p:stCondLst>
                              <p:cond delay="13500"/>
                            </p:stCondLst>
                            <p:childTnLst>
                              <p:par>
                                <p:cTn id="112" presetID="10" presetClass="entr" presetSubtype="0" fill="hold" grpId="0" nodeType="after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fade">
                                      <p:cBhvr>
                                        <p:cTn id="114" dur="500"/>
                                        <p:tgtEl>
                                          <p:spTgt spid="25"/>
                                        </p:tgtEl>
                                      </p:cBhvr>
                                    </p:animEffect>
                                  </p:childTnLst>
                                </p:cTn>
                              </p:par>
                            </p:childTnLst>
                          </p:cTn>
                        </p:par>
                        <p:par>
                          <p:cTn id="115" fill="hold" nodeType="afterGroup">
                            <p:stCondLst>
                              <p:cond delay="14000"/>
                            </p:stCondLst>
                            <p:childTnLst>
                              <p:par>
                                <p:cTn id="116" presetID="10" presetClass="entr" presetSubtype="0" fill="hold" grpId="0" nodeType="after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fade">
                                      <p:cBhvr>
                                        <p:cTn id="1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3" grpId="0" animBg="1"/>
      <p:bldP spid="14" grpId="0" animBg="1"/>
      <p:bldP spid="15" grpId="0"/>
      <p:bldP spid="16" grpId="0"/>
      <p:bldP spid="17" grpId="0" animBg="1"/>
      <p:bldP spid="19" grpId="0" animBg="1"/>
      <p:bldP spid="20" grpId="0"/>
      <p:bldP spid="21" grpId="0"/>
      <p:bldP spid="22" grpId="0" animBg="1"/>
      <p:bldP spid="23" grpId="0" animBg="1"/>
      <p:bldP spid="24" grpId="0"/>
      <p:bldP spid="25" grpId="0"/>
      <p:bldP spid="26" grpId="0" animBg="1"/>
      <p:bldP spid="27" grpId="0" animBg="1"/>
      <p:bldP spid="28" grpId="0" animBg="1"/>
      <p:bldP spid="29" grpId="0" animBg="1"/>
      <p:bldP spid="33" grpId="0"/>
      <p:bldP spid="34"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9" name="Group 10"/>
          <p:cNvGrpSpPr/>
          <p:nvPr/>
        </p:nvGrpSpPr>
        <p:grpSpPr>
          <a:xfrm>
            <a:off x="6505726" y="3284063"/>
            <a:ext cx="775903" cy="776184"/>
            <a:chOff x="6253939" y="2516220"/>
            <a:chExt cx="831273" cy="831273"/>
          </a:xfrm>
        </p:grpSpPr>
        <p:sp>
          <p:nvSpPr>
            <p:cNvPr id="10" name="Oval 11"/>
            <p:cNvSpPr/>
            <p:nvPr/>
          </p:nvSpPr>
          <p:spPr>
            <a:xfrm>
              <a:off x="6253939" y="2516220"/>
              <a:ext cx="831273" cy="831273"/>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11" name="AutoShape 117"/>
            <p:cNvSpPr/>
            <p:nvPr/>
          </p:nvSpPr>
          <p:spPr bwMode="auto">
            <a:xfrm>
              <a:off x="6437403" y="2772142"/>
              <a:ext cx="464344" cy="348456"/>
            </a:xfrm>
            <a:custGeom>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nvGrpSpPr>
          <p:cNvPr id="12" name="Group 13"/>
          <p:cNvGrpSpPr/>
          <p:nvPr/>
        </p:nvGrpSpPr>
        <p:grpSpPr>
          <a:xfrm>
            <a:off x="6505726" y="4190490"/>
            <a:ext cx="775903" cy="776184"/>
            <a:chOff x="5716910" y="3464598"/>
            <a:chExt cx="831273" cy="831273"/>
          </a:xfrm>
        </p:grpSpPr>
        <p:sp>
          <p:nvSpPr>
            <p:cNvPr id="13" name="Oval 14"/>
            <p:cNvSpPr/>
            <p:nvPr/>
          </p:nvSpPr>
          <p:spPr>
            <a:xfrm>
              <a:off x="5716910" y="3464598"/>
              <a:ext cx="831273" cy="83127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14" name="Group 15"/>
            <p:cNvGrpSpPr/>
            <p:nvPr/>
          </p:nvGrpSpPr>
          <p:grpSpPr>
            <a:xfrm>
              <a:off x="5900374" y="3655628"/>
              <a:ext cx="464344" cy="464344"/>
              <a:chOff x="4439444" y="2582069"/>
              <a:chExt cx="464344" cy="464344"/>
            </a:xfrm>
            <a:solidFill>
              <a:schemeClr val="bg1"/>
            </a:solidFill>
          </p:grpSpPr>
          <p:sp>
            <p:nvSpPr>
              <p:cNvPr id="15" name="AutoShape 123"/>
              <p:cNvSpPr/>
              <p:nvPr/>
            </p:nvSpPr>
            <p:spPr bwMode="auto">
              <a:xfrm>
                <a:off x="4439444" y="2582069"/>
                <a:ext cx="464344"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6" name="AutoShape 124"/>
              <p:cNvSpPr/>
              <p:nvPr/>
            </p:nvSpPr>
            <p:spPr bwMode="auto">
              <a:xfrm>
                <a:off x="4570413" y="2712244"/>
                <a:ext cx="203200" cy="2032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7" name="AutoShape 125"/>
              <p:cNvSpPr/>
              <p:nvPr/>
            </p:nvSpPr>
            <p:spPr bwMode="auto">
              <a:xfrm>
                <a:off x="4613275" y="2755900"/>
                <a:ext cx="116682" cy="11668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19" name="Group 19"/>
          <p:cNvGrpSpPr/>
          <p:nvPr/>
        </p:nvGrpSpPr>
        <p:grpSpPr>
          <a:xfrm>
            <a:off x="6505726" y="2379066"/>
            <a:ext cx="775903" cy="776184"/>
            <a:chOff x="6678551" y="1578185"/>
            <a:chExt cx="831273" cy="831273"/>
          </a:xfrm>
        </p:grpSpPr>
        <p:sp>
          <p:nvSpPr>
            <p:cNvPr id="20" name="Oval 20"/>
            <p:cNvSpPr/>
            <p:nvPr/>
          </p:nvSpPr>
          <p:spPr>
            <a:xfrm>
              <a:off x="6678551" y="1578185"/>
              <a:ext cx="831273" cy="83127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21" name="AutoShape 139"/>
            <p:cNvSpPr/>
            <p:nvPr/>
          </p:nvSpPr>
          <p:spPr bwMode="auto">
            <a:xfrm>
              <a:off x="6862015" y="1768792"/>
              <a:ext cx="464344" cy="450057"/>
            </a:xfrm>
            <a:custGeom>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sp>
        <p:nvSpPr>
          <p:cNvPr id="22" name="TextBox 21"/>
          <p:cNvSpPr txBox="1"/>
          <p:nvPr/>
        </p:nvSpPr>
        <p:spPr>
          <a:xfrm>
            <a:off x="7217503" y="2339569"/>
            <a:ext cx="1761960" cy="569519"/>
          </a:xfrm>
          <a:prstGeom prst="rect">
            <a:avLst/>
          </a:prstGeom>
          <a:noFill/>
        </p:spPr>
        <p:txBody>
          <a:bodyPr wrap="square" lIns="91404" tIns="45702" rIns="91404" bIns="45702" rtlCol="0">
            <a:spAutoFit/>
          </a:bodyPr>
          <a:lstStyle/>
          <a:p>
            <a:r>
              <a:rPr lang="zh-CN" altLang="en-US" sz="1600" b="1">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600" b="1">
              <a:solidFill>
                <a:schemeClr val="tx1">
                  <a:lumMod val="65000"/>
                  <a:lumOff val="35000"/>
                </a:schemeClr>
              </a:solidFill>
              <a:latin typeface="微软雅黑" panose="020b0503020204020204" pitchFamily="34" charset="-122"/>
              <a:ea typeface="微软雅黑" panose="020b0503020204020204" pitchFamily="34" charset="-122"/>
            </a:endParaRPr>
          </a:p>
          <a:p>
            <a:endParaRPr lang="en-GB" sz="1500" b="1">
              <a:solidFill>
                <a:schemeClr val="tx1">
                  <a:lumMod val="65000"/>
                  <a:lumOff val="35000"/>
                </a:schemeClr>
              </a:solidFill>
            </a:endParaRPr>
          </a:p>
        </p:txBody>
      </p:sp>
      <p:sp>
        <p:nvSpPr>
          <p:cNvPr id="23" name="Rectangle 24"/>
          <p:cNvSpPr/>
          <p:nvPr/>
        </p:nvSpPr>
        <p:spPr>
          <a:xfrm>
            <a:off x="7217500" y="2623829"/>
            <a:ext cx="3617185" cy="584910"/>
          </a:xfrm>
          <a:prstGeom prst="rect">
            <a:avLst/>
          </a:prstGeom>
        </p:spPr>
        <p:txBody>
          <a:bodyPr wrap="square" lIns="91404" tIns="45702" rIns="91404" bIns="45702">
            <a:spAutoFit/>
          </a:bodyPr>
          <a:lstStyle/>
          <a:p>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点击输入简要文本内容，文字内容需概况精炼的说明专业设计</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7217503" y="3250247"/>
            <a:ext cx="1761960" cy="569519"/>
          </a:xfrm>
          <a:prstGeom prst="rect">
            <a:avLst/>
          </a:prstGeom>
          <a:noFill/>
        </p:spPr>
        <p:txBody>
          <a:bodyPr wrap="square" lIns="91404" tIns="45702" rIns="91404" bIns="45702" rtlCol="0">
            <a:spAutoFit/>
          </a:bodyPr>
          <a:lstStyle/>
          <a:p>
            <a:r>
              <a:rPr lang="zh-CN" altLang="en-US" sz="1600" b="1">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600" b="1">
              <a:solidFill>
                <a:schemeClr val="tx1">
                  <a:lumMod val="65000"/>
                  <a:lumOff val="35000"/>
                </a:schemeClr>
              </a:solidFill>
              <a:latin typeface="微软雅黑" panose="020b0503020204020204" pitchFamily="34" charset="-122"/>
              <a:ea typeface="微软雅黑" panose="020b0503020204020204" pitchFamily="34" charset="-122"/>
            </a:endParaRPr>
          </a:p>
          <a:p>
            <a:endParaRPr lang="en-GB" sz="1500" b="1">
              <a:solidFill>
                <a:schemeClr val="tx1">
                  <a:lumMod val="65000"/>
                  <a:lumOff val="35000"/>
                </a:schemeClr>
              </a:solidFill>
            </a:endParaRPr>
          </a:p>
        </p:txBody>
      </p:sp>
      <p:sp>
        <p:nvSpPr>
          <p:cNvPr id="25" name="Rectangle 24"/>
          <p:cNvSpPr/>
          <p:nvPr/>
        </p:nvSpPr>
        <p:spPr>
          <a:xfrm>
            <a:off x="7217500" y="3496400"/>
            <a:ext cx="3617185" cy="584910"/>
          </a:xfrm>
          <a:prstGeom prst="rect">
            <a:avLst/>
          </a:prstGeom>
        </p:spPr>
        <p:txBody>
          <a:bodyPr wrap="square" lIns="91404" tIns="45702" rIns="91404" bIns="45702">
            <a:spAutoFit/>
          </a:bodyPr>
          <a:lstStyle/>
          <a:p>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点击输入简要文本内容，文字内容需概况精炼的说明专业设计</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7217503" y="4121654"/>
            <a:ext cx="1761960" cy="569519"/>
          </a:xfrm>
          <a:prstGeom prst="rect">
            <a:avLst/>
          </a:prstGeom>
          <a:noFill/>
        </p:spPr>
        <p:txBody>
          <a:bodyPr wrap="square" lIns="91404" tIns="45702" rIns="91404" bIns="45702" rtlCol="0">
            <a:spAutoFit/>
          </a:bodyPr>
          <a:lstStyle/>
          <a:p>
            <a:r>
              <a:rPr lang="zh-CN" altLang="en-US" sz="1600" b="1">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zh-CN" altLang="en-US" sz="1600" b="1">
              <a:solidFill>
                <a:schemeClr val="tx1">
                  <a:lumMod val="65000"/>
                  <a:lumOff val="35000"/>
                </a:schemeClr>
              </a:solidFill>
              <a:latin typeface="微软雅黑" panose="020b0503020204020204" pitchFamily="34" charset="-122"/>
              <a:ea typeface="微软雅黑" panose="020b0503020204020204" pitchFamily="34" charset="-122"/>
            </a:endParaRPr>
          </a:p>
          <a:p>
            <a:endParaRPr lang="en-GB" sz="1500" b="1">
              <a:solidFill>
                <a:schemeClr val="tx1">
                  <a:lumMod val="65000"/>
                  <a:lumOff val="35000"/>
                </a:schemeClr>
              </a:solidFill>
            </a:endParaRPr>
          </a:p>
        </p:txBody>
      </p:sp>
      <p:sp>
        <p:nvSpPr>
          <p:cNvPr id="27" name="Rectangle 24"/>
          <p:cNvSpPr/>
          <p:nvPr/>
        </p:nvSpPr>
        <p:spPr>
          <a:xfrm>
            <a:off x="7217500" y="4405916"/>
            <a:ext cx="3617185" cy="584910"/>
          </a:xfrm>
          <a:prstGeom prst="rect">
            <a:avLst/>
          </a:prstGeom>
        </p:spPr>
        <p:txBody>
          <a:bodyPr wrap="square" lIns="91404" tIns="45702" rIns="91404" bIns="45702">
            <a:spAutoFit/>
          </a:bodyPr>
          <a:lstStyle/>
          <a:p>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点击输入简要文本内容，文字内容需概况精炼的说明专业设计</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1466090" y="2347981"/>
            <a:ext cx="4322975" cy="2673910"/>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p>
        </p:txBody>
      </p:sp>
      <p:sp>
        <p:nvSpPr>
          <p:cNvPr id="29" name="矩形 6"/>
          <p:cNvSpPr>
            <a:spLocks noChangeArrowheads="1"/>
          </p:cNvSpPr>
          <p:nvPr/>
        </p:nvSpPr>
        <p:spPr bwMode="auto">
          <a:xfrm>
            <a:off x="-9087" y="478708"/>
            <a:ext cx="3256885" cy="21886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0" name="矩形 7"/>
          <p:cNvSpPr>
            <a:spLocks noChangeArrowheads="1"/>
          </p:cNvSpPr>
          <p:nvPr/>
        </p:nvSpPr>
        <p:spPr bwMode="auto">
          <a:xfrm>
            <a:off x="2970322" y="478708"/>
            <a:ext cx="4590232" cy="21886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1" name="矩形 8"/>
          <p:cNvSpPr>
            <a:spLocks noChangeArrowheads="1"/>
          </p:cNvSpPr>
          <p:nvPr/>
        </p:nvSpPr>
        <p:spPr bwMode="auto">
          <a:xfrm>
            <a:off x="6352253" y="477280"/>
            <a:ext cx="3299888" cy="22013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2" name="矩形 9"/>
          <p:cNvSpPr>
            <a:spLocks noChangeArrowheads="1"/>
          </p:cNvSpPr>
          <p:nvPr/>
        </p:nvSpPr>
        <p:spPr bwMode="auto">
          <a:xfrm>
            <a:off x="9582587" y="477280"/>
            <a:ext cx="2623927" cy="22013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33" name="组合 32"/>
          <p:cNvGrpSpPr/>
          <p:nvPr/>
        </p:nvGrpSpPr>
        <p:grpSpPr>
          <a:xfrm>
            <a:off x="895445" y="142664"/>
            <a:ext cx="3840912" cy="808757"/>
            <a:chOff x="903371" y="249943"/>
            <a:chExt cx="2831223" cy="679699"/>
          </a:xfrm>
        </p:grpSpPr>
        <p:sp>
          <p:nvSpPr>
            <p:cNvPr id="34" name="任意多边形 33"/>
            <p:cNvSpPr/>
            <p:nvPr/>
          </p:nvSpPr>
          <p:spPr bwMode="auto">
            <a:xfrm>
              <a:off x="903371" y="249943"/>
              <a:ext cx="2831223" cy="679699"/>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latin typeface="微软雅黑" panose="020b0503020204020204" pitchFamily="34" charset="-122"/>
              </a:endParaRPr>
            </a:p>
          </p:txBody>
        </p:sp>
        <p:sp>
          <p:nvSpPr>
            <p:cNvPr id="35" name="任意多边形 34"/>
            <p:cNvSpPr/>
            <p:nvPr/>
          </p:nvSpPr>
          <p:spPr bwMode="auto">
            <a:xfrm>
              <a:off x="1010779" y="325868"/>
              <a:ext cx="2628449" cy="52784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bg1"/>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latin typeface="微软雅黑" panose="020b0503020204020204" pitchFamily="34" charset="-122"/>
              </a:endParaRPr>
            </a:p>
          </p:txBody>
        </p:sp>
      </p:grpSp>
      <p:sp>
        <p:nvSpPr>
          <p:cNvPr id="36" name="标题 1"/>
          <p:cNvSpPr txBox="1"/>
          <p:nvPr/>
        </p:nvSpPr>
        <p:spPr>
          <a:xfrm>
            <a:off x="2003094" y="300024"/>
            <a:ext cx="7095588" cy="795095"/>
          </a:xfrm>
          <a:prstGeom prst="rect">
            <a:avLst/>
          </a:prstGeom>
        </p:spPr>
        <p:txBody>
          <a:bodyPr lIns="91437" tIns="45718" rIns="91437" bIns="45718">
            <a:normAutofit/>
          </a:bodyPr>
          <a:lstStyle>
            <a:lvl1pPr algn="ctr" defTabSz="913765" rtl="0" eaLnBrk="1" latinLnBrk="0" hangingPunct="1">
              <a:spcBef>
                <a:spcPct val="0"/>
              </a:spcBef>
              <a:buNone/>
              <a:defRPr sz="4400" kern="1200">
                <a:solidFill>
                  <a:schemeClr val="tx1"/>
                </a:solidFill>
                <a:latin typeface="+mj-lt"/>
                <a:ea typeface="+mj-ea"/>
                <a:cs typeface="+mj-cs"/>
              </a:defRPr>
            </a:lvl1pPr>
          </a:lstStyle>
          <a:p>
            <a:pPr algn="l"/>
            <a:r>
              <a:rPr lang="zh-CN" altLang="en-US" sz="2800" b="1">
                <a:solidFill>
                  <a:srgbClr val="C00000"/>
                </a:solidFill>
                <a:latin typeface="微软雅黑" panose="020b0503020204020204" pitchFamily="34" charset="-122"/>
                <a:ea typeface="微软雅黑" panose="020b0503020204020204" pitchFamily="34" charset="-122"/>
              </a:rPr>
              <a:t>职业定位</a:t>
            </a:r>
            <a:endParaRPr lang="zh-CN" altLang="en-US" sz="2800" b="1">
              <a:solidFill>
                <a:srgbClr val="C00000"/>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1356071" y="284685"/>
            <a:ext cx="691209" cy="584771"/>
          </a:xfrm>
          <a:prstGeom prst="rect">
            <a:avLst/>
          </a:prstGeom>
          <a:noFill/>
        </p:spPr>
        <p:txBody>
          <a:bodyPr wrap="none" lIns="91437" tIns="45718" rIns="91437" bIns="45718" rtlCol="0">
            <a:spAutoFit/>
          </a:bodyPr>
          <a:lstStyle/>
          <a:p>
            <a:r>
              <a:rPr lang="en-US" altLang="zh-CN" sz="3200" b="1">
                <a:solidFill>
                  <a:srgbClr val="C00000"/>
                </a:solidFill>
                <a:latin typeface="微软雅黑" panose="020b0503020204020204" pitchFamily="34" charset="-122"/>
                <a:ea typeface="微软雅黑" panose="020b0503020204020204" pitchFamily="34" charset="-122"/>
              </a:rPr>
              <a:t>02</a:t>
            </a:r>
            <a:endParaRPr lang="zh-CN" altLang="en-US" sz="32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9"/>
                                        </p:tgtEl>
                                        <p:attrNameLst>
                                          <p:attrName>r</p:attrName>
                                        </p:attrNameLst>
                                      </p:cBhvr>
                                    </p:animRot>
                                    <p:animRot by="-240000">
                                      <p:cBhvr>
                                        <p:cTn id="7" dur="200" fill="hold">
                                          <p:stCondLst>
                                            <p:cond delay="200"/>
                                          </p:stCondLst>
                                        </p:cTn>
                                        <p:tgtEl>
                                          <p:spTgt spid="29"/>
                                        </p:tgtEl>
                                        <p:attrNameLst>
                                          <p:attrName>r</p:attrName>
                                        </p:attrNameLst>
                                      </p:cBhvr>
                                    </p:animRot>
                                    <p:animRot by="240000">
                                      <p:cBhvr>
                                        <p:cTn id="8" dur="200" fill="hold">
                                          <p:stCondLst>
                                            <p:cond delay="400"/>
                                          </p:stCondLst>
                                        </p:cTn>
                                        <p:tgtEl>
                                          <p:spTgt spid="29"/>
                                        </p:tgtEl>
                                        <p:attrNameLst>
                                          <p:attrName>r</p:attrName>
                                        </p:attrNameLst>
                                      </p:cBhvr>
                                    </p:animRot>
                                    <p:animRot by="-240000">
                                      <p:cBhvr>
                                        <p:cTn id="9" dur="200" fill="hold">
                                          <p:stCondLst>
                                            <p:cond delay="600"/>
                                          </p:stCondLst>
                                        </p:cTn>
                                        <p:tgtEl>
                                          <p:spTgt spid="29"/>
                                        </p:tgtEl>
                                        <p:attrNameLst>
                                          <p:attrName>r</p:attrName>
                                        </p:attrNameLst>
                                      </p:cBhvr>
                                    </p:animRot>
                                    <p:animRot by="120000">
                                      <p:cBhvr>
                                        <p:cTn id="10" dur="200" fill="hold">
                                          <p:stCondLst>
                                            <p:cond delay="800"/>
                                          </p:stCondLst>
                                        </p:cTn>
                                        <p:tgtEl>
                                          <p:spTgt spid="29"/>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30"/>
                                        </p:tgtEl>
                                        <p:attrNameLst>
                                          <p:attrName>r</p:attrName>
                                        </p:attrNameLst>
                                      </p:cBhvr>
                                    </p:animRot>
                                    <p:animRot by="-240000">
                                      <p:cBhvr>
                                        <p:cTn id="13" dur="200" fill="hold">
                                          <p:stCondLst>
                                            <p:cond delay="200"/>
                                          </p:stCondLst>
                                        </p:cTn>
                                        <p:tgtEl>
                                          <p:spTgt spid="30"/>
                                        </p:tgtEl>
                                        <p:attrNameLst>
                                          <p:attrName>r</p:attrName>
                                        </p:attrNameLst>
                                      </p:cBhvr>
                                    </p:animRot>
                                    <p:animRot by="240000">
                                      <p:cBhvr>
                                        <p:cTn id="14" dur="200" fill="hold">
                                          <p:stCondLst>
                                            <p:cond delay="400"/>
                                          </p:stCondLst>
                                        </p:cTn>
                                        <p:tgtEl>
                                          <p:spTgt spid="30"/>
                                        </p:tgtEl>
                                        <p:attrNameLst>
                                          <p:attrName>r</p:attrName>
                                        </p:attrNameLst>
                                      </p:cBhvr>
                                    </p:animRot>
                                    <p:animRot by="-240000">
                                      <p:cBhvr>
                                        <p:cTn id="15" dur="200" fill="hold">
                                          <p:stCondLst>
                                            <p:cond delay="600"/>
                                          </p:stCondLst>
                                        </p:cTn>
                                        <p:tgtEl>
                                          <p:spTgt spid="30"/>
                                        </p:tgtEl>
                                        <p:attrNameLst>
                                          <p:attrName>r</p:attrName>
                                        </p:attrNameLst>
                                      </p:cBhvr>
                                    </p:animRot>
                                    <p:animRot by="120000">
                                      <p:cBhvr>
                                        <p:cTn id="16" dur="200" fill="hold">
                                          <p:stCondLst>
                                            <p:cond delay="800"/>
                                          </p:stCondLst>
                                        </p:cTn>
                                        <p:tgtEl>
                                          <p:spTgt spid="30"/>
                                        </p:tgtEl>
                                        <p:attrNameLst>
                                          <p:attrName>r</p:attrName>
                                        </p:attrNameLst>
                                      </p:cBhvr>
                                    </p:animRot>
                                  </p:childTnLst>
                                </p:cTn>
                              </p:par>
                              <p:par>
                                <p:cTn id="17" presetID="32" presetClass="emph" presetSubtype="0" fill="hold" grpId="0" nodeType="withEffect">
                                  <p:stCondLst>
                                    <p:cond delay="0"/>
                                  </p:stCondLst>
                                  <p:childTnLst>
                                    <p:animRot by="120000">
                                      <p:cBhvr>
                                        <p:cTn id="18" dur="100" fill="hold">
                                          <p:stCondLst>
                                            <p:cond delay="0"/>
                                          </p:stCondLst>
                                        </p:cTn>
                                        <p:tgtEl>
                                          <p:spTgt spid="31"/>
                                        </p:tgtEl>
                                        <p:attrNameLst>
                                          <p:attrName>r</p:attrName>
                                        </p:attrNameLst>
                                      </p:cBhvr>
                                    </p:animRot>
                                    <p:animRot by="-240000">
                                      <p:cBhvr>
                                        <p:cTn id="19" dur="200" fill="hold">
                                          <p:stCondLst>
                                            <p:cond delay="200"/>
                                          </p:stCondLst>
                                        </p:cTn>
                                        <p:tgtEl>
                                          <p:spTgt spid="31"/>
                                        </p:tgtEl>
                                        <p:attrNameLst>
                                          <p:attrName>r</p:attrName>
                                        </p:attrNameLst>
                                      </p:cBhvr>
                                    </p:animRot>
                                    <p:animRot by="240000">
                                      <p:cBhvr>
                                        <p:cTn id="20" dur="200" fill="hold">
                                          <p:stCondLst>
                                            <p:cond delay="400"/>
                                          </p:stCondLst>
                                        </p:cTn>
                                        <p:tgtEl>
                                          <p:spTgt spid="31"/>
                                        </p:tgtEl>
                                        <p:attrNameLst>
                                          <p:attrName>r</p:attrName>
                                        </p:attrNameLst>
                                      </p:cBhvr>
                                    </p:animRot>
                                    <p:animRot by="-240000">
                                      <p:cBhvr>
                                        <p:cTn id="21" dur="200" fill="hold">
                                          <p:stCondLst>
                                            <p:cond delay="600"/>
                                          </p:stCondLst>
                                        </p:cTn>
                                        <p:tgtEl>
                                          <p:spTgt spid="31"/>
                                        </p:tgtEl>
                                        <p:attrNameLst>
                                          <p:attrName>r</p:attrName>
                                        </p:attrNameLst>
                                      </p:cBhvr>
                                    </p:animRot>
                                    <p:animRot by="120000">
                                      <p:cBhvr>
                                        <p:cTn id="22" dur="200" fill="hold">
                                          <p:stCondLst>
                                            <p:cond delay="800"/>
                                          </p:stCondLst>
                                        </p:cTn>
                                        <p:tgtEl>
                                          <p:spTgt spid="31"/>
                                        </p:tgtEl>
                                        <p:attrNameLst>
                                          <p:attrName>r</p:attrName>
                                        </p:attrNameLst>
                                      </p:cBhvr>
                                    </p:animRot>
                                  </p:childTnLst>
                                </p:cTn>
                              </p:par>
                              <p:par>
                                <p:cTn id="23" presetID="32" presetClass="emph" presetSubtype="0" fill="hold" grpId="0" nodeType="withEffect">
                                  <p:stCondLst>
                                    <p:cond delay="0"/>
                                  </p:stCondLst>
                                  <p:childTnLst>
                                    <p:animRot by="120000">
                                      <p:cBhvr>
                                        <p:cTn id="24" dur="100" fill="hold">
                                          <p:stCondLst>
                                            <p:cond delay="0"/>
                                          </p:stCondLst>
                                        </p:cTn>
                                        <p:tgtEl>
                                          <p:spTgt spid="32"/>
                                        </p:tgtEl>
                                        <p:attrNameLst>
                                          <p:attrName>r</p:attrName>
                                        </p:attrNameLst>
                                      </p:cBhvr>
                                    </p:animRot>
                                    <p:animRot by="-240000">
                                      <p:cBhvr>
                                        <p:cTn id="25" dur="200" fill="hold">
                                          <p:stCondLst>
                                            <p:cond delay="200"/>
                                          </p:stCondLst>
                                        </p:cTn>
                                        <p:tgtEl>
                                          <p:spTgt spid="32"/>
                                        </p:tgtEl>
                                        <p:attrNameLst>
                                          <p:attrName>r</p:attrName>
                                        </p:attrNameLst>
                                      </p:cBhvr>
                                    </p:animRot>
                                    <p:animRot by="240000">
                                      <p:cBhvr>
                                        <p:cTn id="26" dur="200" fill="hold">
                                          <p:stCondLst>
                                            <p:cond delay="400"/>
                                          </p:stCondLst>
                                        </p:cTn>
                                        <p:tgtEl>
                                          <p:spTgt spid="32"/>
                                        </p:tgtEl>
                                        <p:attrNameLst>
                                          <p:attrName>r</p:attrName>
                                        </p:attrNameLst>
                                      </p:cBhvr>
                                    </p:animRot>
                                    <p:animRot by="-240000">
                                      <p:cBhvr>
                                        <p:cTn id="27" dur="200" fill="hold">
                                          <p:stCondLst>
                                            <p:cond delay="600"/>
                                          </p:stCondLst>
                                        </p:cTn>
                                        <p:tgtEl>
                                          <p:spTgt spid="32"/>
                                        </p:tgtEl>
                                        <p:attrNameLst>
                                          <p:attrName>r</p:attrName>
                                        </p:attrNameLst>
                                      </p:cBhvr>
                                    </p:animRot>
                                    <p:animRot by="120000">
                                      <p:cBhvr>
                                        <p:cTn id="28" dur="200" fill="hold">
                                          <p:stCondLst>
                                            <p:cond delay="800"/>
                                          </p:stCondLst>
                                        </p:cTn>
                                        <p:tgtEl>
                                          <p:spTgt spid="32"/>
                                        </p:tgtEl>
                                        <p:attrNameLst>
                                          <p:attrName>r</p:attrName>
                                        </p:attrNameLst>
                                      </p:cBhvr>
                                    </p:animRot>
                                  </p:childTnLst>
                                </p:cTn>
                              </p:par>
                              <p:par>
                                <p:cTn id="29" presetID="22" presetClass="entr" presetSubtype="8"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childTnLst>
                          </p:cTn>
                        </p:par>
                        <p:par>
                          <p:cTn id="32" fill="hold" nodeType="afterGroup">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childTnLst>
                          </p:cTn>
                        </p:par>
                        <p:par>
                          <p:cTn id="39" fill="hold" nodeType="afterGroup">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par>
                          <p:cTn id="43" fill="hold" nodeType="afterGroup">
                            <p:stCondLst>
                              <p:cond delay="2000"/>
                            </p:stCondLst>
                            <p:childTnLst>
                              <p:par>
                                <p:cTn id="44" presetID="53" presetClass="entr" presetSubtype="16"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nodeType="afterGroup">
                            <p:stCondLst>
                              <p:cond delay="2500"/>
                            </p:stCondLst>
                            <p:childTnLst>
                              <p:par>
                                <p:cTn id="50" presetID="53" presetClass="entr" presetSubtype="16"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nodeType="afterGroup">
                            <p:stCondLst>
                              <p:cond delay="3000"/>
                            </p:stCondLst>
                            <p:childTnLst>
                              <p:par>
                                <p:cTn id="56" presetID="53" presetClass="entr" presetSubtype="16" fill="hold"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animEffect transition="in" filter="fade">
                                      <p:cBhvr>
                                        <p:cTn id="60" dur="500"/>
                                        <p:tgtEl>
                                          <p:spTgt spid="12"/>
                                        </p:tgtEl>
                                      </p:cBhvr>
                                    </p:animEffect>
                                  </p:childTnLst>
                                </p:cTn>
                              </p:par>
                            </p:childTnLst>
                          </p:cTn>
                        </p:par>
                        <p:par>
                          <p:cTn id="61" fill="hold" nodeType="afterGroup">
                            <p:stCondLst>
                              <p:cond delay="3500"/>
                            </p:stCondLst>
                            <p:childTnLst>
                              <p:par>
                                <p:cTn id="62" presetID="22" presetClass="entr" presetSubtype="8"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500"/>
                                        <p:tgtEl>
                                          <p:spTgt spid="23"/>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left)">
                                      <p:cBhvr>
                                        <p:cTn id="70" dur="500"/>
                                        <p:tgtEl>
                                          <p:spTgt spid="24"/>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left)">
                                      <p:cBhvr>
                                        <p:cTn id="73" dur="500"/>
                                        <p:tgtEl>
                                          <p:spTgt spid="25"/>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left)">
                                      <p:cBhvr>
                                        <p:cTn id="76" dur="500"/>
                                        <p:tgtEl>
                                          <p:spTgt spid="26"/>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animBg="1"/>
      <p:bldP spid="29" grpId="0" animBg="1"/>
      <p:bldP spid="30" grpId="0" animBg="1"/>
      <p:bldP spid="31" grpId="0" animBg="1"/>
      <p:bldP spid="32" grpId="0" animBg="1"/>
      <p:bldP spid="36" grpId="0"/>
      <p:bldP spid="37"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5" name="组合 64"/>
          <p:cNvGrpSpPr/>
          <p:nvPr/>
        </p:nvGrpSpPr>
        <p:grpSpPr>
          <a:xfrm>
            <a:off x="2535233" y="1467824"/>
            <a:ext cx="4710088" cy="3481035"/>
            <a:chOff x="1113085" y="1412776"/>
            <a:chExt cx="4710701" cy="3480229"/>
          </a:xfrm>
        </p:grpSpPr>
        <p:sp>
          <p:nvSpPr>
            <p:cNvPr id="66" name="任意多边形 65"/>
            <p:cNvSpPr/>
            <p:nvPr/>
          </p:nvSpPr>
          <p:spPr>
            <a:xfrm>
              <a:off x="1113085" y="1525690"/>
              <a:ext cx="4644572" cy="3367315"/>
            </a:xfrm>
            <a:custGeom>
              <a:gdLst>
                <a:gd name="connsiteX0" fmla="*/ 0 w 4644572"/>
                <a:gd name="connsiteY0" fmla="*/ 3367315 h 3367315"/>
                <a:gd name="connsiteX1" fmla="*/ 0 w 4644572"/>
                <a:gd name="connsiteY1" fmla="*/ 2786743 h 3367315"/>
                <a:gd name="connsiteX2" fmla="*/ 145143 w 4644572"/>
                <a:gd name="connsiteY2" fmla="*/ 2641600 h 3367315"/>
                <a:gd name="connsiteX3" fmla="*/ 1161143 w 4644572"/>
                <a:gd name="connsiteY3" fmla="*/ 2641600 h 3367315"/>
                <a:gd name="connsiteX4" fmla="*/ 1161143 w 4644572"/>
                <a:gd name="connsiteY4" fmla="*/ 2133600 h 3367315"/>
                <a:gd name="connsiteX5" fmla="*/ 1320800 w 4644572"/>
                <a:gd name="connsiteY5" fmla="*/ 1973943 h 3367315"/>
                <a:gd name="connsiteX6" fmla="*/ 2307772 w 4644572"/>
                <a:gd name="connsiteY6" fmla="*/ 1973943 h 3367315"/>
                <a:gd name="connsiteX7" fmla="*/ 2307772 w 4644572"/>
                <a:gd name="connsiteY7" fmla="*/ 1509486 h 3367315"/>
                <a:gd name="connsiteX8" fmla="*/ 2452915 w 4644572"/>
                <a:gd name="connsiteY8" fmla="*/ 1364343 h 3367315"/>
                <a:gd name="connsiteX9" fmla="*/ 3468914 w 4644572"/>
                <a:gd name="connsiteY9" fmla="*/ 1364343 h 3367315"/>
                <a:gd name="connsiteX10" fmla="*/ 3468914 w 4644572"/>
                <a:gd name="connsiteY10" fmla="*/ 841829 h 3367315"/>
                <a:gd name="connsiteX11" fmla="*/ 3628571 w 4644572"/>
                <a:gd name="connsiteY11" fmla="*/ 682172 h 3367315"/>
                <a:gd name="connsiteX12" fmla="*/ 4644572 w 4644572"/>
                <a:gd name="connsiteY12" fmla="*/ 682172 h 3367315"/>
                <a:gd name="connsiteX13" fmla="*/ 4644572 w 4644572"/>
                <a:gd name="connsiteY13" fmla="*/ 0 h 3367315"/>
                <a:gd name="connsiteX14" fmla="*/ 4630057 w 4644572"/>
                <a:gd name="connsiteY14" fmla="*/ 29029 h 3367315"/>
                <a:gd name="connsiteX0-1" fmla="*/ 0 w 4644572"/>
                <a:gd name="connsiteY0-2" fmla="*/ 3367315 h 3367315"/>
                <a:gd name="connsiteX1-3" fmla="*/ 0 w 4644572"/>
                <a:gd name="connsiteY1-4" fmla="*/ 2786743 h 3367315"/>
                <a:gd name="connsiteX2-5" fmla="*/ 145143 w 4644572"/>
                <a:gd name="connsiteY2-6" fmla="*/ 2641600 h 3367315"/>
                <a:gd name="connsiteX3-7" fmla="*/ 1161143 w 4644572"/>
                <a:gd name="connsiteY3-8" fmla="*/ 2641600 h 3367315"/>
                <a:gd name="connsiteX4-9" fmla="*/ 1161143 w 4644572"/>
                <a:gd name="connsiteY4-10" fmla="*/ 2133600 h 3367315"/>
                <a:gd name="connsiteX5-11" fmla="*/ 1320800 w 4644572"/>
                <a:gd name="connsiteY5-12" fmla="*/ 1973943 h 3367315"/>
                <a:gd name="connsiteX6-13" fmla="*/ 2307772 w 4644572"/>
                <a:gd name="connsiteY6-14" fmla="*/ 1973943 h 3367315"/>
                <a:gd name="connsiteX7-15" fmla="*/ 2307772 w 4644572"/>
                <a:gd name="connsiteY7-16" fmla="*/ 1509486 h 3367315"/>
                <a:gd name="connsiteX8-17" fmla="*/ 2452915 w 4644572"/>
                <a:gd name="connsiteY8-18" fmla="*/ 1364343 h 3367315"/>
                <a:gd name="connsiteX9-19" fmla="*/ 3468914 w 4644572"/>
                <a:gd name="connsiteY9-20" fmla="*/ 1364343 h 3367315"/>
                <a:gd name="connsiteX10-21" fmla="*/ 3468914 w 4644572"/>
                <a:gd name="connsiteY10-22" fmla="*/ 841829 h 3367315"/>
                <a:gd name="connsiteX11-23" fmla="*/ 3628571 w 4644572"/>
                <a:gd name="connsiteY11-24" fmla="*/ 682172 h 3367315"/>
                <a:gd name="connsiteX12-25" fmla="*/ 4644572 w 4644572"/>
                <a:gd name="connsiteY12-26" fmla="*/ 682172 h 3367315"/>
                <a:gd name="connsiteX13-27" fmla="*/ 4644572 w 4644572"/>
                <a:gd name="connsiteY13-28" fmla="*/ 0 h 3367315"/>
                <a:gd name="connsiteX14-29" fmla="*/ 4630057 w 4644572"/>
                <a:gd name="connsiteY14-30" fmla="*/ 29029 h 3367315"/>
                <a:gd name="connsiteX0-31" fmla="*/ 0 w 4644572"/>
                <a:gd name="connsiteY0-32" fmla="*/ 3367315 h 3367315"/>
                <a:gd name="connsiteX1-33" fmla="*/ 0 w 4644572"/>
                <a:gd name="connsiteY1-34" fmla="*/ 2786743 h 3367315"/>
                <a:gd name="connsiteX2-35" fmla="*/ 145143 w 4644572"/>
                <a:gd name="connsiteY2-36" fmla="*/ 2641600 h 3367315"/>
                <a:gd name="connsiteX3-37" fmla="*/ 1161143 w 4644572"/>
                <a:gd name="connsiteY3-38" fmla="*/ 2641600 h 3367315"/>
                <a:gd name="connsiteX4-39" fmla="*/ 1161143 w 4644572"/>
                <a:gd name="connsiteY4-40" fmla="*/ 2133600 h 3367315"/>
                <a:gd name="connsiteX5-41" fmla="*/ 1320800 w 4644572"/>
                <a:gd name="connsiteY5-42" fmla="*/ 1973943 h 3367315"/>
                <a:gd name="connsiteX6-43" fmla="*/ 2307772 w 4644572"/>
                <a:gd name="connsiteY6-44" fmla="*/ 1973943 h 3367315"/>
                <a:gd name="connsiteX7-45" fmla="*/ 2307772 w 4644572"/>
                <a:gd name="connsiteY7-46" fmla="*/ 1509486 h 3367315"/>
                <a:gd name="connsiteX8-47" fmla="*/ 2452915 w 4644572"/>
                <a:gd name="connsiteY8-48" fmla="*/ 1364343 h 3367315"/>
                <a:gd name="connsiteX9-49" fmla="*/ 3468914 w 4644572"/>
                <a:gd name="connsiteY9-50" fmla="*/ 1364343 h 3367315"/>
                <a:gd name="connsiteX10-51" fmla="*/ 3468914 w 4644572"/>
                <a:gd name="connsiteY10-52" fmla="*/ 841829 h 3367315"/>
                <a:gd name="connsiteX11-53" fmla="*/ 3628571 w 4644572"/>
                <a:gd name="connsiteY11-54" fmla="*/ 682172 h 3367315"/>
                <a:gd name="connsiteX12-55" fmla="*/ 4644572 w 4644572"/>
                <a:gd name="connsiteY12-56" fmla="*/ 682172 h 3367315"/>
                <a:gd name="connsiteX13-57" fmla="*/ 4644572 w 4644572"/>
                <a:gd name="connsiteY13-58" fmla="*/ 0 h 3367315"/>
                <a:gd name="connsiteX14-59" fmla="*/ 4630057 w 4644572"/>
                <a:gd name="connsiteY14-60" fmla="*/ 29029 h 3367315"/>
                <a:gd name="connsiteX0-61" fmla="*/ 0 w 4644572"/>
                <a:gd name="connsiteY0-62" fmla="*/ 3367315 h 3367315"/>
                <a:gd name="connsiteX1-63" fmla="*/ 0 w 4644572"/>
                <a:gd name="connsiteY1-64" fmla="*/ 2786743 h 3367315"/>
                <a:gd name="connsiteX2-65" fmla="*/ 145143 w 4644572"/>
                <a:gd name="connsiteY2-66" fmla="*/ 2641600 h 3367315"/>
                <a:gd name="connsiteX3-67" fmla="*/ 1161143 w 4644572"/>
                <a:gd name="connsiteY3-68" fmla="*/ 2641600 h 3367315"/>
                <a:gd name="connsiteX4-69" fmla="*/ 1161143 w 4644572"/>
                <a:gd name="connsiteY4-70" fmla="*/ 2133600 h 3367315"/>
                <a:gd name="connsiteX5-71" fmla="*/ 1320800 w 4644572"/>
                <a:gd name="connsiteY5-72" fmla="*/ 1973943 h 3367315"/>
                <a:gd name="connsiteX6-73" fmla="*/ 2307772 w 4644572"/>
                <a:gd name="connsiteY6-74" fmla="*/ 1973943 h 3367315"/>
                <a:gd name="connsiteX7-75" fmla="*/ 2307772 w 4644572"/>
                <a:gd name="connsiteY7-76" fmla="*/ 1509486 h 3367315"/>
                <a:gd name="connsiteX8-77" fmla="*/ 2452915 w 4644572"/>
                <a:gd name="connsiteY8-78" fmla="*/ 1364343 h 3367315"/>
                <a:gd name="connsiteX9-79" fmla="*/ 3468914 w 4644572"/>
                <a:gd name="connsiteY9-80" fmla="*/ 1364343 h 3367315"/>
                <a:gd name="connsiteX10-81" fmla="*/ 3468914 w 4644572"/>
                <a:gd name="connsiteY10-82" fmla="*/ 841829 h 3367315"/>
                <a:gd name="connsiteX11-83" fmla="*/ 3628571 w 4644572"/>
                <a:gd name="connsiteY11-84" fmla="*/ 682172 h 3367315"/>
                <a:gd name="connsiteX12-85" fmla="*/ 4644572 w 4644572"/>
                <a:gd name="connsiteY12-86" fmla="*/ 682172 h 3367315"/>
                <a:gd name="connsiteX13-87" fmla="*/ 4644572 w 4644572"/>
                <a:gd name="connsiteY13-88" fmla="*/ 0 h 3367315"/>
                <a:gd name="connsiteX14-89" fmla="*/ 4630057 w 4644572"/>
                <a:gd name="connsiteY14-90" fmla="*/ 29029 h 3367315"/>
                <a:gd name="connsiteX0-91" fmla="*/ 0 w 4644572"/>
                <a:gd name="connsiteY0-92" fmla="*/ 3367315 h 3367315"/>
                <a:gd name="connsiteX1-93" fmla="*/ 0 w 4644572"/>
                <a:gd name="connsiteY1-94" fmla="*/ 2786743 h 3367315"/>
                <a:gd name="connsiteX2-95" fmla="*/ 145143 w 4644572"/>
                <a:gd name="connsiteY2-96" fmla="*/ 2641600 h 3367315"/>
                <a:gd name="connsiteX3-97" fmla="*/ 1161143 w 4644572"/>
                <a:gd name="connsiteY3-98" fmla="*/ 2641600 h 3367315"/>
                <a:gd name="connsiteX4-99" fmla="*/ 1161143 w 4644572"/>
                <a:gd name="connsiteY4-100" fmla="*/ 2133600 h 3367315"/>
                <a:gd name="connsiteX5-101" fmla="*/ 1320800 w 4644572"/>
                <a:gd name="connsiteY5-102" fmla="*/ 1973943 h 3367315"/>
                <a:gd name="connsiteX6-103" fmla="*/ 2307772 w 4644572"/>
                <a:gd name="connsiteY6-104" fmla="*/ 1973943 h 3367315"/>
                <a:gd name="connsiteX7-105" fmla="*/ 2307772 w 4644572"/>
                <a:gd name="connsiteY7-106" fmla="*/ 1509486 h 3367315"/>
                <a:gd name="connsiteX8-107" fmla="*/ 2452915 w 4644572"/>
                <a:gd name="connsiteY8-108" fmla="*/ 1364343 h 3367315"/>
                <a:gd name="connsiteX9-109" fmla="*/ 3468914 w 4644572"/>
                <a:gd name="connsiteY9-110" fmla="*/ 1364343 h 3367315"/>
                <a:gd name="connsiteX10-111" fmla="*/ 3468914 w 4644572"/>
                <a:gd name="connsiteY10-112" fmla="*/ 841829 h 3367315"/>
                <a:gd name="connsiteX11-113" fmla="*/ 3628571 w 4644572"/>
                <a:gd name="connsiteY11-114" fmla="*/ 682172 h 3367315"/>
                <a:gd name="connsiteX12-115" fmla="*/ 4644572 w 4644572"/>
                <a:gd name="connsiteY12-116" fmla="*/ 682172 h 3367315"/>
                <a:gd name="connsiteX13-117" fmla="*/ 4644572 w 4644572"/>
                <a:gd name="connsiteY13-118" fmla="*/ 0 h 3367315"/>
                <a:gd name="connsiteX14-119" fmla="*/ 4630057 w 4644572"/>
                <a:gd name="connsiteY14-120" fmla="*/ 29029 h 3367315"/>
                <a:gd name="connsiteX0-121" fmla="*/ 0 w 4644572"/>
                <a:gd name="connsiteY0-122" fmla="*/ 3367315 h 3367315"/>
                <a:gd name="connsiteX1-123" fmla="*/ 0 w 4644572"/>
                <a:gd name="connsiteY1-124" fmla="*/ 2786743 h 3367315"/>
                <a:gd name="connsiteX2-125" fmla="*/ 145143 w 4644572"/>
                <a:gd name="connsiteY2-126" fmla="*/ 2641600 h 3367315"/>
                <a:gd name="connsiteX3-127" fmla="*/ 1161143 w 4644572"/>
                <a:gd name="connsiteY3-128" fmla="*/ 2641600 h 3367315"/>
                <a:gd name="connsiteX4-129" fmla="*/ 1161143 w 4644572"/>
                <a:gd name="connsiteY4-130" fmla="*/ 2133600 h 3367315"/>
                <a:gd name="connsiteX5-131" fmla="*/ 1320800 w 4644572"/>
                <a:gd name="connsiteY5-132" fmla="*/ 1973943 h 3367315"/>
                <a:gd name="connsiteX6-133" fmla="*/ 2307772 w 4644572"/>
                <a:gd name="connsiteY6-134" fmla="*/ 1973943 h 3367315"/>
                <a:gd name="connsiteX7-135" fmla="*/ 2307772 w 4644572"/>
                <a:gd name="connsiteY7-136" fmla="*/ 1509486 h 3367315"/>
                <a:gd name="connsiteX8-137" fmla="*/ 2452915 w 4644572"/>
                <a:gd name="connsiteY8-138" fmla="*/ 1364343 h 3367315"/>
                <a:gd name="connsiteX9-139" fmla="*/ 3468914 w 4644572"/>
                <a:gd name="connsiteY9-140" fmla="*/ 1364343 h 3367315"/>
                <a:gd name="connsiteX10-141" fmla="*/ 3468914 w 4644572"/>
                <a:gd name="connsiteY10-142" fmla="*/ 841829 h 3367315"/>
                <a:gd name="connsiteX11-143" fmla="*/ 3628571 w 4644572"/>
                <a:gd name="connsiteY11-144" fmla="*/ 682172 h 3367315"/>
                <a:gd name="connsiteX12-145" fmla="*/ 4644572 w 4644572"/>
                <a:gd name="connsiteY12-146" fmla="*/ 682172 h 3367315"/>
                <a:gd name="connsiteX13-147" fmla="*/ 4644572 w 4644572"/>
                <a:gd name="connsiteY13-148" fmla="*/ 0 h 3367315"/>
                <a:gd name="connsiteX14-149" fmla="*/ 4630057 w 4644572"/>
                <a:gd name="connsiteY14-150" fmla="*/ 29029 h 3367315"/>
                <a:gd name="connsiteX0-151" fmla="*/ 0 w 4644572"/>
                <a:gd name="connsiteY0-152" fmla="*/ 3367315 h 3367315"/>
                <a:gd name="connsiteX1-153" fmla="*/ 0 w 4644572"/>
                <a:gd name="connsiteY1-154" fmla="*/ 2786743 h 3367315"/>
                <a:gd name="connsiteX2-155" fmla="*/ 145143 w 4644572"/>
                <a:gd name="connsiteY2-156" fmla="*/ 2641600 h 3367315"/>
                <a:gd name="connsiteX3-157" fmla="*/ 1161143 w 4644572"/>
                <a:gd name="connsiteY3-158" fmla="*/ 2641600 h 3367315"/>
                <a:gd name="connsiteX4-159" fmla="*/ 1161143 w 4644572"/>
                <a:gd name="connsiteY4-160" fmla="*/ 2133600 h 3367315"/>
                <a:gd name="connsiteX5-161" fmla="*/ 1320800 w 4644572"/>
                <a:gd name="connsiteY5-162" fmla="*/ 1973943 h 3367315"/>
                <a:gd name="connsiteX6-163" fmla="*/ 2307772 w 4644572"/>
                <a:gd name="connsiteY6-164" fmla="*/ 1973943 h 3367315"/>
                <a:gd name="connsiteX7-165" fmla="*/ 2307772 w 4644572"/>
                <a:gd name="connsiteY7-166" fmla="*/ 1509486 h 3367315"/>
                <a:gd name="connsiteX8-167" fmla="*/ 2452915 w 4644572"/>
                <a:gd name="connsiteY8-168" fmla="*/ 1364343 h 3367315"/>
                <a:gd name="connsiteX9-169" fmla="*/ 3468914 w 4644572"/>
                <a:gd name="connsiteY9-170" fmla="*/ 1364343 h 3367315"/>
                <a:gd name="connsiteX10-171" fmla="*/ 3468914 w 4644572"/>
                <a:gd name="connsiteY10-172" fmla="*/ 841829 h 3367315"/>
                <a:gd name="connsiteX11-173" fmla="*/ 3628571 w 4644572"/>
                <a:gd name="connsiteY11-174" fmla="*/ 682172 h 3367315"/>
                <a:gd name="connsiteX12-175" fmla="*/ 4644572 w 4644572"/>
                <a:gd name="connsiteY12-176" fmla="*/ 682172 h 3367315"/>
                <a:gd name="connsiteX13-177" fmla="*/ 4644572 w 4644572"/>
                <a:gd name="connsiteY13-178" fmla="*/ 0 h 3367315"/>
                <a:gd name="connsiteX14-179" fmla="*/ 4630057 w 4644572"/>
                <a:gd name="connsiteY14-180" fmla="*/ 29029 h 3367315"/>
                <a:gd name="connsiteX0-181" fmla="*/ 0 w 4644572"/>
                <a:gd name="connsiteY0-182" fmla="*/ 3367315 h 3367315"/>
                <a:gd name="connsiteX1-183" fmla="*/ 0 w 4644572"/>
                <a:gd name="connsiteY1-184" fmla="*/ 2786743 h 3367315"/>
                <a:gd name="connsiteX2-185" fmla="*/ 145143 w 4644572"/>
                <a:gd name="connsiteY2-186" fmla="*/ 2641600 h 3367315"/>
                <a:gd name="connsiteX3-187" fmla="*/ 1161143 w 4644572"/>
                <a:gd name="connsiteY3-188" fmla="*/ 2641600 h 3367315"/>
                <a:gd name="connsiteX4-189" fmla="*/ 1161143 w 4644572"/>
                <a:gd name="connsiteY4-190" fmla="*/ 2133600 h 3367315"/>
                <a:gd name="connsiteX5-191" fmla="*/ 1320800 w 4644572"/>
                <a:gd name="connsiteY5-192" fmla="*/ 1973943 h 3367315"/>
                <a:gd name="connsiteX6-193" fmla="*/ 2307772 w 4644572"/>
                <a:gd name="connsiteY6-194" fmla="*/ 1973943 h 3367315"/>
                <a:gd name="connsiteX7-195" fmla="*/ 2307772 w 4644572"/>
                <a:gd name="connsiteY7-196" fmla="*/ 1509486 h 3367315"/>
                <a:gd name="connsiteX8-197" fmla="*/ 2452915 w 4644572"/>
                <a:gd name="connsiteY8-198" fmla="*/ 1364343 h 3367315"/>
                <a:gd name="connsiteX9-199" fmla="*/ 3468914 w 4644572"/>
                <a:gd name="connsiteY9-200" fmla="*/ 1364343 h 3367315"/>
                <a:gd name="connsiteX10-201" fmla="*/ 3468914 w 4644572"/>
                <a:gd name="connsiteY10-202" fmla="*/ 841829 h 3367315"/>
                <a:gd name="connsiteX11-203" fmla="*/ 3628571 w 4644572"/>
                <a:gd name="connsiteY11-204" fmla="*/ 682172 h 3367315"/>
                <a:gd name="connsiteX12-205" fmla="*/ 4644572 w 4644572"/>
                <a:gd name="connsiteY12-206" fmla="*/ 682172 h 3367315"/>
                <a:gd name="connsiteX13-207" fmla="*/ 4644572 w 4644572"/>
                <a:gd name="connsiteY13-208" fmla="*/ 0 h 3367315"/>
                <a:gd name="connsiteX14-209" fmla="*/ 4630057 w 4644572"/>
                <a:gd name="connsiteY14-210" fmla="*/ 29029 h 3367315"/>
                <a:gd name="connsiteX0-211" fmla="*/ 0 w 4644572"/>
                <a:gd name="connsiteY0-212" fmla="*/ 3367315 h 3367315"/>
                <a:gd name="connsiteX1-213" fmla="*/ 0 w 4644572"/>
                <a:gd name="connsiteY1-214" fmla="*/ 2786743 h 3367315"/>
                <a:gd name="connsiteX2-215" fmla="*/ 145143 w 4644572"/>
                <a:gd name="connsiteY2-216" fmla="*/ 2641600 h 3367315"/>
                <a:gd name="connsiteX3-217" fmla="*/ 1161143 w 4644572"/>
                <a:gd name="connsiteY3-218" fmla="*/ 2641600 h 3367315"/>
                <a:gd name="connsiteX4-219" fmla="*/ 1161143 w 4644572"/>
                <a:gd name="connsiteY4-220" fmla="*/ 2133600 h 3367315"/>
                <a:gd name="connsiteX5-221" fmla="*/ 1320800 w 4644572"/>
                <a:gd name="connsiteY5-222" fmla="*/ 1973943 h 3367315"/>
                <a:gd name="connsiteX6-223" fmla="*/ 2307772 w 4644572"/>
                <a:gd name="connsiteY6-224" fmla="*/ 1973943 h 3367315"/>
                <a:gd name="connsiteX7-225" fmla="*/ 2307772 w 4644572"/>
                <a:gd name="connsiteY7-226" fmla="*/ 1509486 h 3367315"/>
                <a:gd name="connsiteX8-227" fmla="*/ 2452915 w 4644572"/>
                <a:gd name="connsiteY8-228" fmla="*/ 1364343 h 3367315"/>
                <a:gd name="connsiteX9-229" fmla="*/ 3468914 w 4644572"/>
                <a:gd name="connsiteY9-230" fmla="*/ 1364343 h 3367315"/>
                <a:gd name="connsiteX10-231" fmla="*/ 3468914 w 4644572"/>
                <a:gd name="connsiteY10-232" fmla="*/ 841829 h 3367315"/>
                <a:gd name="connsiteX11-233" fmla="*/ 3628571 w 4644572"/>
                <a:gd name="connsiteY11-234" fmla="*/ 682172 h 3367315"/>
                <a:gd name="connsiteX12-235" fmla="*/ 4644572 w 4644572"/>
                <a:gd name="connsiteY12-236" fmla="*/ 682172 h 3367315"/>
                <a:gd name="connsiteX13-237" fmla="*/ 4644572 w 4644572"/>
                <a:gd name="connsiteY13-238" fmla="*/ 0 h 3367315"/>
                <a:gd name="connsiteX14-239" fmla="*/ 4630057 w 4644572"/>
                <a:gd name="connsiteY14-240" fmla="*/ 29029 h 336731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4644572" h="3367315">
                  <a:moveTo>
                    <a:pt x="0" y="3367315"/>
                  </a:moveTo>
                  <a:lnTo>
                    <a:pt x="0" y="2786743"/>
                  </a:lnTo>
                  <a:cubicBezTo>
                    <a:pt x="10281" y="2669782"/>
                    <a:pt x="35802" y="2644261"/>
                    <a:pt x="145143" y="2641600"/>
                  </a:cubicBezTo>
                  <a:lnTo>
                    <a:pt x="1161143" y="2641600"/>
                  </a:lnTo>
                  <a:lnTo>
                    <a:pt x="1161143" y="2133600"/>
                  </a:lnTo>
                  <a:cubicBezTo>
                    <a:pt x="1168642" y="2057521"/>
                    <a:pt x="1214241" y="1981442"/>
                    <a:pt x="1320800" y="1973943"/>
                  </a:cubicBezTo>
                  <a:lnTo>
                    <a:pt x="2307772" y="1973943"/>
                  </a:lnTo>
                  <a:lnTo>
                    <a:pt x="2307772" y="1509486"/>
                  </a:lnTo>
                  <a:cubicBezTo>
                    <a:pt x="2318053" y="1400145"/>
                    <a:pt x="2343574" y="1367004"/>
                    <a:pt x="2452915" y="1364343"/>
                  </a:cubicBezTo>
                  <a:lnTo>
                    <a:pt x="3468914" y="1364343"/>
                  </a:lnTo>
                  <a:lnTo>
                    <a:pt x="3468914" y="841829"/>
                  </a:lnTo>
                  <a:cubicBezTo>
                    <a:pt x="3468793" y="712410"/>
                    <a:pt x="3537252" y="682051"/>
                    <a:pt x="3628571" y="682172"/>
                  </a:cubicBezTo>
                  <a:lnTo>
                    <a:pt x="4644572" y="682172"/>
                  </a:lnTo>
                  <a:lnTo>
                    <a:pt x="4644572" y="0"/>
                  </a:lnTo>
                  <a:lnTo>
                    <a:pt x="4630057" y="29029"/>
                  </a:lnTo>
                </a:path>
              </a:pathLst>
            </a:cu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a:off x="5685086" y="1412776"/>
              <a:ext cx="138700" cy="288032"/>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p:cNvGrpSpPr/>
          <p:nvPr/>
        </p:nvGrpSpPr>
        <p:grpSpPr>
          <a:xfrm>
            <a:off x="7317883" y="1755921"/>
            <a:ext cx="2347745" cy="1651118"/>
            <a:chOff x="5896357" y="1700808"/>
            <a:chExt cx="2348051" cy="1650736"/>
          </a:xfrm>
        </p:grpSpPr>
        <p:grpSp>
          <p:nvGrpSpPr>
            <p:cNvPr id="69" name="组合 68"/>
            <p:cNvGrpSpPr/>
            <p:nvPr/>
          </p:nvGrpSpPr>
          <p:grpSpPr>
            <a:xfrm>
              <a:off x="5896357" y="1700808"/>
              <a:ext cx="1611759" cy="1008112"/>
              <a:chOff x="5552529" y="2132856"/>
              <a:chExt cx="1611759" cy="1008112"/>
            </a:xfrm>
          </p:grpSpPr>
          <p:sp>
            <p:nvSpPr>
              <p:cNvPr id="71" name="矩形 5"/>
              <p:cNvSpPr/>
              <p:nvPr/>
            </p:nvSpPr>
            <p:spPr>
              <a:xfrm>
                <a:off x="5580112" y="2132856"/>
                <a:ext cx="1584176" cy="1008112"/>
              </a:xfrm>
              <a:custGeom>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Rectangle 42"/>
              <p:cNvSpPr/>
              <p:nvPr/>
            </p:nvSpPr>
            <p:spPr>
              <a:xfrm flipH="1">
                <a:off x="5552529" y="2307490"/>
                <a:ext cx="1611757" cy="253222"/>
              </a:xfrm>
              <a:prstGeom prst="rect">
                <a:avLst/>
              </a:prstGeom>
              <a:noFill/>
              <a:ln w="12700" cap="flat" cmpd="sng" algn="ctr">
                <a:noFill/>
                <a:prstDash val="solid"/>
              </a:ln>
              <a:effectLst/>
            </p:spPr>
            <p:txBody>
              <a:bodyPr lIns="91440" tIns="0" rIns="91440" bIns="0" rtlCol="0" anchor="t"/>
              <a:lstStyle/>
              <a:p>
                <a:pPr algn="ctr"/>
                <a:r>
                  <a:rPr lang="zh-CN" altLang="en-US" sz="1600" b="1">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zh-CN" altLang="en-US" sz="1600" b="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70" name="Rectangle 42"/>
            <p:cNvSpPr/>
            <p:nvPr/>
          </p:nvSpPr>
          <p:spPr>
            <a:xfrm flipH="1">
              <a:off x="6525516" y="2712585"/>
              <a:ext cx="1718892" cy="638959"/>
            </a:xfrm>
            <a:prstGeom prst="rect">
              <a:avLst/>
            </a:prstGeom>
            <a:noFill/>
            <a:ln w="12700" cap="flat" cmpd="sng" algn="ctr">
              <a:noFill/>
              <a:prstDash val="solid"/>
            </a:ln>
            <a:effectLst/>
          </p:spPr>
          <p:txBody>
            <a:bodyPr lIns="91440" tIns="0" rIns="91440" bIns="0" rtlCol="0" anchor="t"/>
            <a:lstStyle/>
            <a:p>
              <a:pPr lvl="0">
                <a:defRPr/>
              </a:pPr>
              <a:r>
                <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a:t>
              </a:r>
              <a:endPar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73" name="组合 72"/>
          <p:cNvGrpSpPr/>
          <p:nvPr/>
        </p:nvGrpSpPr>
        <p:grpSpPr>
          <a:xfrm>
            <a:off x="6147902" y="2412531"/>
            <a:ext cx="2375045" cy="1507798"/>
            <a:chOff x="4726226" y="2357264"/>
            <a:chExt cx="2375354" cy="1507449"/>
          </a:xfrm>
        </p:grpSpPr>
        <p:grpSp>
          <p:nvGrpSpPr>
            <p:cNvPr id="74" name="组合 73"/>
            <p:cNvGrpSpPr/>
            <p:nvPr/>
          </p:nvGrpSpPr>
          <p:grpSpPr>
            <a:xfrm>
              <a:off x="4726226" y="2357264"/>
              <a:ext cx="1611759" cy="1008112"/>
              <a:chOff x="5552529" y="2132856"/>
              <a:chExt cx="1611759" cy="1008112"/>
            </a:xfrm>
          </p:grpSpPr>
          <p:sp>
            <p:nvSpPr>
              <p:cNvPr id="76" name="矩形 5"/>
              <p:cNvSpPr/>
              <p:nvPr/>
            </p:nvSpPr>
            <p:spPr>
              <a:xfrm>
                <a:off x="5580112" y="2132856"/>
                <a:ext cx="1584176" cy="1008112"/>
              </a:xfrm>
              <a:custGeom>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202A36"/>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Rectangle 42"/>
              <p:cNvSpPr/>
              <p:nvPr/>
            </p:nvSpPr>
            <p:spPr>
              <a:xfrm flipH="1">
                <a:off x="5552529" y="2307490"/>
                <a:ext cx="1611757" cy="253222"/>
              </a:xfrm>
              <a:prstGeom prst="rect">
                <a:avLst/>
              </a:prstGeom>
              <a:noFill/>
              <a:ln w="12700" cap="flat" cmpd="sng" algn="ctr">
                <a:noFill/>
                <a:prstDash val="solid"/>
              </a:ln>
              <a:effectLst/>
            </p:spPr>
            <p:txBody>
              <a:bodyPr lIns="91440" tIns="0" rIns="91440" bIns="0" rtlCol="0" anchor="t"/>
              <a:lstStyle/>
              <a:p>
                <a:pPr algn="ctr"/>
                <a:r>
                  <a:rPr lang="zh-CN" altLang="en-US" sz="1600" b="1">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zh-CN" altLang="en-US" sz="1600" b="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75" name="Rectangle 42"/>
            <p:cNvSpPr/>
            <p:nvPr/>
          </p:nvSpPr>
          <p:spPr>
            <a:xfrm flipH="1">
              <a:off x="5373388" y="3360564"/>
              <a:ext cx="1728192" cy="504149"/>
            </a:xfrm>
            <a:prstGeom prst="rect">
              <a:avLst/>
            </a:prstGeom>
            <a:noFill/>
            <a:ln w="12700" cap="flat" cmpd="sng" algn="ctr">
              <a:noFill/>
              <a:prstDash val="solid"/>
            </a:ln>
            <a:effectLst/>
          </p:spPr>
          <p:txBody>
            <a:bodyPr lIns="91440" tIns="0" rIns="91440" bIns="0" rtlCol="0" anchor="t"/>
            <a:lstStyle/>
            <a:p>
              <a:pPr lvl="0">
                <a:defRPr/>
              </a:pPr>
              <a:r>
                <a:rPr lang="zh-CN" altLang="en-US" sz="1400" kern="0">
                  <a:solidFill>
                    <a:srgbClr val="000000">
                      <a:lumMod val="65000"/>
                      <a:lumOff val="35000"/>
                    </a:srgb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a:t>
              </a:r>
              <a:endParaRPr lang="zh-CN" altLang="en-US" sz="1400" kern="0">
                <a:solidFill>
                  <a:srgbClr val="000000">
                    <a:lumMod val="65000"/>
                    <a:lumOff val="35000"/>
                  </a:srgb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78" name="组合 77"/>
          <p:cNvGrpSpPr/>
          <p:nvPr/>
        </p:nvGrpSpPr>
        <p:grpSpPr>
          <a:xfrm>
            <a:off x="4977927" y="3069139"/>
            <a:ext cx="2407742" cy="1520997"/>
            <a:chOff x="3556097" y="3013720"/>
            <a:chExt cx="2408055" cy="1520645"/>
          </a:xfrm>
        </p:grpSpPr>
        <p:grpSp>
          <p:nvGrpSpPr>
            <p:cNvPr id="79" name="组合 78"/>
            <p:cNvGrpSpPr/>
            <p:nvPr/>
          </p:nvGrpSpPr>
          <p:grpSpPr>
            <a:xfrm>
              <a:off x="3556097" y="3013720"/>
              <a:ext cx="1611759" cy="1008112"/>
              <a:chOff x="5552529" y="2132856"/>
              <a:chExt cx="1611759" cy="1008112"/>
            </a:xfrm>
          </p:grpSpPr>
          <p:sp>
            <p:nvSpPr>
              <p:cNvPr id="81" name="矩形 5"/>
              <p:cNvSpPr/>
              <p:nvPr/>
            </p:nvSpPr>
            <p:spPr>
              <a:xfrm>
                <a:off x="5580112" y="2132856"/>
                <a:ext cx="1584176" cy="1008112"/>
              </a:xfrm>
              <a:custGeom>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Rectangle 42"/>
              <p:cNvSpPr/>
              <p:nvPr/>
            </p:nvSpPr>
            <p:spPr>
              <a:xfrm flipH="1">
                <a:off x="5552529" y="2320190"/>
                <a:ext cx="1611757" cy="253222"/>
              </a:xfrm>
              <a:prstGeom prst="rect">
                <a:avLst/>
              </a:prstGeom>
              <a:noFill/>
              <a:ln w="12700" cap="flat" cmpd="sng" algn="ctr">
                <a:noFill/>
                <a:prstDash val="solid"/>
              </a:ln>
              <a:effectLst/>
            </p:spPr>
            <p:txBody>
              <a:bodyPr lIns="91440" tIns="0" rIns="91440" bIns="0" rtlCol="0" anchor="t"/>
              <a:lstStyle/>
              <a:p>
                <a:pPr algn="ctr"/>
                <a:r>
                  <a:rPr lang="zh-CN" altLang="en-US" sz="1600" b="1">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zh-CN" altLang="en-US" sz="1600" b="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80" name="Rectangle 42"/>
            <p:cNvSpPr/>
            <p:nvPr/>
          </p:nvSpPr>
          <p:spPr>
            <a:xfrm flipH="1">
              <a:off x="4235960" y="4030216"/>
              <a:ext cx="1728192" cy="504149"/>
            </a:xfrm>
            <a:prstGeom prst="rect">
              <a:avLst/>
            </a:prstGeom>
            <a:noFill/>
            <a:ln w="12700" cap="flat" cmpd="sng" algn="ctr">
              <a:noFill/>
              <a:prstDash val="solid"/>
            </a:ln>
            <a:effectLst/>
          </p:spPr>
          <p:txBody>
            <a:bodyPr lIns="91440" tIns="0" rIns="91440" bIns="0" rtlCol="0" anchor="t"/>
            <a:lstStyle/>
            <a:p>
              <a:pPr lvl="0">
                <a:defRPr/>
              </a:pPr>
              <a:r>
                <a:rPr lang="zh-CN" altLang="en-US" sz="1400" kern="0">
                  <a:solidFill>
                    <a:srgbClr val="000000">
                      <a:lumMod val="65000"/>
                      <a:lumOff val="35000"/>
                    </a:srgb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a:t>
              </a:r>
              <a:endParaRPr lang="zh-CN" altLang="en-US" sz="1400" kern="0">
                <a:solidFill>
                  <a:srgbClr val="000000">
                    <a:lumMod val="65000"/>
                    <a:lumOff val="35000"/>
                  </a:srgb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83" name="组合 82"/>
          <p:cNvGrpSpPr/>
          <p:nvPr/>
        </p:nvGrpSpPr>
        <p:grpSpPr>
          <a:xfrm>
            <a:off x="3807948" y="3725744"/>
            <a:ext cx="2421533" cy="1519756"/>
            <a:chOff x="2385968" y="3670176"/>
            <a:chExt cx="2421848" cy="1519404"/>
          </a:xfrm>
        </p:grpSpPr>
        <p:grpSp>
          <p:nvGrpSpPr>
            <p:cNvPr id="84" name="组合 83"/>
            <p:cNvGrpSpPr/>
            <p:nvPr/>
          </p:nvGrpSpPr>
          <p:grpSpPr>
            <a:xfrm>
              <a:off x="2385968" y="3670176"/>
              <a:ext cx="1611759" cy="1008112"/>
              <a:chOff x="5552529" y="2132856"/>
              <a:chExt cx="1611759" cy="1008112"/>
            </a:xfrm>
          </p:grpSpPr>
          <p:sp>
            <p:nvSpPr>
              <p:cNvPr id="86" name="矩形 5"/>
              <p:cNvSpPr/>
              <p:nvPr/>
            </p:nvSpPr>
            <p:spPr>
              <a:xfrm>
                <a:off x="5580112" y="2132856"/>
                <a:ext cx="1584176" cy="1008112"/>
              </a:xfrm>
              <a:custGeom>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202A36"/>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Rectangle 42"/>
              <p:cNvSpPr/>
              <p:nvPr/>
            </p:nvSpPr>
            <p:spPr>
              <a:xfrm flipH="1">
                <a:off x="5552529" y="2320190"/>
                <a:ext cx="1611757" cy="253222"/>
              </a:xfrm>
              <a:prstGeom prst="rect">
                <a:avLst/>
              </a:prstGeom>
              <a:noFill/>
              <a:ln w="12700" cap="flat" cmpd="sng" algn="ctr">
                <a:noFill/>
                <a:prstDash val="solid"/>
              </a:ln>
              <a:effectLst/>
            </p:spPr>
            <p:txBody>
              <a:bodyPr lIns="91440" tIns="0" rIns="91440" bIns="0" rtlCol="0" anchor="t"/>
              <a:lstStyle/>
              <a:p>
                <a:pPr algn="ctr"/>
                <a:r>
                  <a:rPr lang="zh-CN" altLang="en-US" sz="1600" b="1">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zh-CN" altLang="en-US" sz="1600" b="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85" name="Rectangle 42"/>
            <p:cNvSpPr/>
            <p:nvPr/>
          </p:nvSpPr>
          <p:spPr>
            <a:xfrm flipH="1">
              <a:off x="3079624" y="4685431"/>
              <a:ext cx="1728192" cy="504149"/>
            </a:xfrm>
            <a:prstGeom prst="rect">
              <a:avLst/>
            </a:prstGeom>
            <a:noFill/>
            <a:ln w="12700" cap="flat" cmpd="sng" algn="ctr">
              <a:noFill/>
              <a:prstDash val="solid"/>
            </a:ln>
            <a:effectLst/>
          </p:spPr>
          <p:txBody>
            <a:bodyPr lIns="91440" tIns="0" rIns="91440" bIns="0" rtlCol="0" anchor="t"/>
            <a:lstStyle/>
            <a:p>
              <a:pPr lvl="0">
                <a:defRPr/>
              </a:pPr>
              <a:r>
                <a:rPr lang="zh-CN" altLang="en-US" sz="1400" kern="0">
                  <a:solidFill>
                    <a:srgbClr val="000000">
                      <a:lumMod val="65000"/>
                      <a:lumOff val="35000"/>
                    </a:srgb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a:t>
              </a:r>
              <a:endParaRPr lang="zh-CN" altLang="en-US" sz="1400" kern="0">
                <a:solidFill>
                  <a:srgbClr val="000000">
                    <a:lumMod val="65000"/>
                    <a:lumOff val="35000"/>
                  </a:srgb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88" name="组合 87"/>
          <p:cNvGrpSpPr/>
          <p:nvPr/>
        </p:nvGrpSpPr>
        <p:grpSpPr>
          <a:xfrm>
            <a:off x="2637972" y="4382355"/>
            <a:ext cx="2349534" cy="1482640"/>
            <a:chOff x="1215839" y="4326632"/>
            <a:chExt cx="2349840" cy="1482297"/>
          </a:xfrm>
        </p:grpSpPr>
        <p:grpSp>
          <p:nvGrpSpPr>
            <p:cNvPr id="89" name="组合 88"/>
            <p:cNvGrpSpPr/>
            <p:nvPr/>
          </p:nvGrpSpPr>
          <p:grpSpPr>
            <a:xfrm>
              <a:off x="1215839" y="4326632"/>
              <a:ext cx="1611759" cy="1008112"/>
              <a:chOff x="5552529" y="2132856"/>
              <a:chExt cx="1611759" cy="1008112"/>
            </a:xfrm>
          </p:grpSpPr>
          <p:sp>
            <p:nvSpPr>
              <p:cNvPr id="91" name="矩形 5"/>
              <p:cNvSpPr/>
              <p:nvPr/>
            </p:nvSpPr>
            <p:spPr>
              <a:xfrm>
                <a:off x="5580112" y="2132856"/>
                <a:ext cx="1584176" cy="1008112"/>
              </a:xfrm>
              <a:custGeom>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Rectangle 42"/>
              <p:cNvSpPr/>
              <p:nvPr/>
            </p:nvSpPr>
            <p:spPr>
              <a:xfrm flipH="1">
                <a:off x="5552529" y="2307490"/>
                <a:ext cx="1611757" cy="253222"/>
              </a:xfrm>
              <a:prstGeom prst="rect">
                <a:avLst/>
              </a:prstGeom>
              <a:noFill/>
              <a:ln w="12700" cap="flat" cmpd="sng" algn="ctr">
                <a:noFill/>
                <a:prstDash val="solid"/>
              </a:ln>
              <a:effectLst/>
            </p:spPr>
            <p:txBody>
              <a:bodyPr lIns="91440" tIns="0" rIns="91440" bIns="0" rtlCol="0" anchor="t"/>
              <a:lstStyle/>
              <a:p>
                <a:pPr algn="ctr"/>
                <a:r>
                  <a:rPr lang="zh-CN" altLang="en-US" sz="1600" b="1">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zh-CN" altLang="en-US" sz="1600" b="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90" name="Rectangle 42"/>
            <p:cNvSpPr/>
            <p:nvPr/>
          </p:nvSpPr>
          <p:spPr>
            <a:xfrm flipH="1">
              <a:off x="1837487" y="5304780"/>
              <a:ext cx="1728192" cy="504149"/>
            </a:xfrm>
            <a:prstGeom prst="rect">
              <a:avLst/>
            </a:prstGeom>
            <a:noFill/>
            <a:ln w="12700" cap="flat" cmpd="sng" algn="ctr">
              <a:noFill/>
              <a:prstDash val="solid"/>
            </a:ln>
            <a:effectLst/>
          </p:spPr>
          <p:txBody>
            <a:bodyPr lIns="91440" tIns="0" rIns="91440" bIns="0" rtlCol="0" anchor="t"/>
            <a:lstStyle/>
            <a:p>
              <a:pPr lvl="0">
                <a:defRPr/>
              </a:pPr>
              <a:r>
                <a:rPr lang="zh-CN" altLang="en-US" sz="1400" kern="0">
                  <a:solidFill>
                    <a:srgbClr val="000000">
                      <a:lumMod val="65000"/>
                      <a:lumOff val="35000"/>
                    </a:srgb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a:t>
              </a:r>
              <a:endParaRPr lang="zh-CN" altLang="en-US" sz="1400" kern="0">
                <a:solidFill>
                  <a:srgbClr val="000000">
                    <a:lumMod val="65000"/>
                    <a:lumOff val="35000"/>
                  </a:srgbClr>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36" name="矩形 6"/>
          <p:cNvSpPr>
            <a:spLocks noChangeArrowheads="1"/>
          </p:cNvSpPr>
          <p:nvPr/>
        </p:nvSpPr>
        <p:spPr bwMode="auto">
          <a:xfrm>
            <a:off x="-9087" y="478708"/>
            <a:ext cx="3256885" cy="21886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7" name="矩形 7"/>
          <p:cNvSpPr>
            <a:spLocks noChangeArrowheads="1"/>
          </p:cNvSpPr>
          <p:nvPr/>
        </p:nvSpPr>
        <p:spPr bwMode="auto">
          <a:xfrm>
            <a:off x="2970322" y="478708"/>
            <a:ext cx="4590232" cy="21886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8" name="矩形 8"/>
          <p:cNvSpPr>
            <a:spLocks noChangeArrowheads="1"/>
          </p:cNvSpPr>
          <p:nvPr/>
        </p:nvSpPr>
        <p:spPr bwMode="auto">
          <a:xfrm>
            <a:off x="6352253" y="477280"/>
            <a:ext cx="3299888" cy="22013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9" name="矩形 9"/>
          <p:cNvSpPr>
            <a:spLocks noChangeArrowheads="1"/>
          </p:cNvSpPr>
          <p:nvPr/>
        </p:nvSpPr>
        <p:spPr bwMode="auto">
          <a:xfrm>
            <a:off x="9582587" y="477280"/>
            <a:ext cx="2623927" cy="22013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40" name="组合 39"/>
          <p:cNvGrpSpPr/>
          <p:nvPr/>
        </p:nvGrpSpPr>
        <p:grpSpPr>
          <a:xfrm>
            <a:off x="895445" y="142664"/>
            <a:ext cx="3840912" cy="808757"/>
            <a:chOff x="903371" y="249943"/>
            <a:chExt cx="2831223" cy="679699"/>
          </a:xfrm>
        </p:grpSpPr>
        <p:sp>
          <p:nvSpPr>
            <p:cNvPr id="41" name="任意多边形 40"/>
            <p:cNvSpPr/>
            <p:nvPr/>
          </p:nvSpPr>
          <p:spPr bwMode="auto">
            <a:xfrm>
              <a:off x="903371" y="249943"/>
              <a:ext cx="2831223" cy="679699"/>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latin typeface="微软雅黑" panose="020b0503020204020204" pitchFamily="34" charset="-122"/>
              </a:endParaRPr>
            </a:p>
          </p:txBody>
        </p:sp>
        <p:sp>
          <p:nvSpPr>
            <p:cNvPr id="42" name="任意多边形 41"/>
            <p:cNvSpPr/>
            <p:nvPr/>
          </p:nvSpPr>
          <p:spPr bwMode="auto">
            <a:xfrm>
              <a:off x="1010779" y="325868"/>
              <a:ext cx="2628449" cy="52784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bg1"/>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latin typeface="微软雅黑" panose="020b0503020204020204" pitchFamily="34" charset="-122"/>
              </a:endParaRPr>
            </a:p>
          </p:txBody>
        </p:sp>
      </p:grpSp>
      <p:sp>
        <p:nvSpPr>
          <p:cNvPr id="43" name="标题 1"/>
          <p:cNvSpPr txBox="1"/>
          <p:nvPr/>
        </p:nvSpPr>
        <p:spPr>
          <a:xfrm>
            <a:off x="2003094" y="300024"/>
            <a:ext cx="7095588" cy="795095"/>
          </a:xfrm>
          <a:prstGeom prst="rect">
            <a:avLst/>
          </a:prstGeom>
        </p:spPr>
        <p:txBody>
          <a:bodyPr lIns="91437" tIns="45718" rIns="91437" bIns="45718">
            <a:normAutofit/>
          </a:bodyPr>
          <a:lstStyle>
            <a:lvl1pPr algn="ctr" defTabSz="913765" rtl="0" eaLnBrk="1" latinLnBrk="0" hangingPunct="1">
              <a:spcBef>
                <a:spcPct val="0"/>
              </a:spcBef>
              <a:buNone/>
              <a:defRPr sz="4400" kern="1200">
                <a:solidFill>
                  <a:schemeClr val="tx1"/>
                </a:solidFill>
                <a:latin typeface="+mj-lt"/>
                <a:ea typeface="+mj-ea"/>
                <a:cs typeface="+mj-cs"/>
              </a:defRPr>
            </a:lvl1pPr>
          </a:lstStyle>
          <a:p>
            <a:pPr algn="l"/>
            <a:r>
              <a:rPr lang="zh-CN" altLang="en-US" sz="2800" b="1">
                <a:solidFill>
                  <a:srgbClr val="C00000"/>
                </a:solidFill>
                <a:latin typeface="微软雅黑" panose="020b0503020204020204" pitchFamily="34" charset="-122"/>
                <a:ea typeface="微软雅黑" panose="020b0503020204020204" pitchFamily="34" charset="-122"/>
              </a:rPr>
              <a:t>目标总结</a:t>
            </a:r>
            <a:endParaRPr lang="zh-CN" altLang="en-US" sz="2800" b="1">
              <a:solidFill>
                <a:srgbClr val="C00000"/>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1356071" y="284685"/>
            <a:ext cx="691209" cy="584771"/>
          </a:xfrm>
          <a:prstGeom prst="rect">
            <a:avLst/>
          </a:prstGeom>
          <a:noFill/>
        </p:spPr>
        <p:txBody>
          <a:bodyPr wrap="none" lIns="91437" tIns="45718" rIns="91437" bIns="45718" rtlCol="0">
            <a:spAutoFit/>
          </a:bodyPr>
          <a:lstStyle/>
          <a:p>
            <a:r>
              <a:rPr lang="en-US" altLang="zh-CN" sz="3200" b="1">
                <a:solidFill>
                  <a:srgbClr val="C00000"/>
                </a:solidFill>
                <a:latin typeface="微软雅黑" panose="020b0503020204020204" pitchFamily="34" charset="-122"/>
                <a:ea typeface="微软雅黑" panose="020b0503020204020204" pitchFamily="34" charset="-122"/>
              </a:rPr>
              <a:t>03</a:t>
            </a:r>
            <a:endParaRPr lang="zh-CN" altLang="en-US" sz="32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36"/>
                                        </p:tgtEl>
                                        <p:attrNameLst>
                                          <p:attrName>r</p:attrName>
                                        </p:attrNameLst>
                                      </p:cBhvr>
                                    </p:animRot>
                                    <p:animRot by="-240000">
                                      <p:cBhvr>
                                        <p:cTn id="7" dur="200" fill="hold">
                                          <p:stCondLst>
                                            <p:cond delay="200"/>
                                          </p:stCondLst>
                                        </p:cTn>
                                        <p:tgtEl>
                                          <p:spTgt spid="36"/>
                                        </p:tgtEl>
                                        <p:attrNameLst>
                                          <p:attrName>r</p:attrName>
                                        </p:attrNameLst>
                                      </p:cBhvr>
                                    </p:animRot>
                                    <p:animRot by="240000">
                                      <p:cBhvr>
                                        <p:cTn id="8" dur="200" fill="hold">
                                          <p:stCondLst>
                                            <p:cond delay="400"/>
                                          </p:stCondLst>
                                        </p:cTn>
                                        <p:tgtEl>
                                          <p:spTgt spid="36"/>
                                        </p:tgtEl>
                                        <p:attrNameLst>
                                          <p:attrName>r</p:attrName>
                                        </p:attrNameLst>
                                      </p:cBhvr>
                                    </p:animRot>
                                    <p:animRot by="-240000">
                                      <p:cBhvr>
                                        <p:cTn id="9" dur="200" fill="hold">
                                          <p:stCondLst>
                                            <p:cond delay="600"/>
                                          </p:stCondLst>
                                        </p:cTn>
                                        <p:tgtEl>
                                          <p:spTgt spid="36"/>
                                        </p:tgtEl>
                                        <p:attrNameLst>
                                          <p:attrName>r</p:attrName>
                                        </p:attrNameLst>
                                      </p:cBhvr>
                                    </p:animRot>
                                    <p:animRot by="120000">
                                      <p:cBhvr>
                                        <p:cTn id="10" dur="200" fill="hold">
                                          <p:stCondLst>
                                            <p:cond delay="800"/>
                                          </p:stCondLst>
                                        </p:cTn>
                                        <p:tgtEl>
                                          <p:spTgt spid="36"/>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37"/>
                                        </p:tgtEl>
                                        <p:attrNameLst>
                                          <p:attrName>r</p:attrName>
                                        </p:attrNameLst>
                                      </p:cBhvr>
                                    </p:animRot>
                                    <p:animRot by="-240000">
                                      <p:cBhvr>
                                        <p:cTn id="13" dur="200" fill="hold">
                                          <p:stCondLst>
                                            <p:cond delay="200"/>
                                          </p:stCondLst>
                                        </p:cTn>
                                        <p:tgtEl>
                                          <p:spTgt spid="37"/>
                                        </p:tgtEl>
                                        <p:attrNameLst>
                                          <p:attrName>r</p:attrName>
                                        </p:attrNameLst>
                                      </p:cBhvr>
                                    </p:animRot>
                                    <p:animRot by="240000">
                                      <p:cBhvr>
                                        <p:cTn id="14" dur="200" fill="hold">
                                          <p:stCondLst>
                                            <p:cond delay="400"/>
                                          </p:stCondLst>
                                        </p:cTn>
                                        <p:tgtEl>
                                          <p:spTgt spid="37"/>
                                        </p:tgtEl>
                                        <p:attrNameLst>
                                          <p:attrName>r</p:attrName>
                                        </p:attrNameLst>
                                      </p:cBhvr>
                                    </p:animRot>
                                    <p:animRot by="-240000">
                                      <p:cBhvr>
                                        <p:cTn id="15" dur="200" fill="hold">
                                          <p:stCondLst>
                                            <p:cond delay="600"/>
                                          </p:stCondLst>
                                        </p:cTn>
                                        <p:tgtEl>
                                          <p:spTgt spid="37"/>
                                        </p:tgtEl>
                                        <p:attrNameLst>
                                          <p:attrName>r</p:attrName>
                                        </p:attrNameLst>
                                      </p:cBhvr>
                                    </p:animRot>
                                    <p:animRot by="120000">
                                      <p:cBhvr>
                                        <p:cTn id="16" dur="200" fill="hold">
                                          <p:stCondLst>
                                            <p:cond delay="800"/>
                                          </p:stCondLst>
                                        </p:cTn>
                                        <p:tgtEl>
                                          <p:spTgt spid="37"/>
                                        </p:tgtEl>
                                        <p:attrNameLst>
                                          <p:attrName>r</p:attrName>
                                        </p:attrNameLst>
                                      </p:cBhvr>
                                    </p:animRot>
                                  </p:childTnLst>
                                </p:cTn>
                              </p:par>
                              <p:par>
                                <p:cTn id="17" presetID="32" presetClass="emph" presetSubtype="0" fill="hold" grpId="0" nodeType="withEffect">
                                  <p:stCondLst>
                                    <p:cond delay="0"/>
                                  </p:stCondLst>
                                  <p:childTnLst>
                                    <p:animRot by="120000">
                                      <p:cBhvr>
                                        <p:cTn id="18" dur="100" fill="hold">
                                          <p:stCondLst>
                                            <p:cond delay="0"/>
                                          </p:stCondLst>
                                        </p:cTn>
                                        <p:tgtEl>
                                          <p:spTgt spid="38"/>
                                        </p:tgtEl>
                                        <p:attrNameLst>
                                          <p:attrName>r</p:attrName>
                                        </p:attrNameLst>
                                      </p:cBhvr>
                                    </p:animRot>
                                    <p:animRot by="-240000">
                                      <p:cBhvr>
                                        <p:cTn id="19" dur="200" fill="hold">
                                          <p:stCondLst>
                                            <p:cond delay="200"/>
                                          </p:stCondLst>
                                        </p:cTn>
                                        <p:tgtEl>
                                          <p:spTgt spid="38"/>
                                        </p:tgtEl>
                                        <p:attrNameLst>
                                          <p:attrName>r</p:attrName>
                                        </p:attrNameLst>
                                      </p:cBhvr>
                                    </p:animRot>
                                    <p:animRot by="240000">
                                      <p:cBhvr>
                                        <p:cTn id="20" dur="200" fill="hold">
                                          <p:stCondLst>
                                            <p:cond delay="400"/>
                                          </p:stCondLst>
                                        </p:cTn>
                                        <p:tgtEl>
                                          <p:spTgt spid="38"/>
                                        </p:tgtEl>
                                        <p:attrNameLst>
                                          <p:attrName>r</p:attrName>
                                        </p:attrNameLst>
                                      </p:cBhvr>
                                    </p:animRot>
                                    <p:animRot by="-240000">
                                      <p:cBhvr>
                                        <p:cTn id="21" dur="200" fill="hold">
                                          <p:stCondLst>
                                            <p:cond delay="600"/>
                                          </p:stCondLst>
                                        </p:cTn>
                                        <p:tgtEl>
                                          <p:spTgt spid="38"/>
                                        </p:tgtEl>
                                        <p:attrNameLst>
                                          <p:attrName>r</p:attrName>
                                        </p:attrNameLst>
                                      </p:cBhvr>
                                    </p:animRot>
                                    <p:animRot by="120000">
                                      <p:cBhvr>
                                        <p:cTn id="22" dur="200" fill="hold">
                                          <p:stCondLst>
                                            <p:cond delay="800"/>
                                          </p:stCondLst>
                                        </p:cTn>
                                        <p:tgtEl>
                                          <p:spTgt spid="38"/>
                                        </p:tgtEl>
                                        <p:attrNameLst>
                                          <p:attrName>r</p:attrName>
                                        </p:attrNameLst>
                                      </p:cBhvr>
                                    </p:animRot>
                                  </p:childTnLst>
                                </p:cTn>
                              </p:par>
                              <p:par>
                                <p:cTn id="23" presetID="32" presetClass="emph" presetSubtype="0" fill="hold" grpId="0" nodeType="withEffect">
                                  <p:stCondLst>
                                    <p:cond delay="0"/>
                                  </p:stCondLst>
                                  <p:childTnLst>
                                    <p:animRot by="120000">
                                      <p:cBhvr>
                                        <p:cTn id="24" dur="100" fill="hold">
                                          <p:stCondLst>
                                            <p:cond delay="0"/>
                                          </p:stCondLst>
                                        </p:cTn>
                                        <p:tgtEl>
                                          <p:spTgt spid="39"/>
                                        </p:tgtEl>
                                        <p:attrNameLst>
                                          <p:attrName>r</p:attrName>
                                        </p:attrNameLst>
                                      </p:cBhvr>
                                    </p:animRot>
                                    <p:animRot by="-240000">
                                      <p:cBhvr>
                                        <p:cTn id="25" dur="200" fill="hold">
                                          <p:stCondLst>
                                            <p:cond delay="200"/>
                                          </p:stCondLst>
                                        </p:cTn>
                                        <p:tgtEl>
                                          <p:spTgt spid="39"/>
                                        </p:tgtEl>
                                        <p:attrNameLst>
                                          <p:attrName>r</p:attrName>
                                        </p:attrNameLst>
                                      </p:cBhvr>
                                    </p:animRot>
                                    <p:animRot by="240000">
                                      <p:cBhvr>
                                        <p:cTn id="26" dur="200" fill="hold">
                                          <p:stCondLst>
                                            <p:cond delay="400"/>
                                          </p:stCondLst>
                                        </p:cTn>
                                        <p:tgtEl>
                                          <p:spTgt spid="39"/>
                                        </p:tgtEl>
                                        <p:attrNameLst>
                                          <p:attrName>r</p:attrName>
                                        </p:attrNameLst>
                                      </p:cBhvr>
                                    </p:animRot>
                                    <p:animRot by="-240000">
                                      <p:cBhvr>
                                        <p:cTn id="27" dur="200" fill="hold">
                                          <p:stCondLst>
                                            <p:cond delay="600"/>
                                          </p:stCondLst>
                                        </p:cTn>
                                        <p:tgtEl>
                                          <p:spTgt spid="39"/>
                                        </p:tgtEl>
                                        <p:attrNameLst>
                                          <p:attrName>r</p:attrName>
                                        </p:attrNameLst>
                                      </p:cBhvr>
                                    </p:animRot>
                                    <p:animRot by="120000">
                                      <p:cBhvr>
                                        <p:cTn id="28" dur="200" fill="hold">
                                          <p:stCondLst>
                                            <p:cond delay="800"/>
                                          </p:stCondLst>
                                        </p:cTn>
                                        <p:tgtEl>
                                          <p:spTgt spid="39"/>
                                        </p:tgtEl>
                                        <p:attrNameLst>
                                          <p:attrName>r</p:attrName>
                                        </p:attrNameLst>
                                      </p:cBhvr>
                                    </p:animRot>
                                  </p:childTnLst>
                                </p:cTn>
                              </p:par>
                              <p:par>
                                <p:cTn id="29" presetID="22" presetClass="entr" presetSubtype="8"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left)">
                                      <p:cBhvr>
                                        <p:cTn id="31" dur="500"/>
                                        <p:tgtEl>
                                          <p:spTgt spid="40"/>
                                        </p:tgtEl>
                                      </p:cBhvr>
                                    </p:animEffect>
                                  </p:childTnLst>
                                </p:cTn>
                              </p:par>
                            </p:childTnLst>
                          </p:cTn>
                        </p:par>
                        <p:par>
                          <p:cTn id="32" fill="hold" nodeType="afterGroup">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childTnLst>
                          </p:cTn>
                        </p:par>
                      </p:childTnLst>
                    </p:cTn>
                  </p:par>
                  <p:par>
                    <p:cTn id="39" fill="hold" nodeType="clickPar">
                      <p:stCondLst>
                        <p:cond delay="indefinite"/>
                        <p:cond evt="onBegin" delay="0">
                          <p:tn val="38"/>
                        </p:cond>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additive="base">
                                        <p:cTn id="43" dur="500" fill="hold"/>
                                        <p:tgtEl>
                                          <p:spTgt spid="68"/>
                                        </p:tgtEl>
                                        <p:attrNameLst>
                                          <p:attrName>ppt_x</p:attrName>
                                        </p:attrNameLst>
                                      </p:cBhvr>
                                      <p:tavLst>
                                        <p:tav tm="0">
                                          <p:val>
                                            <p:strVal val="#ppt_x"/>
                                          </p:val>
                                        </p:tav>
                                        <p:tav tm="100000">
                                          <p:val>
                                            <p:strVal val="#ppt_x"/>
                                          </p:val>
                                        </p:tav>
                                      </p:tavLst>
                                    </p:anim>
                                    <p:anim calcmode="lin" valueType="num">
                                      <p:cBhvr additive="base">
                                        <p:cTn id="44"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cond evt="onBegin" delay="0">
                          <p:tn val="44"/>
                        </p:cond>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3"/>
                                        </p:tgtEl>
                                        <p:attrNameLst>
                                          <p:attrName>style.visibility</p:attrName>
                                        </p:attrNameLst>
                                      </p:cBhvr>
                                      <p:to>
                                        <p:strVal val="visible"/>
                                      </p:to>
                                    </p:set>
                                    <p:anim calcmode="lin" valueType="num">
                                      <p:cBhvr additive="base">
                                        <p:cTn id="49" dur="500" fill="hold"/>
                                        <p:tgtEl>
                                          <p:spTgt spid="73"/>
                                        </p:tgtEl>
                                        <p:attrNameLst>
                                          <p:attrName>ppt_x</p:attrName>
                                        </p:attrNameLst>
                                      </p:cBhvr>
                                      <p:tavLst>
                                        <p:tav tm="0">
                                          <p:val>
                                            <p:strVal val="#ppt_x"/>
                                          </p:val>
                                        </p:tav>
                                        <p:tav tm="100000">
                                          <p:val>
                                            <p:strVal val="#ppt_x"/>
                                          </p:val>
                                        </p:tav>
                                      </p:tavLst>
                                    </p:anim>
                                    <p:anim calcmode="lin" valueType="num">
                                      <p:cBhvr additive="base">
                                        <p:cTn id="50"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cond evt="onBegin" delay="0">
                          <p:tn val="50"/>
                        </p:cond>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8"/>
                                        </p:tgtEl>
                                        <p:attrNameLst>
                                          <p:attrName>style.visibility</p:attrName>
                                        </p:attrNameLst>
                                      </p:cBhvr>
                                      <p:to>
                                        <p:strVal val="visible"/>
                                      </p:to>
                                    </p:set>
                                    <p:anim calcmode="lin" valueType="num">
                                      <p:cBhvr additive="base">
                                        <p:cTn id="55" dur="500" fill="hold"/>
                                        <p:tgtEl>
                                          <p:spTgt spid="78"/>
                                        </p:tgtEl>
                                        <p:attrNameLst>
                                          <p:attrName>ppt_x</p:attrName>
                                        </p:attrNameLst>
                                      </p:cBhvr>
                                      <p:tavLst>
                                        <p:tav tm="0">
                                          <p:val>
                                            <p:strVal val="#ppt_x"/>
                                          </p:val>
                                        </p:tav>
                                        <p:tav tm="100000">
                                          <p:val>
                                            <p:strVal val="#ppt_x"/>
                                          </p:val>
                                        </p:tav>
                                      </p:tavLst>
                                    </p:anim>
                                    <p:anim calcmode="lin" valueType="num">
                                      <p:cBhvr additive="base">
                                        <p:cTn id="5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cond evt="onBegin" delay="0">
                          <p:tn val="56"/>
                        </p:cond>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3"/>
                                        </p:tgtEl>
                                        <p:attrNameLst>
                                          <p:attrName>style.visibility</p:attrName>
                                        </p:attrNameLst>
                                      </p:cBhvr>
                                      <p:to>
                                        <p:strVal val="visible"/>
                                      </p:to>
                                    </p:set>
                                    <p:anim calcmode="lin" valueType="num">
                                      <p:cBhvr additive="base">
                                        <p:cTn id="61" dur="500" fill="hold"/>
                                        <p:tgtEl>
                                          <p:spTgt spid="83"/>
                                        </p:tgtEl>
                                        <p:attrNameLst>
                                          <p:attrName>ppt_x</p:attrName>
                                        </p:attrNameLst>
                                      </p:cBhvr>
                                      <p:tavLst>
                                        <p:tav tm="0">
                                          <p:val>
                                            <p:strVal val="#ppt_x"/>
                                          </p:val>
                                        </p:tav>
                                        <p:tav tm="100000">
                                          <p:val>
                                            <p:strVal val="#ppt_x"/>
                                          </p:val>
                                        </p:tav>
                                      </p:tavLst>
                                    </p:anim>
                                    <p:anim calcmode="lin" valueType="num">
                                      <p:cBhvr additive="base">
                                        <p:cTn id="62"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cond evt="onBegin" delay="0">
                          <p:tn val="62"/>
                        </p:cond>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88"/>
                                        </p:tgtEl>
                                        <p:attrNameLst>
                                          <p:attrName>style.visibility</p:attrName>
                                        </p:attrNameLst>
                                      </p:cBhvr>
                                      <p:to>
                                        <p:strVal val="visible"/>
                                      </p:to>
                                    </p:set>
                                    <p:anim calcmode="lin" valueType="num">
                                      <p:cBhvr additive="base">
                                        <p:cTn id="67" dur="500" fill="hold"/>
                                        <p:tgtEl>
                                          <p:spTgt spid="88"/>
                                        </p:tgtEl>
                                        <p:attrNameLst>
                                          <p:attrName>ppt_x</p:attrName>
                                        </p:attrNameLst>
                                      </p:cBhvr>
                                      <p:tavLst>
                                        <p:tav tm="0">
                                          <p:val>
                                            <p:strVal val="#ppt_x"/>
                                          </p:val>
                                        </p:tav>
                                        <p:tav tm="100000">
                                          <p:val>
                                            <p:strVal val="#ppt_x"/>
                                          </p:val>
                                        </p:tav>
                                      </p:tavLst>
                                    </p:anim>
                                    <p:anim calcmode="lin" valueType="num">
                                      <p:cBhvr additive="base">
                                        <p:cTn id="68"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cond evt="onBegin" delay="0">
                          <p:tn val="68"/>
                        </p:cond>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fade">
                                      <p:cBhvr>
                                        <p:cTn id="73" dur="1000"/>
                                        <p:tgtEl>
                                          <p:spTgt spid="65"/>
                                        </p:tgtEl>
                                      </p:cBhvr>
                                    </p:animEffect>
                                    <p:anim calcmode="lin" valueType="num">
                                      <p:cBhvr>
                                        <p:cTn id="74" dur="1000" fill="hold"/>
                                        <p:tgtEl>
                                          <p:spTgt spid="65"/>
                                        </p:tgtEl>
                                        <p:attrNameLst>
                                          <p:attrName>ppt_x</p:attrName>
                                        </p:attrNameLst>
                                      </p:cBhvr>
                                      <p:tavLst>
                                        <p:tav tm="0">
                                          <p:val>
                                            <p:strVal val="#ppt_x"/>
                                          </p:val>
                                        </p:tav>
                                        <p:tav tm="100000">
                                          <p:val>
                                            <p:strVal val="#ppt_x"/>
                                          </p:val>
                                        </p:tav>
                                      </p:tavLst>
                                    </p:anim>
                                    <p:anim calcmode="lin" valueType="num">
                                      <p:cBhvr>
                                        <p:cTn id="7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3" grpId="0"/>
      <p:bldP spid="44"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6" name="Rectangle 2"/>
          <p:cNvSpPr/>
          <p:nvPr/>
        </p:nvSpPr>
        <p:spPr>
          <a:xfrm>
            <a:off x="3247798" y="3518272"/>
            <a:ext cx="3168352" cy="2332788"/>
          </a:xfrm>
          <a:prstGeom prst="rect">
            <a:avLst/>
          </a:prstGeom>
          <a:blipFill dpi="0" rotWithShape="1">
            <a:blip r:embed="rId3"/>
            <a:tile tx="-990600" ty="-914400" sx="49000" sy="49000" flip="none" algn="tl"/>
          </a:blipFill>
          <a:ln w="57150">
            <a:solidFill>
              <a:srgbClr val="202A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a:solidFill>
                <a:schemeClr val="bg1">
                  <a:lumMod val="95000"/>
                </a:schemeClr>
              </a:solidFill>
            </a:endParaRPr>
          </a:p>
        </p:txBody>
      </p:sp>
      <p:sp>
        <p:nvSpPr>
          <p:cNvPr id="36" name="矩形 6"/>
          <p:cNvSpPr>
            <a:spLocks noChangeArrowheads="1"/>
          </p:cNvSpPr>
          <p:nvPr/>
        </p:nvSpPr>
        <p:spPr bwMode="auto">
          <a:xfrm>
            <a:off x="-9087" y="478708"/>
            <a:ext cx="3256885" cy="21886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7" name="矩形 7"/>
          <p:cNvSpPr>
            <a:spLocks noChangeArrowheads="1"/>
          </p:cNvSpPr>
          <p:nvPr/>
        </p:nvSpPr>
        <p:spPr bwMode="auto">
          <a:xfrm>
            <a:off x="2970322" y="478708"/>
            <a:ext cx="4590232" cy="21886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8" name="矩形 8"/>
          <p:cNvSpPr>
            <a:spLocks noChangeArrowheads="1"/>
          </p:cNvSpPr>
          <p:nvPr/>
        </p:nvSpPr>
        <p:spPr bwMode="auto">
          <a:xfrm>
            <a:off x="6352253" y="477280"/>
            <a:ext cx="3299888" cy="22013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9" name="矩形 9"/>
          <p:cNvSpPr>
            <a:spLocks noChangeArrowheads="1"/>
          </p:cNvSpPr>
          <p:nvPr/>
        </p:nvSpPr>
        <p:spPr bwMode="auto">
          <a:xfrm>
            <a:off x="9582587" y="477280"/>
            <a:ext cx="2623927" cy="22013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40" name="组合 39"/>
          <p:cNvGrpSpPr/>
          <p:nvPr/>
        </p:nvGrpSpPr>
        <p:grpSpPr>
          <a:xfrm>
            <a:off x="895445" y="142664"/>
            <a:ext cx="3840912" cy="808757"/>
            <a:chOff x="903371" y="249943"/>
            <a:chExt cx="2831223" cy="679699"/>
          </a:xfrm>
        </p:grpSpPr>
        <p:sp>
          <p:nvSpPr>
            <p:cNvPr id="41" name="任意多边形 40"/>
            <p:cNvSpPr/>
            <p:nvPr/>
          </p:nvSpPr>
          <p:spPr bwMode="auto">
            <a:xfrm>
              <a:off x="903371" y="249943"/>
              <a:ext cx="2831223" cy="679699"/>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latin typeface="微软雅黑" panose="020b0503020204020204" pitchFamily="34" charset="-122"/>
              </a:endParaRPr>
            </a:p>
          </p:txBody>
        </p:sp>
        <p:sp>
          <p:nvSpPr>
            <p:cNvPr id="42" name="任意多边形 41"/>
            <p:cNvSpPr/>
            <p:nvPr/>
          </p:nvSpPr>
          <p:spPr bwMode="auto">
            <a:xfrm>
              <a:off x="1010779" y="325868"/>
              <a:ext cx="2628449" cy="52784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bg1"/>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latin typeface="微软雅黑" panose="020b0503020204020204" pitchFamily="34" charset="-122"/>
              </a:endParaRPr>
            </a:p>
          </p:txBody>
        </p:sp>
      </p:grpSp>
      <p:sp>
        <p:nvSpPr>
          <p:cNvPr id="43" name="标题 1"/>
          <p:cNvSpPr txBox="1"/>
          <p:nvPr/>
        </p:nvSpPr>
        <p:spPr>
          <a:xfrm>
            <a:off x="2003094" y="300024"/>
            <a:ext cx="7095588" cy="795095"/>
          </a:xfrm>
          <a:prstGeom prst="rect">
            <a:avLst/>
          </a:prstGeom>
        </p:spPr>
        <p:txBody>
          <a:bodyPr lIns="91437" tIns="45718" rIns="91437" bIns="45718">
            <a:normAutofit/>
          </a:bodyPr>
          <a:lstStyle>
            <a:lvl1pPr algn="ctr" defTabSz="913765" rtl="0" eaLnBrk="1" latinLnBrk="0" hangingPunct="1">
              <a:spcBef>
                <a:spcPct val="0"/>
              </a:spcBef>
              <a:buNone/>
              <a:defRPr sz="4400" kern="1200">
                <a:solidFill>
                  <a:schemeClr val="tx1"/>
                </a:solidFill>
                <a:latin typeface="+mj-lt"/>
                <a:ea typeface="+mj-ea"/>
                <a:cs typeface="+mj-cs"/>
              </a:defRPr>
            </a:lvl1pPr>
          </a:lstStyle>
          <a:p>
            <a:pPr algn="l"/>
            <a:r>
              <a:rPr lang="zh-CN" altLang="en-US" sz="2800" b="1">
                <a:solidFill>
                  <a:srgbClr val="C00000"/>
                </a:solidFill>
                <a:latin typeface="微软雅黑" panose="020b0503020204020204" pitchFamily="34" charset="-122"/>
                <a:ea typeface="微软雅黑" panose="020b0503020204020204" pitchFamily="34" charset="-122"/>
              </a:rPr>
              <a:t>展望未来</a:t>
            </a:r>
            <a:endParaRPr lang="zh-CN" altLang="en-US" sz="2800" b="1">
              <a:solidFill>
                <a:srgbClr val="C00000"/>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1356071" y="284685"/>
            <a:ext cx="691209" cy="584771"/>
          </a:xfrm>
          <a:prstGeom prst="rect">
            <a:avLst/>
          </a:prstGeom>
          <a:noFill/>
        </p:spPr>
        <p:txBody>
          <a:bodyPr wrap="none" lIns="91437" tIns="45718" rIns="91437" bIns="45718" rtlCol="0">
            <a:spAutoFit/>
          </a:bodyPr>
          <a:lstStyle/>
          <a:p>
            <a:r>
              <a:rPr lang="en-US" altLang="zh-CN" sz="3200" b="1">
                <a:solidFill>
                  <a:srgbClr val="C00000"/>
                </a:solidFill>
                <a:latin typeface="微软雅黑" panose="020b0503020204020204" pitchFamily="34" charset="-122"/>
                <a:ea typeface="微软雅黑" panose="020b0503020204020204" pitchFamily="34" charset="-122"/>
              </a:rPr>
              <a:t>04</a:t>
            </a:r>
            <a:endParaRPr lang="zh-CN" altLang="en-US" sz="3200" b="1">
              <a:solidFill>
                <a:srgbClr val="C00000"/>
              </a:solidFill>
              <a:latin typeface="微软雅黑" panose="020b0503020204020204" pitchFamily="34" charset="-122"/>
              <a:ea typeface="微软雅黑" panose="020b0503020204020204" pitchFamily="34" charset="-122"/>
            </a:endParaRPr>
          </a:p>
        </p:txBody>
      </p:sp>
      <p:grpSp>
        <p:nvGrpSpPr>
          <p:cNvPr id="48" name="组合 47"/>
          <p:cNvGrpSpPr/>
          <p:nvPr/>
        </p:nvGrpSpPr>
        <p:grpSpPr>
          <a:xfrm>
            <a:off x="7201197" y="1842384"/>
            <a:ext cx="2620431" cy="461665"/>
            <a:chOff x="8641357" y="2133650"/>
            <a:chExt cx="2620431" cy="461665"/>
          </a:xfrm>
        </p:grpSpPr>
        <p:sp>
          <p:nvSpPr>
            <p:cNvPr id="49" name="Freeform 512"/>
            <p:cNvSpPr/>
            <p:nvPr/>
          </p:nvSpPr>
          <p:spPr bwMode="auto">
            <a:xfrm>
              <a:off x="8641357" y="2228252"/>
              <a:ext cx="118487" cy="234738"/>
            </a:xfrm>
            <a:custGeom>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210">
                  <a:moveTo>
                    <a:pt x="54" y="105"/>
                  </a:moveTo>
                  <a:lnTo>
                    <a:pt x="0" y="159"/>
                  </a:lnTo>
                  <a:lnTo>
                    <a:pt x="0" y="210"/>
                  </a:lnTo>
                  <a:lnTo>
                    <a:pt x="0" y="210"/>
                  </a:lnTo>
                  <a:lnTo>
                    <a:pt x="106" y="105"/>
                  </a:lnTo>
                  <a:lnTo>
                    <a:pt x="0" y="0"/>
                  </a:lnTo>
                  <a:lnTo>
                    <a:pt x="0" y="0"/>
                  </a:lnTo>
                  <a:lnTo>
                    <a:pt x="0" y="51"/>
                  </a:lnTo>
                  <a:lnTo>
                    <a:pt x="54" y="105"/>
                  </a:lnTo>
                  <a:close/>
                </a:path>
              </a:pathLst>
            </a:custGeom>
            <a:solidFill>
              <a:schemeClr val="tx1">
                <a:lumMod val="50000"/>
                <a:lumOff val="50000"/>
              </a:schemeClr>
            </a:solidFill>
            <a:ln>
              <a:solidFill>
                <a:schemeClr val="tx1">
                  <a:lumMod val="65000"/>
                  <a:lumOff val="35000"/>
                </a:schemeClr>
              </a:solid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50" name="TextBox 49"/>
            <p:cNvSpPr txBox="1"/>
            <p:nvPr/>
          </p:nvSpPr>
          <p:spPr>
            <a:xfrm>
              <a:off x="8784483" y="2133650"/>
              <a:ext cx="2477305" cy="461665"/>
            </a:xfrm>
            <a:prstGeom prst="rect">
              <a:avLst/>
            </a:prstGeom>
            <a:noFill/>
          </p:spPr>
          <p:txBody>
            <a:bodyPr wrap="square" rtlCol="0">
              <a:spAutoFit/>
            </a:bodyPr>
            <a:lstStyle/>
            <a:p>
              <a:r>
                <a:rPr lang="zh-CN" altLang="en-US" sz="2400">
                  <a:solidFill>
                    <a:schemeClr val="tx1">
                      <a:lumMod val="50000"/>
                      <a:lumOff val="50000"/>
                    </a:schemeClr>
                  </a:solidFill>
                  <a:latin typeface="微软雅黑" panose="020b0503020204020204" pitchFamily="34" charset="-122"/>
                  <a:ea typeface="微软雅黑" panose="020b0503020204020204" pitchFamily="34" charset="-122"/>
                </a:rPr>
                <a:t>点击输入小标题</a:t>
              </a:r>
              <a:endParaRPr lang="zh-CN" altLang="zh-CN" sz="24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54" name="TextBox 53"/>
          <p:cNvSpPr txBox="1"/>
          <p:nvPr/>
        </p:nvSpPr>
        <p:spPr>
          <a:xfrm>
            <a:off x="7348701" y="2277666"/>
            <a:ext cx="3456384" cy="3693319"/>
          </a:xfrm>
          <a:prstGeom prst="rect">
            <a:avLst/>
          </a:prstGeom>
          <a:noFill/>
        </p:spPr>
        <p:txBody>
          <a:bodyPr wrap="square" rtlCol="0">
            <a:spAutoFit/>
          </a:bodyPr>
          <a:lstStyle/>
          <a:p>
            <a:pPr>
              <a:lnSpc>
                <a:spcPct val="150000"/>
              </a:lnSpc>
            </a:pPr>
            <a:r>
              <a:rPr lang="zh-CN" altLang="zh-CN" sz="1800">
                <a:solidFill>
                  <a:schemeClr val="tx1">
                    <a:lumMod val="50000"/>
                    <a:lumOff val="50000"/>
                  </a:schemeClr>
                </a:solidFill>
                <a:latin typeface="微软雅黑" panose="020b0503020204020204" pitchFamily="34" charset="-122"/>
                <a:ea typeface="微软雅黑" panose="020b0503020204020204" pitchFamily="34" charset="-122"/>
              </a:rPr>
              <a:t>我们必须清醒地看到前进中的困难与挑战，正视自身存在的差距与不足，以更加坚定的信念、更加饱满的热情、更加务实的作风、更加强大的合力，共同谱写公司发展的新篇章，为集团公司油气主业发展提供强有力的金融服务与支持。</a:t>
            </a:r>
            <a:endParaRPr lang="zh-CN" altLang="en-US" sz="1800">
              <a:solidFill>
                <a:schemeClr val="tx1">
                  <a:lumMod val="50000"/>
                  <a:lumOff val="50000"/>
                </a:schemeClr>
              </a:solidFill>
              <a:latin typeface="微软雅黑" panose="020b0503020204020204" pitchFamily="34" charset="-122"/>
              <a:ea typeface="微软雅黑" panose="020b0503020204020204" pitchFamily="34" charset="-122"/>
            </a:endParaRPr>
          </a:p>
          <a:p>
            <a:endParaRPr lang="zh-CN" altLang="en-US" sz="18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5" name="Rectangle 2"/>
          <p:cNvSpPr/>
          <p:nvPr/>
        </p:nvSpPr>
        <p:spPr>
          <a:xfrm>
            <a:off x="1356071" y="1791537"/>
            <a:ext cx="3442990" cy="2332788"/>
          </a:xfrm>
          <a:prstGeom prst="rect">
            <a:avLst/>
          </a:prstGeom>
          <a:blipFill dpi="0" rotWithShape="1">
            <a:blip r:embed="rId4"/>
            <a:tile tx="-203200" ty="12700" sx="100000" sy="100000" flip="none" algn="tl"/>
          </a:blip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a:solidFill>
                <a:schemeClr val="bg1">
                  <a:lumMod val="95000"/>
                </a:schemeClr>
              </a:solidFill>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36"/>
                                        </p:tgtEl>
                                        <p:attrNameLst>
                                          <p:attrName>r</p:attrName>
                                        </p:attrNameLst>
                                      </p:cBhvr>
                                    </p:animRot>
                                    <p:animRot by="-240000">
                                      <p:cBhvr>
                                        <p:cTn id="7" dur="200" fill="hold">
                                          <p:stCondLst>
                                            <p:cond delay="200"/>
                                          </p:stCondLst>
                                        </p:cTn>
                                        <p:tgtEl>
                                          <p:spTgt spid="36"/>
                                        </p:tgtEl>
                                        <p:attrNameLst>
                                          <p:attrName>r</p:attrName>
                                        </p:attrNameLst>
                                      </p:cBhvr>
                                    </p:animRot>
                                    <p:animRot by="240000">
                                      <p:cBhvr>
                                        <p:cTn id="8" dur="200" fill="hold">
                                          <p:stCondLst>
                                            <p:cond delay="400"/>
                                          </p:stCondLst>
                                        </p:cTn>
                                        <p:tgtEl>
                                          <p:spTgt spid="36"/>
                                        </p:tgtEl>
                                        <p:attrNameLst>
                                          <p:attrName>r</p:attrName>
                                        </p:attrNameLst>
                                      </p:cBhvr>
                                    </p:animRot>
                                    <p:animRot by="-240000">
                                      <p:cBhvr>
                                        <p:cTn id="9" dur="200" fill="hold">
                                          <p:stCondLst>
                                            <p:cond delay="600"/>
                                          </p:stCondLst>
                                        </p:cTn>
                                        <p:tgtEl>
                                          <p:spTgt spid="36"/>
                                        </p:tgtEl>
                                        <p:attrNameLst>
                                          <p:attrName>r</p:attrName>
                                        </p:attrNameLst>
                                      </p:cBhvr>
                                    </p:animRot>
                                    <p:animRot by="120000">
                                      <p:cBhvr>
                                        <p:cTn id="10" dur="200" fill="hold">
                                          <p:stCondLst>
                                            <p:cond delay="800"/>
                                          </p:stCondLst>
                                        </p:cTn>
                                        <p:tgtEl>
                                          <p:spTgt spid="36"/>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37"/>
                                        </p:tgtEl>
                                        <p:attrNameLst>
                                          <p:attrName>r</p:attrName>
                                        </p:attrNameLst>
                                      </p:cBhvr>
                                    </p:animRot>
                                    <p:animRot by="-240000">
                                      <p:cBhvr>
                                        <p:cTn id="13" dur="200" fill="hold">
                                          <p:stCondLst>
                                            <p:cond delay="200"/>
                                          </p:stCondLst>
                                        </p:cTn>
                                        <p:tgtEl>
                                          <p:spTgt spid="37"/>
                                        </p:tgtEl>
                                        <p:attrNameLst>
                                          <p:attrName>r</p:attrName>
                                        </p:attrNameLst>
                                      </p:cBhvr>
                                    </p:animRot>
                                    <p:animRot by="240000">
                                      <p:cBhvr>
                                        <p:cTn id="14" dur="200" fill="hold">
                                          <p:stCondLst>
                                            <p:cond delay="400"/>
                                          </p:stCondLst>
                                        </p:cTn>
                                        <p:tgtEl>
                                          <p:spTgt spid="37"/>
                                        </p:tgtEl>
                                        <p:attrNameLst>
                                          <p:attrName>r</p:attrName>
                                        </p:attrNameLst>
                                      </p:cBhvr>
                                    </p:animRot>
                                    <p:animRot by="-240000">
                                      <p:cBhvr>
                                        <p:cTn id="15" dur="200" fill="hold">
                                          <p:stCondLst>
                                            <p:cond delay="600"/>
                                          </p:stCondLst>
                                        </p:cTn>
                                        <p:tgtEl>
                                          <p:spTgt spid="37"/>
                                        </p:tgtEl>
                                        <p:attrNameLst>
                                          <p:attrName>r</p:attrName>
                                        </p:attrNameLst>
                                      </p:cBhvr>
                                    </p:animRot>
                                    <p:animRot by="120000">
                                      <p:cBhvr>
                                        <p:cTn id="16" dur="200" fill="hold">
                                          <p:stCondLst>
                                            <p:cond delay="800"/>
                                          </p:stCondLst>
                                        </p:cTn>
                                        <p:tgtEl>
                                          <p:spTgt spid="37"/>
                                        </p:tgtEl>
                                        <p:attrNameLst>
                                          <p:attrName>r</p:attrName>
                                        </p:attrNameLst>
                                      </p:cBhvr>
                                    </p:animRot>
                                  </p:childTnLst>
                                </p:cTn>
                              </p:par>
                              <p:par>
                                <p:cTn id="17" presetID="32" presetClass="emph" presetSubtype="0" fill="hold" grpId="0" nodeType="withEffect">
                                  <p:stCondLst>
                                    <p:cond delay="0"/>
                                  </p:stCondLst>
                                  <p:childTnLst>
                                    <p:animRot by="120000">
                                      <p:cBhvr>
                                        <p:cTn id="18" dur="100" fill="hold">
                                          <p:stCondLst>
                                            <p:cond delay="0"/>
                                          </p:stCondLst>
                                        </p:cTn>
                                        <p:tgtEl>
                                          <p:spTgt spid="38"/>
                                        </p:tgtEl>
                                        <p:attrNameLst>
                                          <p:attrName>r</p:attrName>
                                        </p:attrNameLst>
                                      </p:cBhvr>
                                    </p:animRot>
                                    <p:animRot by="-240000">
                                      <p:cBhvr>
                                        <p:cTn id="19" dur="200" fill="hold">
                                          <p:stCondLst>
                                            <p:cond delay="200"/>
                                          </p:stCondLst>
                                        </p:cTn>
                                        <p:tgtEl>
                                          <p:spTgt spid="38"/>
                                        </p:tgtEl>
                                        <p:attrNameLst>
                                          <p:attrName>r</p:attrName>
                                        </p:attrNameLst>
                                      </p:cBhvr>
                                    </p:animRot>
                                    <p:animRot by="240000">
                                      <p:cBhvr>
                                        <p:cTn id="20" dur="200" fill="hold">
                                          <p:stCondLst>
                                            <p:cond delay="400"/>
                                          </p:stCondLst>
                                        </p:cTn>
                                        <p:tgtEl>
                                          <p:spTgt spid="38"/>
                                        </p:tgtEl>
                                        <p:attrNameLst>
                                          <p:attrName>r</p:attrName>
                                        </p:attrNameLst>
                                      </p:cBhvr>
                                    </p:animRot>
                                    <p:animRot by="-240000">
                                      <p:cBhvr>
                                        <p:cTn id="21" dur="200" fill="hold">
                                          <p:stCondLst>
                                            <p:cond delay="600"/>
                                          </p:stCondLst>
                                        </p:cTn>
                                        <p:tgtEl>
                                          <p:spTgt spid="38"/>
                                        </p:tgtEl>
                                        <p:attrNameLst>
                                          <p:attrName>r</p:attrName>
                                        </p:attrNameLst>
                                      </p:cBhvr>
                                    </p:animRot>
                                    <p:animRot by="120000">
                                      <p:cBhvr>
                                        <p:cTn id="22" dur="200" fill="hold">
                                          <p:stCondLst>
                                            <p:cond delay="800"/>
                                          </p:stCondLst>
                                        </p:cTn>
                                        <p:tgtEl>
                                          <p:spTgt spid="38"/>
                                        </p:tgtEl>
                                        <p:attrNameLst>
                                          <p:attrName>r</p:attrName>
                                        </p:attrNameLst>
                                      </p:cBhvr>
                                    </p:animRot>
                                  </p:childTnLst>
                                </p:cTn>
                              </p:par>
                              <p:par>
                                <p:cTn id="23" presetID="32" presetClass="emph" presetSubtype="0" fill="hold" grpId="0" nodeType="withEffect">
                                  <p:stCondLst>
                                    <p:cond delay="0"/>
                                  </p:stCondLst>
                                  <p:childTnLst>
                                    <p:animRot by="120000">
                                      <p:cBhvr>
                                        <p:cTn id="24" dur="100" fill="hold">
                                          <p:stCondLst>
                                            <p:cond delay="0"/>
                                          </p:stCondLst>
                                        </p:cTn>
                                        <p:tgtEl>
                                          <p:spTgt spid="39"/>
                                        </p:tgtEl>
                                        <p:attrNameLst>
                                          <p:attrName>r</p:attrName>
                                        </p:attrNameLst>
                                      </p:cBhvr>
                                    </p:animRot>
                                    <p:animRot by="-240000">
                                      <p:cBhvr>
                                        <p:cTn id="25" dur="200" fill="hold">
                                          <p:stCondLst>
                                            <p:cond delay="200"/>
                                          </p:stCondLst>
                                        </p:cTn>
                                        <p:tgtEl>
                                          <p:spTgt spid="39"/>
                                        </p:tgtEl>
                                        <p:attrNameLst>
                                          <p:attrName>r</p:attrName>
                                        </p:attrNameLst>
                                      </p:cBhvr>
                                    </p:animRot>
                                    <p:animRot by="240000">
                                      <p:cBhvr>
                                        <p:cTn id="26" dur="200" fill="hold">
                                          <p:stCondLst>
                                            <p:cond delay="400"/>
                                          </p:stCondLst>
                                        </p:cTn>
                                        <p:tgtEl>
                                          <p:spTgt spid="39"/>
                                        </p:tgtEl>
                                        <p:attrNameLst>
                                          <p:attrName>r</p:attrName>
                                        </p:attrNameLst>
                                      </p:cBhvr>
                                    </p:animRot>
                                    <p:animRot by="-240000">
                                      <p:cBhvr>
                                        <p:cTn id="27" dur="200" fill="hold">
                                          <p:stCondLst>
                                            <p:cond delay="600"/>
                                          </p:stCondLst>
                                        </p:cTn>
                                        <p:tgtEl>
                                          <p:spTgt spid="39"/>
                                        </p:tgtEl>
                                        <p:attrNameLst>
                                          <p:attrName>r</p:attrName>
                                        </p:attrNameLst>
                                      </p:cBhvr>
                                    </p:animRot>
                                    <p:animRot by="120000">
                                      <p:cBhvr>
                                        <p:cTn id="28" dur="200" fill="hold">
                                          <p:stCondLst>
                                            <p:cond delay="800"/>
                                          </p:stCondLst>
                                        </p:cTn>
                                        <p:tgtEl>
                                          <p:spTgt spid="39"/>
                                        </p:tgtEl>
                                        <p:attrNameLst>
                                          <p:attrName>r</p:attrName>
                                        </p:attrNameLst>
                                      </p:cBhvr>
                                    </p:animRot>
                                  </p:childTnLst>
                                </p:cTn>
                              </p:par>
                              <p:par>
                                <p:cTn id="29" presetID="22" presetClass="entr" presetSubtype="8"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left)">
                                      <p:cBhvr>
                                        <p:cTn id="31" dur="500"/>
                                        <p:tgtEl>
                                          <p:spTgt spid="40"/>
                                        </p:tgtEl>
                                      </p:cBhvr>
                                    </p:animEffect>
                                  </p:childTnLst>
                                </p:cTn>
                              </p:par>
                            </p:childTnLst>
                          </p:cTn>
                        </p:par>
                        <p:par>
                          <p:cTn id="32" fill="hold" nodeType="afterGroup">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childTnLst>
                          </p:cTn>
                        </p:par>
                        <p:par>
                          <p:cTn id="39" fill="hold" nodeType="afterGroup">
                            <p:stCondLst>
                              <p:cond delay="1500"/>
                            </p:stCondLst>
                            <p:childTnLst>
                              <p:par>
                                <p:cTn id="40" presetID="2" presetClass="entr" presetSubtype="8" fill="hold" grpId="0" nodeType="after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500" fill="hold"/>
                                        <p:tgtEl>
                                          <p:spTgt spid="55"/>
                                        </p:tgtEl>
                                        <p:attrNameLst>
                                          <p:attrName>ppt_x</p:attrName>
                                        </p:attrNameLst>
                                      </p:cBhvr>
                                      <p:tavLst>
                                        <p:tav tm="0">
                                          <p:val>
                                            <p:strVal val="0-#ppt_w/2"/>
                                          </p:val>
                                        </p:tav>
                                        <p:tav tm="100000">
                                          <p:val>
                                            <p:strVal val="#ppt_x"/>
                                          </p:val>
                                        </p:tav>
                                      </p:tavLst>
                                    </p:anim>
                                    <p:anim calcmode="lin" valueType="num">
                                      <p:cBhvr additive="base">
                                        <p:cTn id="43" dur="500" fill="hold"/>
                                        <p:tgtEl>
                                          <p:spTgt spid="55"/>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56"/>
                                        </p:tgtEl>
                                        <p:attrNameLst>
                                          <p:attrName>style.visibility</p:attrName>
                                        </p:attrNameLst>
                                      </p:cBhvr>
                                      <p:to>
                                        <p:strVal val="visible"/>
                                      </p:to>
                                    </p:set>
                                    <p:anim calcmode="lin" valueType="num">
                                      <p:cBhvr additive="base">
                                        <p:cTn id="46" dur="500" fill="hold"/>
                                        <p:tgtEl>
                                          <p:spTgt spid="56"/>
                                        </p:tgtEl>
                                        <p:attrNameLst>
                                          <p:attrName>ppt_x</p:attrName>
                                        </p:attrNameLst>
                                      </p:cBhvr>
                                      <p:tavLst>
                                        <p:tav tm="0">
                                          <p:val>
                                            <p:strVal val="0-#ppt_w/2"/>
                                          </p:val>
                                        </p:tav>
                                        <p:tav tm="100000">
                                          <p:val>
                                            <p:strVal val="#ppt_x"/>
                                          </p:val>
                                        </p:tav>
                                      </p:tavLst>
                                    </p:anim>
                                    <p:anim calcmode="lin" valueType="num">
                                      <p:cBhvr additive="base">
                                        <p:cTn id="47" dur="500" fill="hold"/>
                                        <p:tgtEl>
                                          <p:spTgt spid="56"/>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2000"/>
                            </p:stCondLst>
                            <p:childTnLst>
                              <p:par>
                                <p:cTn id="49" presetID="14" presetClass="entr" presetSubtype="10" fill="hold"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randombar(horizontal)">
                                      <p:cBhvr>
                                        <p:cTn id="51" dur="500"/>
                                        <p:tgtEl>
                                          <p:spTgt spid="48"/>
                                        </p:tgtEl>
                                      </p:cBhvr>
                                    </p:animEffect>
                                  </p:childTnLst>
                                </p:cTn>
                              </p:par>
                            </p:childTnLst>
                          </p:cTn>
                        </p:par>
                        <p:par>
                          <p:cTn id="52" fill="hold" nodeType="afterGroup">
                            <p:stCondLst>
                              <p:cond delay="2500"/>
                            </p:stCondLst>
                            <p:childTnLst>
                              <p:par>
                                <p:cTn id="53" presetID="42" presetClass="entr" presetSubtype="0"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750"/>
                                        <p:tgtEl>
                                          <p:spTgt spid="54"/>
                                        </p:tgtEl>
                                      </p:cBhvr>
                                    </p:animEffect>
                                    <p:anim calcmode="lin" valueType="num">
                                      <p:cBhvr>
                                        <p:cTn id="56" dur="750" fill="hold"/>
                                        <p:tgtEl>
                                          <p:spTgt spid="54"/>
                                        </p:tgtEl>
                                        <p:attrNameLst>
                                          <p:attrName>ppt_x</p:attrName>
                                        </p:attrNameLst>
                                      </p:cBhvr>
                                      <p:tavLst>
                                        <p:tav tm="0">
                                          <p:val>
                                            <p:strVal val="#ppt_x"/>
                                          </p:val>
                                        </p:tav>
                                        <p:tav tm="100000">
                                          <p:val>
                                            <p:strVal val="#ppt_x"/>
                                          </p:val>
                                        </p:tav>
                                      </p:tavLst>
                                    </p:anim>
                                    <p:anim calcmode="lin" valueType="num">
                                      <p:cBhvr>
                                        <p:cTn id="57" dur="75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6" grpId="0" animBg="1"/>
      <p:bldP spid="37" grpId="0" animBg="1"/>
      <p:bldP spid="38" grpId="0" animBg="1"/>
      <p:bldP spid="39" grpId="0" animBg="1"/>
      <p:bldP spid="43" grpId="0"/>
      <p:bldP spid="44" grpId="0"/>
      <p:bldP spid="54" grpId="0"/>
      <p:bldP spid="55" grpId="0" animBg="1"/>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TextBox 7"/>
          <p:cNvSpPr txBox="1"/>
          <p:nvPr/>
        </p:nvSpPr>
        <p:spPr>
          <a:xfrm>
            <a:off x="6013753" y="2338582"/>
            <a:ext cx="4859116" cy="2446824"/>
          </a:xfrm>
          <a:prstGeom prst="rect">
            <a:avLst/>
          </a:prstGeom>
          <a:noFill/>
        </p:spPr>
        <p:txBody>
          <a:bodyPr wrap="square" rtlCol="0">
            <a:spAutoFit/>
          </a:bodyPr>
          <a:lstStyle/>
          <a:p>
            <a:pPr>
              <a:lnSpc>
                <a:spcPct val="150000"/>
              </a:lnSpc>
            </a:pP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加入文字</a:t>
            </a:r>
            <a:r>
              <a:rPr lang="zh-CN" altLang="zh-CN">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描述文字</a:t>
            </a:r>
            <a:r>
              <a:rPr lang="zh-CN" altLang="zh-CN">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加入文字</a:t>
            </a:r>
            <a:r>
              <a:rPr lang="zh-CN" altLang="zh-CN">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描述文字</a:t>
            </a:r>
            <a:r>
              <a:rPr lang="zh-CN" altLang="zh-CN">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文字字</a:t>
            </a:r>
            <a:r>
              <a:rPr lang="zh-CN" altLang="zh-CN">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文字描述</a:t>
            </a:r>
            <a:r>
              <a:rPr lang="zh-CN" altLang="zh-CN">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文字描述文案加入文字文字</a:t>
            </a:r>
            <a:r>
              <a:rPr lang="zh-CN" altLang="zh-CN">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文字描述文案加入文字文字描述文案加入文字，文字描述文案加入文字文字文案描述加入文字</a:t>
            </a:r>
            <a:r>
              <a:rPr lang="zh-CN" altLang="zh-CN">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Freeform 508"/>
          <p:cNvSpPr/>
          <p:nvPr/>
        </p:nvSpPr>
        <p:spPr bwMode="auto">
          <a:xfrm>
            <a:off x="6192349" y="1866451"/>
            <a:ext cx="85725" cy="85725"/>
          </a:xfrm>
          <a:custGeom>
            <a:gdLst>
              <a:gd name="T0" fmla="*/ 0 w 54"/>
              <a:gd name="T1" fmla="*/ 54 h 54"/>
              <a:gd name="T2" fmla="*/ 54 w 54"/>
              <a:gd name="T3" fmla="*/ 0 h 54"/>
              <a:gd name="T4" fmla="*/ 0 w 54"/>
              <a:gd name="T5" fmla="*/ 54 h 54"/>
            </a:gdLst>
            <a:cxnLst>
              <a:cxn ang="0">
                <a:pos x="T0" y="T1"/>
              </a:cxn>
              <a:cxn ang="0">
                <a:pos x="T2" y="T3"/>
              </a:cxn>
              <a:cxn ang="0">
                <a:pos x="T4" y="T5"/>
              </a:cxn>
            </a:cxnLst>
            <a:rect l="0" t="0" r="r" b="b"/>
            <a:pathLst>
              <a:path w="54" h="54">
                <a:moveTo>
                  <a:pt x="0" y="54"/>
                </a:moveTo>
                <a:lnTo>
                  <a:pt x="54" y="0"/>
                </a:lnTo>
                <a:lnTo>
                  <a:pt x="0" y="54"/>
                </a:lnTo>
                <a:close/>
              </a:path>
            </a:pathLst>
          </a:custGeom>
          <a:solidFill>
            <a:srgbClr val="D40F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Line 509"/>
          <p:cNvSpPr>
            <a:spLocks noChangeShapeType="1"/>
          </p:cNvSpPr>
          <p:nvPr/>
        </p:nvSpPr>
        <p:spPr bwMode="auto">
          <a:xfrm flipV="1">
            <a:off x="6192349" y="1866451"/>
            <a:ext cx="85725" cy="857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Line 510"/>
          <p:cNvSpPr>
            <a:spLocks noChangeShapeType="1"/>
          </p:cNvSpPr>
          <p:nvPr/>
        </p:nvSpPr>
        <p:spPr bwMode="auto">
          <a:xfrm flipH="1">
            <a:off x="6192349" y="178072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Line 511"/>
          <p:cNvSpPr>
            <a:spLocks noChangeShapeType="1"/>
          </p:cNvSpPr>
          <p:nvPr/>
        </p:nvSpPr>
        <p:spPr bwMode="auto">
          <a:xfrm flipH="1">
            <a:off x="6192349" y="178072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512"/>
          <p:cNvSpPr/>
          <p:nvPr/>
        </p:nvSpPr>
        <p:spPr bwMode="auto">
          <a:xfrm>
            <a:off x="5832309" y="1699763"/>
            <a:ext cx="168275" cy="333375"/>
          </a:xfrm>
          <a:custGeom>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210">
                <a:moveTo>
                  <a:pt x="54" y="105"/>
                </a:moveTo>
                <a:lnTo>
                  <a:pt x="0" y="159"/>
                </a:lnTo>
                <a:lnTo>
                  <a:pt x="0" y="210"/>
                </a:lnTo>
                <a:lnTo>
                  <a:pt x="0" y="210"/>
                </a:lnTo>
                <a:lnTo>
                  <a:pt x="106" y="105"/>
                </a:lnTo>
                <a:lnTo>
                  <a:pt x="0" y="0"/>
                </a:lnTo>
                <a:lnTo>
                  <a:pt x="0" y="0"/>
                </a:lnTo>
                <a:lnTo>
                  <a:pt x="0" y="51"/>
                </a:lnTo>
                <a:lnTo>
                  <a:pt x="54" y="105"/>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14" name="TextBox 13"/>
          <p:cNvSpPr txBox="1"/>
          <p:nvPr/>
        </p:nvSpPr>
        <p:spPr>
          <a:xfrm>
            <a:off x="6048333" y="1605162"/>
            <a:ext cx="3777625" cy="523220"/>
          </a:xfrm>
          <a:prstGeom prst="rect">
            <a:avLst/>
          </a:prstGeom>
          <a:noFill/>
        </p:spPr>
        <p:txBody>
          <a:bodyPr wrap="square" rtlCol="0">
            <a:spAutoFit/>
          </a:bodyPr>
          <a:lstStyle/>
          <a:p>
            <a:r>
              <a:rPr lang="zh-CN" altLang="en-US" sz="2800">
                <a:solidFill>
                  <a:schemeClr val="tx1">
                    <a:lumMod val="50000"/>
                    <a:lumOff val="50000"/>
                  </a:schemeClr>
                </a:solidFill>
                <a:latin typeface="微软雅黑" panose="020b0503020204020204" pitchFamily="34" charset="-122"/>
                <a:ea typeface="微软雅黑" panose="020b0503020204020204" pitchFamily="34" charset="-122"/>
              </a:rPr>
              <a:t>结语</a:t>
            </a:r>
            <a:endParaRPr lang="zh-CN" altLang="zh-CN" sz="28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矩形 1"/>
          <p:cNvSpPr/>
          <p:nvPr/>
        </p:nvSpPr>
        <p:spPr>
          <a:xfrm flipV="1">
            <a:off x="1" y="0"/>
            <a:ext cx="4932946" cy="6859588"/>
          </a:xfrm>
          <a:custGeom>
            <a:gdLst>
              <a:gd name="connsiteX0" fmla="*/ 0 w 6121077"/>
              <a:gd name="connsiteY0" fmla="*/ 0 h 6859588"/>
              <a:gd name="connsiteX1" fmla="*/ 6121077 w 6121077"/>
              <a:gd name="connsiteY1" fmla="*/ 0 h 6859588"/>
              <a:gd name="connsiteX2" fmla="*/ 6121077 w 6121077"/>
              <a:gd name="connsiteY2" fmla="*/ 6859588 h 6859588"/>
              <a:gd name="connsiteX3" fmla="*/ 0 w 6121077"/>
              <a:gd name="connsiteY3" fmla="*/ 6859588 h 6859588"/>
              <a:gd name="connsiteX4" fmla="*/ 0 w 6121077"/>
              <a:gd name="connsiteY4" fmla="*/ 0 h 6859588"/>
              <a:gd name="connsiteX0-1" fmla="*/ 0 w 6121077"/>
              <a:gd name="connsiteY0-2" fmla="*/ 0 h 6859588"/>
              <a:gd name="connsiteX1-3" fmla="*/ 6121077 w 6121077"/>
              <a:gd name="connsiteY1-4" fmla="*/ 0 h 6859588"/>
              <a:gd name="connsiteX2-5" fmla="*/ 4692327 w 6121077"/>
              <a:gd name="connsiteY2-6" fmla="*/ 6859588 h 6859588"/>
              <a:gd name="connsiteX3-7" fmla="*/ 0 w 6121077"/>
              <a:gd name="connsiteY3-8" fmla="*/ 6859588 h 6859588"/>
              <a:gd name="connsiteX4-9" fmla="*/ 0 w 6121077"/>
              <a:gd name="connsiteY4-10" fmla="*/ 0 h 6859588"/>
              <a:gd name="connsiteX0-11" fmla="*/ 0 w 6121077"/>
              <a:gd name="connsiteY0-12" fmla="*/ 0 h 6859588"/>
              <a:gd name="connsiteX1-13" fmla="*/ 6121077 w 6121077"/>
              <a:gd name="connsiteY1-14" fmla="*/ 0 h 6859588"/>
              <a:gd name="connsiteX2-15" fmla="*/ 4063677 w 6121077"/>
              <a:gd name="connsiteY2-16" fmla="*/ 6859588 h 6859588"/>
              <a:gd name="connsiteX3-17" fmla="*/ 0 w 6121077"/>
              <a:gd name="connsiteY3-18" fmla="*/ 6859588 h 6859588"/>
              <a:gd name="connsiteX4-19" fmla="*/ 0 w 6121077"/>
              <a:gd name="connsiteY4-20" fmla="*/ 0 h 6859588"/>
              <a:gd name="connsiteX0-21" fmla="*/ 0 w 5749602"/>
              <a:gd name="connsiteY0-22" fmla="*/ 0 h 6859588"/>
              <a:gd name="connsiteX1-23" fmla="*/ 5749602 w 5749602"/>
              <a:gd name="connsiteY1-24" fmla="*/ 0 h 6859588"/>
              <a:gd name="connsiteX2-25" fmla="*/ 4063677 w 5749602"/>
              <a:gd name="connsiteY2-26" fmla="*/ 6859588 h 6859588"/>
              <a:gd name="connsiteX3-27" fmla="*/ 0 w 5749602"/>
              <a:gd name="connsiteY3-28" fmla="*/ 6859588 h 6859588"/>
              <a:gd name="connsiteX4-29" fmla="*/ 0 w 5749602"/>
              <a:gd name="connsiteY4-30" fmla="*/ 0 h 6859588"/>
              <a:gd name="connsiteX0-31" fmla="*/ 0 w 6235377"/>
              <a:gd name="connsiteY0-32" fmla="*/ 0 h 6859588"/>
              <a:gd name="connsiteX1-33" fmla="*/ 6235377 w 6235377"/>
              <a:gd name="connsiteY1-34" fmla="*/ 0 h 6859588"/>
              <a:gd name="connsiteX2-35" fmla="*/ 4063677 w 6235377"/>
              <a:gd name="connsiteY2-36" fmla="*/ 6859588 h 6859588"/>
              <a:gd name="connsiteX3-37" fmla="*/ 0 w 6235377"/>
              <a:gd name="connsiteY3-38" fmla="*/ 6859588 h 6859588"/>
              <a:gd name="connsiteX4-39" fmla="*/ 0 w 6235377"/>
              <a:gd name="connsiteY4-40" fmla="*/ 0 h 6859588"/>
              <a:gd name="connsiteX0-41" fmla="*/ 0 w 6235377"/>
              <a:gd name="connsiteY0-42" fmla="*/ 0 h 6859588"/>
              <a:gd name="connsiteX1-43" fmla="*/ 6235377 w 6235377"/>
              <a:gd name="connsiteY1-44" fmla="*/ 0 h 6859588"/>
              <a:gd name="connsiteX2-45" fmla="*/ 4692327 w 6235377"/>
              <a:gd name="connsiteY2-46" fmla="*/ 6859588 h 6859588"/>
              <a:gd name="connsiteX3-47" fmla="*/ 0 w 6235377"/>
              <a:gd name="connsiteY3-48" fmla="*/ 6859588 h 6859588"/>
              <a:gd name="connsiteX4-49" fmla="*/ 0 w 6235377"/>
              <a:gd name="connsiteY4-50" fmla="*/ 0 h 6859588"/>
              <a:gd name="connsiteX0-51" fmla="*/ 0 w 5892477"/>
              <a:gd name="connsiteY0-52" fmla="*/ 0 h 6859588"/>
              <a:gd name="connsiteX1-53" fmla="*/ 5892477 w 5892477"/>
              <a:gd name="connsiteY1-54" fmla="*/ 0 h 6859588"/>
              <a:gd name="connsiteX2-55" fmla="*/ 4692327 w 5892477"/>
              <a:gd name="connsiteY2-56" fmla="*/ 6859588 h 6859588"/>
              <a:gd name="connsiteX3-57" fmla="*/ 0 w 5892477"/>
              <a:gd name="connsiteY3-58" fmla="*/ 6859588 h 6859588"/>
              <a:gd name="connsiteX4-59" fmla="*/ 0 w 5892477"/>
              <a:gd name="connsiteY4-60" fmla="*/ 0 h 6859588"/>
              <a:gd name="connsiteX0-61" fmla="*/ 0 w 6121077"/>
              <a:gd name="connsiteY0-62" fmla="*/ 0 h 6859588"/>
              <a:gd name="connsiteX1-63" fmla="*/ 6121077 w 6121077"/>
              <a:gd name="connsiteY1-64" fmla="*/ 0 h 6859588"/>
              <a:gd name="connsiteX2-65" fmla="*/ 4692327 w 6121077"/>
              <a:gd name="connsiteY2-66" fmla="*/ 6859588 h 6859588"/>
              <a:gd name="connsiteX3-67" fmla="*/ 0 w 6121077"/>
              <a:gd name="connsiteY3-68" fmla="*/ 6859588 h 6859588"/>
              <a:gd name="connsiteX4-69" fmla="*/ 0 w 6121077"/>
              <a:gd name="connsiteY4-70" fmla="*/ 0 h 6859588"/>
              <a:gd name="connsiteX0-71" fmla="*/ 0 w 6121077"/>
              <a:gd name="connsiteY0-72" fmla="*/ 0 h 6859588"/>
              <a:gd name="connsiteX1-73" fmla="*/ 6121077 w 6121077"/>
              <a:gd name="connsiteY1-74" fmla="*/ 0 h 6859588"/>
              <a:gd name="connsiteX2-75" fmla="*/ 4292277 w 6121077"/>
              <a:gd name="connsiteY2-76" fmla="*/ 6859588 h 6859588"/>
              <a:gd name="connsiteX3-77" fmla="*/ 0 w 6121077"/>
              <a:gd name="connsiteY3-78" fmla="*/ 6859588 h 6859588"/>
              <a:gd name="connsiteX4-79" fmla="*/ 0 w 6121077"/>
              <a:gd name="connsiteY4-80" fmla="*/ 0 h 685958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121077" h="6859588">
                <a:moveTo>
                  <a:pt x="0" y="0"/>
                </a:moveTo>
                <a:lnTo>
                  <a:pt x="6121077" y="0"/>
                </a:lnTo>
                <a:lnTo>
                  <a:pt x="4292277" y="6859588"/>
                </a:lnTo>
                <a:lnTo>
                  <a:pt x="0" y="6859588"/>
                </a:lnTo>
                <a:lnTo>
                  <a:pt x="0" y="0"/>
                </a:lnTo>
                <a:close/>
              </a:path>
            </a:pathLst>
          </a:cu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3213166" y="2650616"/>
            <a:ext cx="1846387" cy="1664728"/>
            <a:chOff x="3720691" y="2824413"/>
            <a:chExt cx="1341120" cy="1209172"/>
          </a:xfrm>
        </p:grpSpPr>
        <p:sp>
          <p:nvSpPr>
            <p:cNvPr id="17" name="Freeform 5"/>
            <p:cNvSpPr/>
            <p:nvPr/>
          </p:nvSpPr>
          <p:spPr bwMode="auto">
            <a:xfrm rot="1855731">
              <a:off x="3720691" y="2824413"/>
              <a:ext cx="1341120" cy="1209172"/>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8" name="Freeform 5"/>
            <p:cNvSpPr/>
            <p:nvPr/>
          </p:nvSpPr>
          <p:spPr bwMode="auto">
            <a:xfrm rot="1855731">
              <a:off x="3764581" y="2863367"/>
              <a:ext cx="1264630" cy="1140208"/>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19" name="Freeform 5"/>
          <p:cNvSpPr/>
          <p:nvPr/>
        </p:nvSpPr>
        <p:spPr bwMode="auto">
          <a:xfrm rot="1855731">
            <a:off x="3339600" y="2764611"/>
            <a:ext cx="1593518" cy="1436739"/>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ysDash"/>
            <a:miter lim="800000"/>
          </a:ln>
          <a:effectLst/>
        </p:spPr>
        <p:txBody>
          <a:bodyPr vert="horz" wrap="square" lIns="91440" tIns="45720" rIns="91440" bIns="45720" numCol="1" anchor="t" anchorCtr="0" compatLnSpc="1"/>
          <a:lstStyle/>
          <a:p>
            <a:endParaRPr lang="zh-CN" altLang="en-US"/>
          </a:p>
        </p:txBody>
      </p:sp>
      <p:sp>
        <p:nvSpPr>
          <p:cNvPr id="20" name="KSO_Shape"/>
          <p:cNvSpPr/>
          <p:nvPr/>
        </p:nvSpPr>
        <p:spPr bwMode="auto">
          <a:xfrm>
            <a:off x="3772825" y="3192790"/>
            <a:ext cx="814442" cy="559250"/>
          </a:xfrm>
          <a:custGeom>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C0000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par>
                          <p:cTn id="11" fill="hold" nodeType="afterGroup">
                            <p:stCondLst>
                              <p:cond delay="1000"/>
                            </p:stCondLst>
                            <p:childTnLst>
                              <p:par>
                                <p:cTn id="12" presetID="2" presetClass="entr" presetSubtype="8"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0-#ppt_w/2"/>
                                          </p:val>
                                        </p:tav>
                                        <p:tav tm="100000">
                                          <p:val>
                                            <p:strVal val="#ppt_x"/>
                                          </p:val>
                                        </p:tav>
                                      </p:tavLst>
                                    </p:anim>
                                    <p:anim calcmode="lin" valueType="num">
                                      <p:cBhvr additive="base">
                                        <p:cTn id="15" dur="500" fill="hold"/>
                                        <p:tgtEl>
                                          <p:spTgt spid="16"/>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0-#ppt_w/2"/>
                                          </p:val>
                                        </p:tav>
                                        <p:tav tm="100000">
                                          <p:val>
                                            <p:strVal val="#ppt_x"/>
                                          </p:val>
                                        </p:tav>
                                      </p:tavLst>
                                    </p:anim>
                                    <p:anim calcmode="lin" valueType="num">
                                      <p:cBhvr additive="base">
                                        <p:cTn id="19" dur="500" fill="hold"/>
                                        <p:tgtEl>
                                          <p:spTgt spid="19"/>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0-#ppt_w/2"/>
                                          </p:val>
                                        </p:tav>
                                        <p:tav tm="100000">
                                          <p:val>
                                            <p:strVal val="#ppt_x"/>
                                          </p:val>
                                        </p:tav>
                                      </p:tavLst>
                                    </p:anim>
                                    <p:anim calcmode="lin" valueType="num">
                                      <p:cBhvr additive="base">
                                        <p:cTn id="23" dur="500" fill="hold"/>
                                        <p:tgtEl>
                                          <p:spTgt spid="20"/>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anim calcmode="lin" valueType="num">
                                      <p:cBhvr>
                                        <p:cTn id="28" dur="500" fill="hold"/>
                                        <p:tgtEl>
                                          <p:spTgt spid="13"/>
                                        </p:tgtEl>
                                        <p:attrNameLst>
                                          <p:attrName>ppt_x</p:attrName>
                                        </p:attrNameLst>
                                      </p:cBhvr>
                                      <p:tavLst>
                                        <p:tav tm="0">
                                          <p:val>
                                            <p:strVal val="#ppt_x"/>
                                          </p:val>
                                        </p:tav>
                                        <p:tav tm="100000">
                                          <p:val>
                                            <p:strVal val="#ppt_x"/>
                                          </p:val>
                                        </p:tav>
                                      </p:tavLst>
                                    </p:anim>
                                    <p:anim calcmode="lin" valueType="num">
                                      <p:cBhvr>
                                        <p:cTn id="29" dur="5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strVal val="#ppt_x"/>
                                          </p:val>
                                        </p:tav>
                                        <p:tav tm="100000">
                                          <p:val>
                                            <p:strVal val="#ppt_x"/>
                                          </p:val>
                                        </p:tav>
                                      </p:tavLst>
                                    </p:anim>
                                    <p:anim calcmode="lin" valueType="num">
                                      <p:cBhvr>
                                        <p:cTn id="34" dur="500" fill="hold"/>
                                        <p:tgtEl>
                                          <p:spTgt spid="14"/>
                                        </p:tgtEl>
                                        <p:attrNameLst>
                                          <p:attrName>ppt_y</p:attrName>
                                        </p:attrNameLst>
                                      </p:cBhvr>
                                      <p:tavLst>
                                        <p:tav tm="0">
                                          <p:val>
                                            <p:strVal val="#ppt_y+.1"/>
                                          </p:val>
                                        </p:tav>
                                        <p:tav tm="100000">
                                          <p:val>
                                            <p:strVal val="#ppt_y"/>
                                          </p:val>
                                        </p:tav>
                                      </p:tavLst>
                                    </p:anim>
                                  </p:childTnLst>
                                </p:cTn>
                              </p:par>
                            </p:childTnLst>
                          </p:cTn>
                        </p:par>
                        <p:par>
                          <p:cTn id="35" fill="hold" nodeType="afterGroup">
                            <p:stCondLst>
                              <p:cond delay="2000"/>
                            </p:stCondLst>
                            <p:childTnLst>
                              <p:par>
                                <p:cTn id="36" presetID="55"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strVal val="#ppt_w*0.70"/>
                                          </p:val>
                                        </p:tav>
                                        <p:tav tm="100000">
                                          <p:val>
                                            <p:strVal val="#ppt_w"/>
                                          </p:val>
                                        </p:tav>
                                      </p:tavLst>
                                    </p:anim>
                                    <p:anim calcmode="lin" valueType="num">
                                      <p:cBhvr>
                                        <p:cTn id="39" dur="500" fill="hold"/>
                                        <p:tgtEl>
                                          <p:spTgt spid="8"/>
                                        </p:tgtEl>
                                        <p:attrNameLst>
                                          <p:attrName>ppt_h</p:attrName>
                                        </p:attrNameLst>
                                      </p:cBhvr>
                                      <p:tavLst>
                                        <p:tav tm="0">
                                          <p:val>
                                            <p:strVal val="#ppt_h"/>
                                          </p:val>
                                        </p:tav>
                                        <p:tav tm="100000">
                                          <p:val>
                                            <p:strVal val="#ppt_h"/>
                                          </p:val>
                                        </p:tav>
                                      </p:tavLst>
                                    </p:anim>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4" grpId="0"/>
      <p:bldP spid="15" grpId="0" animBg="1"/>
      <p:bldP spid="19" grpId="0" animBg="1"/>
      <p:bldP spid="20" grpId="0" animBg="1"/>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5" name="矩形 24"/>
          <p:cNvSpPr/>
          <p:nvPr/>
        </p:nvSpPr>
        <p:spPr>
          <a:xfrm>
            <a:off x="0" y="4902200"/>
            <a:ext cx="12190413" cy="1957388"/>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5119723" y="3915790"/>
            <a:ext cx="2909803" cy="521790"/>
          </a:xfrm>
          <a:prstGeom prst="roundRect">
            <a:avLst>
              <a:gd name="adj" fmla="val 50000"/>
            </a:avLst>
          </a:prstGeom>
          <a:solidFill>
            <a:srgbClr val="202A36"/>
          </a:solidFill>
          <a:ln w="19050">
            <a:solidFill>
              <a:schemeClr val="bg1"/>
            </a:solidFill>
          </a:ln>
          <a:effectLst>
            <a:outerShdw blurRad="127000" dist="50800" dir="2700000" sx="76000" sy="76000" algn="ctr" rotWithShape="0">
              <a:srgbClr val="000000">
                <a:alpha val="98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a:p>
        </p:txBody>
      </p:sp>
      <p:sp>
        <p:nvSpPr>
          <p:cNvPr id="30" name="TextBox 29"/>
          <p:cNvSpPr txBox="1"/>
          <p:nvPr/>
        </p:nvSpPr>
        <p:spPr>
          <a:xfrm>
            <a:off x="5171192" y="3923608"/>
            <a:ext cx="2473325" cy="490220"/>
          </a:xfrm>
          <a:prstGeom prst="rect">
            <a:avLst/>
          </a:prstGeom>
          <a:noFill/>
        </p:spPr>
        <p:txBody>
          <a:bodyPr wrap="none" lIns="91433" tIns="45716" rIns="91433" bIns="45716" rtlCol="0">
            <a:spAutoFit/>
          </a:bodyPr>
          <a:lstStyle/>
          <a:p>
            <a:pPr algn="l"/>
            <a:r>
              <a:rPr lang="zh-CN" altLang="en-US" sz="2600" b="1">
                <a:solidFill>
                  <a:schemeClr val="bg1"/>
                </a:solidFill>
                <a:latin typeface="微软雅黑" panose="020b0503020204020204" pitchFamily="34" charset="-122"/>
                <a:ea typeface="微软雅黑" panose="020b0503020204020204" pitchFamily="34" charset="-122"/>
              </a:rPr>
              <a:t>汇报人：</a:t>
            </a:r>
            <a:r>
              <a:rPr lang="en-US" altLang="zh-CN" sz="2600" b="1">
                <a:solidFill>
                  <a:schemeClr val="bg1"/>
                </a:solidFill>
                <a:latin typeface="微软雅黑" panose="020b0503020204020204" pitchFamily="34" charset="-122"/>
                <a:ea typeface="微软雅黑" panose="020b0503020204020204" pitchFamily="34" charset="-122"/>
              </a:rPr>
              <a:t>PPT</a:t>
            </a:r>
            <a:r>
              <a:rPr lang="zh-CN" altLang="en-US" sz="2600" b="1">
                <a:solidFill>
                  <a:schemeClr val="bg1"/>
                </a:solidFill>
                <a:latin typeface="微软雅黑" panose="020b0503020204020204" pitchFamily="34" charset="-122"/>
                <a:ea typeface="微软雅黑" panose="020b0503020204020204" pitchFamily="34" charset="-122"/>
              </a:rPr>
              <a:t>汇</a:t>
            </a:r>
            <a:endParaRPr lang="zh-CN" altLang="en-US" sz="2600" b="1">
              <a:solidFill>
                <a:schemeClr val="bg1"/>
              </a:solidFill>
              <a:latin typeface="微软雅黑" panose="020b0503020204020204" pitchFamily="34" charset="-122"/>
              <a:ea typeface="微软雅黑" panose="020b0503020204020204" pitchFamily="34" charset="-122"/>
            </a:endParaRPr>
          </a:p>
        </p:txBody>
      </p:sp>
      <p:sp>
        <p:nvSpPr>
          <p:cNvPr id="40" name="椭圆 39"/>
          <p:cNvSpPr/>
          <p:nvPr/>
        </p:nvSpPr>
        <p:spPr>
          <a:xfrm flipV="1">
            <a:off x="4594682" y="3978088"/>
            <a:ext cx="397025" cy="397192"/>
          </a:xfrm>
          <a:prstGeom prst="ellipse">
            <a:avLst/>
          </a:prstGeom>
          <a:solidFill>
            <a:srgbClr val="C00000"/>
          </a:solid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a:endParaRPr lang="zh-CN" altLang="en-US"/>
          </a:p>
        </p:txBody>
      </p:sp>
      <p:pic>
        <p:nvPicPr>
          <p:cNvPr id="41" name="图片 40"/>
          <p:cNvPicPr>
            <a:picLocks noChangeAspect="1"/>
          </p:cNvPicPr>
          <p:nvPr/>
        </p:nvPicPr>
        <p:blipFill>
          <a:blip r:embed="rId3">
            <a:extLst>
              <a:ext uri="{BEBA8EAE-BF5A-486C-A8C5-ECC9F3942E4B}">
                <a14:imgProps xmlns:a14="http://schemas.microsoft.com/office/drawing/2010/main">
                  <a14:imgLayer r:embed="rId4">
                    <a14:imgEffect>
                      <a14:brightnessContrast bright="10000" contrast="5000"/>
                    </a14:imgEffect>
                  </a14:imgLayer>
                </a14:imgProps>
              </a:ext>
              <a:ext uri="{28A0092B-C50C-407E-A947-70E740481C1C}">
                <a14:useLocalDpi xmlns:a14="http://schemas.microsoft.com/office/drawing/2010/main" val="0"/>
              </a:ext>
            </a:extLst>
          </a:blip>
          <a:stretch>
            <a:fillRect/>
          </a:stretch>
        </p:blipFill>
        <p:spPr>
          <a:xfrm>
            <a:off x="2442667" y="2664772"/>
            <a:ext cx="4278630" cy="4194816"/>
          </a:xfrm>
          <a:prstGeom prst="rect">
            <a:avLst/>
          </a:prstGeom>
        </p:spPr>
      </p:pic>
      <p:grpSp>
        <p:nvGrpSpPr>
          <p:cNvPr id="48" name="组合 47"/>
          <p:cNvGrpSpPr/>
          <p:nvPr/>
        </p:nvGrpSpPr>
        <p:grpSpPr>
          <a:xfrm>
            <a:off x="2548482" y="1728958"/>
            <a:ext cx="2067156" cy="1863776"/>
            <a:chOff x="3720691" y="2824413"/>
            <a:chExt cx="1341120" cy="1209172"/>
          </a:xfrm>
        </p:grpSpPr>
        <p:sp>
          <p:nvSpPr>
            <p:cNvPr id="49" name="Freeform 5"/>
            <p:cNvSpPr/>
            <p:nvPr/>
          </p:nvSpPr>
          <p:spPr bwMode="auto">
            <a:xfrm rot="1855731">
              <a:off x="3720691" y="2824413"/>
              <a:ext cx="1341120" cy="1209172"/>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0" name="Freeform 5"/>
            <p:cNvSpPr/>
            <p:nvPr/>
          </p:nvSpPr>
          <p:spPr bwMode="auto">
            <a:xfrm rot="1855731">
              <a:off x="3764582" y="2863367"/>
              <a:ext cx="1264630" cy="1140208"/>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lumMod val="85000"/>
                    <a:lumOff val="15000"/>
                  </a:srgbClr>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51" name="Freeform 5"/>
          <p:cNvSpPr/>
          <p:nvPr/>
        </p:nvSpPr>
        <p:spPr bwMode="auto">
          <a:xfrm rot="1855731">
            <a:off x="2748561" y="1889940"/>
            <a:ext cx="1724146" cy="1554514"/>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ysDash"/>
            <a:miter lim="800000"/>
          </a:ln>
          <a:effectLst/>
        </p:spPr>
        <p:txBody>
          <a:bodyPr vert="horz" wrap="square" lIns="91440" tIns="45720" rIns="91440" bIns="45720" numCol="1" anchor="t" anchorCtr="0" compatLnSpc="1"/>
          <a:lstStyle/>
          <a:p>
            <a:endParaRPr lang="zh-CN" altLang="en-US"/>
          </a:p>
        </p:txBody>
      </p:sp>
      <p:sp>
        <p:nvSpPr>
          <p:cNvPr id="52" name="TextBox 51"/>
          <p:cNvSpPr txBox="1"/>
          <p:nvPr/>
        </p:nvSpPr>
        <p:spPr>
          <a:xfrm>
            <a:off x="3121679" y="2116901"/>
            <a:ext cx="1110786" cy="1107996"/>
          </a:xfrm>
          <a:prstGeom prst="rect">
            <a:avLst/>
          </a:prstGeom>
          <a:noFill/>
        </p:spPr>
        <p:txBody>
          <a:bodyPr wrap="square" rtlCol="0">
            <a:spAutoFit/>
          </a:bodyPr>
          <a:lstStyle/>
          <a:p>
            <a:r>
              <a:rPr lang="zh-CN" altLang="en-US" sz="6600" b="1">
                <a:solidFill>
                  <a:srgbClr val="C00000"/>
                </a:solidFill>
                <a:latin typeface="微软雅黑" panose="020b0503020204020204" pitchFamily="34" charset="-122"/>
                <a:ea typeface="微软雅黑" panose="020b0503020204020204" pitchFamily="34" charset="-122"/>
              </a:rPr>
              <a:t>谢</a:t>
            </a:r>
            <a:endParaRPr lang="zh-CN" altLang="en-US" sz="6600" b="1">
              <a:solidFill>
                <a:srgbClr val="C00000"/>
              </a:solidFill>
              <a:latin typeface="微软雅黑" panose="020b0503020204020204" pitchFamily="34" charset="-122"/>
              <a:ea typeface="微软雅黑" panose="020b0503020204020204" pitchFamily="34" charset="-122"/>
            </a:endParaRPr>
          </a:p>
        </p:txBody>
      </p:sp>
      <p:grpSp>
        <p:nvGrpSpPr>
          <p:cNvPr id="53" name="组合 52"/>
          <p:cNvGrpSpPr/>
          <p:nvPr/>
        </p:nvGrpSpPr>
        <p:grpSpPr>
          <a:xfrm>
            <a:off x="4167472" y="1728957"/>
            <a:ext cx="2067156" cy="1863776"/>
            <a:chOff x="3720691" y="2824413"/>
            <a:chExt cx="1341120" cy="1209172"/>
          </a:xfrm>
        </p:grpSpPr>
        <p:sp>
          <p:nvSpPr>
            <p:cNvPr id="54" name="Freeform 5"/>
            <p:cNvSpPr/>
            <p:nvPr/>
          </p:nvSpPr>
          <p:spPr bwMode="auto">
            <a:xfrm rot="1855731">
              <a:off x="3720691" y="2824413"/>
              <a:ext cx="1341120" cy="1209172"/>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5" name="Freeform 5"/>
            <p:cNvSpPr/>
            <p:nvPr/>
          </p:nvSpPr>
          <p:spPr bwMode="auto">
            <a:xfrm rot="1855731">
              <a:off x="3764581" y="2863367"/>
              <a:ext cx="1264630" cy="1140208"/>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lumMod val="70000"/>
                    <a:lumOff val="30000"/>
                  </a:srgbClr>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56" name="Freeform 5"/>
          <p:cNvSpPr/>
          <p:nvPr/>
        </p:nvSpPr>
        <p:spPr bwMode="auto">
          <a:xfrm rot="1855731">
            <a:off x="4367551" y="1889939"/>
            <a:ext cx="1724146" cy="1554514"/>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ysDash"/>
            <a:miter lim="800000"/>
          </a:ln>
          <a:effectLst/>
        </p:spPr>
        <p:txBody>
          <a:bodyPr vert="horz" wrap="square" lIns="91440" tIns="45720" rIns="91440" bIns="45720" numCol="1" anchor="t" anchorCtr="0" compatLnSpc="1"/>
          <a:lstStyle/>
          <a:p>
            <a:endParaRPr lang="zh-CN" altLang="en-US"/>
          </a:p>
        </p:txBody>
      </p:sp>
      <p:sp>
        <p:nvSpPr>
          <p:cNvPr id="57" name="TextBox 56"/>
          <p:cNvSpPr txBox="1"/>
          <p:nvPr/>
        </p:nvSpPr>
        <p:spPr>
          <a:xfrm>
            <a:off x="4740669" y="2116900"/>
            <a:ext cx="1110786" cy="1098202"/>
          </a:xfrm>
          <a:prstGeom prst="rect">
            <a:avLst/>
          </a:prstGeom>
          <a:noFill/>
        </p:spPr>
        <p:txBody>
          <a:bodyPr wrap="square" rtlCol="0">
            <a:spAutoFit/>
          </a:bodyPr>
          <a:lstStyle/>
          <a:p>
            <a:r>
              <a:rPr lang="zh-CN" altLang="en-US" sz="6600" b="1">
                <a:solidFill>
                  <a:srgbClr val="C00000"/>
                </a:solidFill>
                <a:latin typeface="微软雅黑" panose="020b0503020204020204" pitchFamily="34" charset="-122"/>
                <a:ea typeface="微软雅黑" panose="020b0503020204020204" pitchFamily="34" charset="-122"/>
              </a:rPr>
              <a:t>谢</a:t>
            </a:r>
            <a:endParaRPr lang="zh-CN" altLang="en-US" sz="6600" b="1">
              <a:solidFill>
                <a:srgbClr val="C00000"/>
              </a:solidFill>
              <a:latin typeface="微软雅黑" panose="020b0503020204020204" pitchFamily="34" charset="-122"/>
              <a:ea typeface="微软雅黑" panose="020b0503020204020204" pitchFamily="34" charset="-122"/>
            </a:endParaRPr>
          </a:p>
        </p:txBody>
      </p:sp>
      <p:grpSp>
        <p:nvGrpSpPr>
          <p:cNvPr id="58" name="组合 57"/>
          <p:cNvGrpSpPr/>
          <p:nvPr/>
        </p:nvGrpSpPr>
        <p:grpSpPr>
          <a:xfrm>
            <a:off x="5793583" y="1728956"/>
            <a:ext cx="2067156" cy="1863776"/>
            <a:chOff x="3720691" y="2824413"/>
            <a:chExt cx="1341120" cy="1209172"/>
          </a:xfrm>
        </p:grpSpPr>
        <p:sp>
          <p:nvSpPr>
            <p:cNvPr id="59" name="Freeform 5"/>
            <p:cNvSpPr/>
            <p:nvPr/>
          </p:nvSpPr>
          <p:spPr bwMode="auto">
            <a:xfrm rot="1855731">
              <a:off x="3720691" y="2824413"/>
              <a:ext cx="1341120" cy="1209172"/>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0" name="Freeform 5"/>
            <p:cNvSpPr/>
            <p:nvPr/>
          </p:nvSpPr>
          <p:spPr bwMode="auto">
            <a:xfrm rot="1855731">
              <a:off x="3764581" y="2863367"/>
              <a:ext cx="1264630" cy="1140208"/>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lumMod val="70000"/>
                    <a:lumOff val="30000"/>
                  </a:srgbClr>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61" name="Freeform 5"/>
          <p:cNvSpPr/>
          <p:nvPr/>
        </p:nvSpPr>
        <p:spPr bwMode="auto">
          <a:xfrm rot="1855731">
            <a:off x="5993662" y="1889938"/>
            <a:ext cx="1724146" cy="1554514"/>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ysDash"/>
            <a:miter lim="800000"/>
          </a:ln>
          <a:effectLst/>
        </p:spPr>
        <p:txBody>
          <a:bodyPr vert="horz" wrap="square" lIns="91440" tIns="45720" rIns="91440" bIns="45720" numCol="1" anchor="t" anchorCtr="0" compatLnSpc="1"/>
          <a:lstStyle/>
          <a:p>
            <a:endParaRPr lang="zh-CN" altLang="en-US"/>
          </a:p>
        </p:txBody>
      </p:sp>
      <p:sp>
        <p:nvSpPr>
          <p:cNvPr id="62" name="TextBox 61"/>
          <p:cNvSpPr txBox="1"/>
          <p:nvPr/>
        </p:nvSpPr>
        <p:spPr>
          <a:xfrm>
            <a:off x="6366780" y="2116899"/>
            <a:ext cx="1110786" cy="1107996"/>
          </a:xfrm>
          <a:prstGeom prst="rect">
            <a:avLst/>
          </a:prstGeom>
          <a:noFill/>
        </p:spPr>
        <p:txBody>
          <a:bodyPr wrap="square" rtlCol="0">
            <a:spAutoFit/>
          </a:bodyPr>
          <a:lstStyle/>
          <a:p>
            <a:r>
              <a:rPr lang="zh-CN" altLang="en-US" sz="6600" b="1">
                <a:solidFill>
                  <a:srgbClr val="C00000"/>
                </a:solidFill>
                <a:latin typeface="微软雅黑" panose="020b0503020204020204" pitchFamily="34" charset="-122"/>
                <a:ea typeface="微软雅黑" panose="020b0503020204020204" pitchFamily="34" charset="-122"/>
              </a:rPr>
              <a:t>指</a:t>
            </a:r>
            <a:endParaRPr lang="zh-CN" altLang="en-US" sz="6600" b="1">
              <a:solidFill>
                <a:srgbClr val="C00000"/>
              </a:solidFill>
              <a:latin typeface="微软雅黑" panose="020b0503020204020204" pitchFamily="34" charset="-122"/>
              <a:ea typeface="微软雅黑" panose="020b0503020204020204" pitchFamily="34" charset="-122"/>
            </a:endParaRPr>
          </a:p>
        </p:txBody>
      </p:sp>
      <p:grpSp>
        <p:nvGrpSpPr>
          <p:cNvPr id="63" name="组合 62"/>
          <p:cNvGrpSpPr/>
          <p:nvPr/>
        </p:nvGrpSpPr>
        <p:grpSpPr>
          <a:xfrm>
            <a:off x="7412340" y="1714500"/>
            <a:ext cx="2067156" cy="1863776"/>
            <a:chOff x="3720691" y="2824413"/>
            <a:chExt cx="1341120" cy="1209172"/>
          </a:xfrm>
        </p:grpSpPr>
        <p:sp>
          <p:nvSpPr>
            <p:cNvPr id="64" name="Freeform 5"/>
            <p:cNvSpPr/>
            <p:nvPr/>
          </p:nvSpPr>
          <p:spPr bwMode="auto">
            <a:xfrm rot="1855731">
              <a:off x="3720691" y="2824413"/>
              <a:ext cx="1341120" cy="1209172"/>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lumMod val="70000"/>
                    <a:lumOff val="30000"/>
                  </a:srgbClr>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5" name="Freeform 5"/>
            <p:cNvSpPr/>
            <p:nvPr/>
          </p:nvSpPr>
          <p:spPr bwMode="auto">
            <a:xfrm rot="1855731">
              <a:off x="3764581" y="2863367"/>
              <a:ext cx="1264630" cy="1140208"/>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lumMod val="70000"/>
                    <a:lumOff val="30000"/>
                  </a:srgbClr>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66" name="Freeform 5"/>
          <p:cNvSpPr/>
          <p:nvPr/>
        </p:nvSpPr>
        <p:spPr bwMode="auto">
          <a:xfrm rot="1855731">
            <a:off x="7561619" y="1875482"/>
            <a:ext cx="1724146" cy="1554514"/>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ysDash"/>
            <a:miter lim="800000"/>
          </a:ln>
          <a:effectLst/>
        </p:spPr>
        <p:txBody>
          <a:bodyPr vert="horz" wrap="square" lIns="91440" tIns="45720" rIns="91440" bIns="45720" numCol="1" anchor="t" anchorCtr="0" compatLnSpc="1"/>
          <a:lstStyle/>
          <a:p>
            <a:endParaRPr lang="zh-CN" altLang="en-US"/>
          </a:p>
        </p:txBody>
      </p:sp>
      <p:sp>
        <p:nvSpPr>
          <p:cNvPr id="67" name="TextBox 66"/>
          <p:cNvSpPr txBox="1"/>
          <p:nvPr/>
        </p:nvSpPr>
        <p:spPr>
          <a:xfrm>
            <a:off x="7985537" y="2102443"/>
            <a:ext cx="1110786" cy="1107996"/>
          </a:xfrm>
          <a:prstGeom prst="rect">
            <a:avLst/>
          </a:prstGeom>
          <a:noFill/>
        </p:spPr>
        <p:txBody>
          <a:bodyPr wrap="square" rtlCol="0">
            <a:spAutoFit/>
          </a:bodyPr>
          <a:lstStyle/>
          <a:p>
            <a:r>
              <a:rPr lang="zh-CN" altLang="en-US" sz="6600" b="1">
                <a:solidFill>
                  <a:srgbClr val="C00000"/>
                </a:solidFill>
                <a:latin typeface="微软雅黑" panose="020b0503020204020204" pitchFamily="34" charset="-122"/>
                <a:ea typeface="微软雅黑" panose="020b0503020204020204" pitchFamily="34" charset="-122"/>
              </a:rPr>
              <a:t>导</a:t>
            </a:r>
            <a:endParaRPr lang="zh-CN" altLang="en-US" sz="6600" b="1">
              <a:solidFill>
                <a:srgbClr val="C00000"/>
              </a:solidFill>
              <a:latin typeface="微软雅黑" panose="020b0503020204020204" pitchFamily="34" charset="-122"/>
              <a:ea typeface="微软雅黑" panose="020b0503020204020204" pitchFamily="34" charset="-122"/>
            </a:endParaRPr>
          </a:p>
        </p:txBody>
      </p:sp>
      <p:sp>
        <p:nvSpPr>
          <p:cNvPr id="68" name="Freeform 5"/>
          <p:cNvSpPr/>
          <p:nvPr/>
        </p:nvSpPr>
        <p:spPr bwMode="auto">
          <a:xfrm rot="1855731">
            <a:off x="4177938" y="793744"/>
            <a:ext cx="564892" cy="509312"/>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69" name="Freeform 5"/>
          <p:cNvSpPr/>
          <p:nvPr/>
        </p:nvSpPr>
        <p:spPr bwMode="auto">
          <a:xfrm rot="1855731">
            <a:off x="5420720" y="656175"/>
            <a:ext cx="422762" cy="381164"/>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02A36"/>
          </a:soli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70" name="Freeform 5"/>
          <p:cNvSpPr/>
          <p:nvPr/>
        </p:nvSpPr>
        <p:spPr bwMode="auto">
          <a:xfrm rot="1855731">
            <a:off x="3113239" y="917546"/>
            <a:ext cx="420716" cy="379320"/>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02A36"/>
          </a:soli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71" name="Freeform 5"/>
          <p:cNvSpPr/>
          <p:nvPr/>
        </p:nvSpPr>
        <p:spPr bwMode="auto">
          <a:xfrm rot="1855731">
            <a:off x="6431446" y="937786"/>
            <a:ext cx="401324" cy="361838"/>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72" name="Freeform 5"/>
          <p:cNvSpPr/>
          <p:nvPr/>
        </p:nvSpPr>
        <p:spPr bwMode="auto">
          <a:xfrm rot="1855731">
            <a:off x="7505619" y="759911"/>
            <a:ext cx="286948" cy="258714"/>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02A36"/>
          </a:soli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73" name="Freeform 5"/>
          <p:cNvSpPr/>
          <p:nvPr/>
        </p:nvSpPr>
        <p:spPr bwMode="auto">
          <a:xfrm rot="1855731">
            <a:off x="8491499" y="869088"/>
            <a:ext cx="401324" cy="361838"/>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1000" fill="hold"/>
                                        <p:tgtEl>
                                          <p:spTgt spid="68"/>
                                        </p:tgtEl>
                                        <p:attrNameLst>
                                          <p:attrName>ppt_w</p:attrName>
                                        </p:attrNameLst>
                                      </p:cBhvr>
                                      <p:tavLst>
                                        <p:tav tm="0">
                                          <p:val>
                                            <p:fltVal val="0"/>
                                          </p:val>
                                        </p:tav>
                                        <p:tav tm="100000">
                                          <p:val>
                                            <p:strVal val="#ppt_w"/>
                                          </p:val>
                                        </p:tav>
                                      </p:tavLst>
                                    </p:anim>
                                    <p:anim calcmode="lin" valueType="num">
                                      <p:cBhvr>
                                        <p:cTn id="8" dur="1000" fill="hold"/>
                                        <p:tgtEl>
                                          <p:spTgt spid="68"/>
                                        </p:tgtEl>
                                        <p:attrNameLst>
                                          <p:attrName>ppt_h</p:attrName>
                                        </p:attrNameLst>
                                      </p:cBhvr>
                                      <p:tavLst>
                                        <p:tav tm="0">
                                          <p:val>
                                            <p:fltVal val="0"/>
                                          </p:val>
                                        </p:tav>
                                        <p:tav tm="100000">
                                          <p:val>
                                            <p:strVal val="#ppt_h"/>
                                          </p:val>
                                        </p:tav>
                                      </p:tavLst>
                                    </p:anim>
                                    <p:anim calcmode="lin" valueType="num">
                                      <p:cBhvr>
                                        <p:cTn id="9" dur="1000" fill="hold"/>
                                        <p:tgtEl>
                                          <p:spTgt spid="68"/>
                                        </p:tgtEl>
                                        <p:attrNameLst>
                                          <p:attrName>style.rotation</p:attrName>
                                        </p:attrNameLst>
                                      </p:cBhvr>
                                      <p:tavLst>
                                        <p:tav tm="0">
                                          <p:val>
                                            <p:fltVal val="90"/>
                                          </p:val>
                                        </p:tav>
                                        <p:tav tm="100000">
                                          <p:val>
                                            <p:fltVal val="0"/>
                                          </p:val>
                                        </p:tav>
                                      </p:tavLst>
                                    </p:anim>
                                    <p:animEffect transition="in" filter="fade">
                                      <p:cBhvr>
                                        <p:cTn id="10" dur="1000"/>
                                        <p:tgtEl>
                                          <p:spTgt spid="6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 calcmode="lin" valueType="num">
                                      <p:cBhvr>
                                        <p:cTn id="13" dur="1000" fill="hold"/>
                                        <p:tgtEl>
                                          <p:spTgt spid="69"/>
                                        </p:tgtEl>
                                        <p:attrNameLst>
                                          <p:attrName>ppt_w</p:attrName>
                                        </p:attrNameLst>
                                      </p:cBhvr>
                                      <p:tavLst>
                                        <p:tav tm="0">
                                          <p:val>
                                            <p:fltVal val="0"/>
                                          </p:val>
                                        </p:tav>
                                        <p:tav tm="100000">
                                          <p:val>
                                            <p:strVal val="#ppt_w"/>
                                          </p:val>
                                        </p:tav>
                                      </p:tavLst>
                                    </p:anim>
                                    <p:anim calcmode="lin" valueType="num">
                                      <p:cBhvr>
                                        <p:cTn id="14" dur="1000" fill="hold"/>
                                        <p:tgtEl>
                                          <p:spTgt spid="69"/>
                                        </p:tgtEl>
                                        <p:attrNameLst>
                                          <p:attrName>ppt_h</p:attrName>
                                        </p:attrNameLst>
                                      </p:cBhvr>
                                      <p:tavLst>
                                        <p:tav tm="0">
                                          <p:val>
                                            <p:fltVal val="0"/>
                                          </p:val>
                                        </p:tav>
                                        <p:tav tm="100000">
                                          <p:val>
                                            <p:strVal val="#ppt_h"/>
                                          </p:val>
                                        </p:tav>
                                      </p:tavLst>
                                    </p:anim>
                                    <p:anim calcmode="lin" valueType="num">
                                      <p:cBhvr>
                                        <p:cTn id="15" dur="1000" fill="hold"/>
                                        <p:tgtEl>
                                          <p:spTgt spid="69"/>
                                        </p:tgtEl>
                                        <p:attrNameLst>
                                          <p:attrName>style.rotation</p:attrName>
                                        </p:attrNameLst>
                                      </p:cBhvr>
                                      <p:tavLst>
                                        <p:tav tm="0">
                                          <p:val>
                                            <p:fltVal val="90"/>
                                          </p:val>
                                        </p:tav>
                                        <p:tav tm="100000">
                                          <p:val>
                                            <p:fltVal val="0"/>
                                          </p:val>
                                        </p:tav>
                                      </p:tavLst>
                                    </p:anim>
                                    <p:animEffect transition="in" filter="fade">
                                      <p:cBhvr>
                                        <p:cTn id="16" dur="1000"/>
                                        <p:tgtEl>
                                          <p:spTgt spid="69"/>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p:cTn id="19" dur="1000" fill="hold"/>
                                        <p:tgtEl>
                                          <p:spTgt spid="70"/>
                                        </p:tgtEl>
                                        <p:attrNameLst>
                                          <p:attrName>ppt_w</p:attrName>
                                        </p:attrNameLst>
                                      </p:cBhvr>
                                      <p:tavLst>
                                        <p:tav tm="0">
                                          <p:val>
                                            <p:fltVal val="0"/>
                                          </p:val>
                                        </p:tav>
                                        <p:tav tm="100000">
                                          <p:val>
                                            <p:strVal val="#ppt_w"/>
                                          </p:val>
                                        </p:tav>
                                      </p:tavLst>
                                    </p:anim>
                                    <p:anim calcmode="lin" valueType="num">
                                      <p:cBhvr>
                                        <p:cTn id="20" dur="1000" fill="hold"/>
                                        <p:tgtEl>
                                          <p:spTgt spid="70"/>
                                        </p:tgtEl>
                                        <p:attrNameLst>
                                          <p:attrName>ppt_h</p:attrName>
                                        </p:attrNameLst>
                                      </p:cBhvr>
                                      <p:tavLst>
                                        <p:tav tm="0">
                                          <p:val>
                                            <p:fltVal val="0"/>
                                          </p:val>
                                        </p:tav>
                                        <p:tav tm="100000">
                                          <p:val>
                                            <p:strVal val="#ppt_h"/>
                                          </p:val>
                                        </p:tav>
                                      </p:tavLst>
                                    </p:anim>
                                    <p:anim calcmode="lin" valueType="num">
                                      <p:cBhvr>
                                        <p:cTn id="21" dur="1000" fill="hold"/>
                                        <p:tgtEl>
                                          <p:spTgt spid="70"/>
                                        </p:tgtEl>
                                        <p:attrNameLst>
                                          <p:attrName>style.rotation</p:attrName>
                                        </p:attrNameLst>
                                      </p:cBhvr>
                                      <p:tavLst>
                                        <p:tav tm="0">
                                          <p:val>
                                            <p:fltVal val="90"/>
                                          </p:val>
                                        </p:tav>
                                        <p:tav tm="100000">
                                          <p:val>
                                            <p:fltVal val="0"/>
                                          </p:val>
                                        </p:tav>
                                      </p:tavLst>
                                    </p:anim>
                                    <p:animEffect transition="in" filter="fade">
                                      <p:cBhvr>
                                        <p:cTn id="22" dur="1000"/>
                                        <p:tgtEl>
                                          <p:spTgt spid="7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1000" fill="hold"/>
                                        <p:tgtEl>
                                          <p:spTgt spid="71"/>
                                        </p:tgtEl>
                                        <p:attrNameLst>
                                          <p:attrName>ppt_w</p:attrName>
                                        </p:attrNameLst>
                                      </p:cBhvr>
                                      <p:tavLst>
                                        <p:tav tm="0">
                                          <p:val>
                                            <p:fltVal val="0"/>
                                          </p:val>
                                        </p:tav>
                                        <p:tav tm="100000">
                                          <p:val>
                                            <p:strVal val="#ppt_w"/>
                                          </p:val>
                                        </p:tav>
                                      </p:tavLst>
                                    </p:anim>
                                    <p:anim calcmode="lin" valueType="num">
                                      <p:cBhvr>
                                        <p:cTn id="26" dur="1000" fill="hold"/>
                                        <p:tgtEl>
                                          <p:spTgt spid="71"/>
                                        </p:tgtEl>
                                        <p:attrNameLst>
                                          <p:attrName>ppt_h</p:attrName>
                                        </p:attrNameLst>
                                      </p:cBhvr>
                                      <p:tavLst>
                                        <p:tav tm="0">
                                          <p:val>
                                            <p:fltVal val="0"/>
                                          </p:val>
                                        </p:tav>
                                        <p:tav tm="100000">
                                          <p:val>
                                            <p:strVal val="#ppt_h"/>
                                          </p:val>
                                        </p:tav>
                                      </p:tavLst>
                                    </p:anim>
                                    <p:anim calcmode="lin" valueType="num">
                                      <p:cBhvr>
                                        <p:cTn id="27" dur="1000" fill="hold"/>
                                        <p:tgtEl>
                                          <p:spTgt spid="71"/>
                                        </p:tgtEl>
                                        <p:attrNameLst>
                                          <p:attrName>style.rotation</p:attrName>
                                        </p:attrNameLst>
                                      </p:cBhvr>
                                      <p:tavLst>
                                        <p:tav tm="0">
                                          <p:val>
                                            <p:fltVal val="90"/>
                                          </p:val>
                                        </p:tav>
                                        <p:tav tm="100000">
                                          <p:val>
                                            <p:fltVal val="0"/>
                                          </p:val>
                                        </p:tav>
                                      </p:tavLst>
                                    </p:anim>
                                    <p:animEffect transition="in" filter="fade">
                                      <p:cBhvr>
                                        <p:cTn id="28" dur="1000"/>
                                        <p:tgtEl>
                                          <p:spTgt spid="71"/>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72"/>
                                        </p:tgtEl>
                                        <p:attrNameLst>
                                          <p:attrName>style.visibility</p:attrName>
                                        </p:attrNameLst>
                                      </p:cBhvr>
                                      <p:to>
                                        <p:strVal val="visible"/>
                                      </p:to>
                                    </p:set>
                                    <p:anim calcmode="lin" valueType="num">
                                      <p:cBhvr>
                                        <p:cTn id="31" dur="1000" fill="hold"/>
                                        <p:tgtEl>
                                          <p:spTgt spid="72"/>
                                        </p:tgtEl>
                                        <p:attrNameLst>
                                          <p:attrName>ppt_w</p:attrName>
                                        </p:attrNameLst>
                                      </p:cBhvr>
                                      <p:tavLst>
                                        <p:tav tm="0">
                                          <p:val>
                                            <p:fltVal val="0"/>
                                          </p:val>
                                        </p:tav>
                                        <p:tav tm="100000">
                                          <p:val>
                                            <p:strVal val="#ppt_w"/>
                                          </p:val>
                                        </p:tav>
                                      </p:tavLst>
                                    </p:anim>
                                    <p:anim calcmode="lin" valueType="num">
                                      <p:cBhvr>
                                        <p:cTn id="32" dur="1000" fill="hold"/>
                                        <p:tgtEl>
                                          <p:spTgt spid="72"/>
                                        </p:tgtEl>
                                        <p:attrNameLst>
                                          <p:attrName>ppt_h</p:attrName>
                                        </p:attrNameLst>
                                      </p:cBhvr>
                                      <p:tavLst>
                                        <p:tav tm="0">
                                          <p:val>
                                            <p:fltVal val="0"/>
                                          </p:val>
                                        </p:tav>
                                        <p:tav tm="100000">
                                          <p:val>
                                            <p:strVal val="#ppt_h"/>
                                          </p:val>
                                        </p:tav>
                                      </p:tavLst>
                                    </p:anim>
                                    <p:anim calcmode="lin" valueType="num">
                                      <p:cBhvr>
                                        <p:cTn id="33" dur="1000" fill="hold"/>
                                        <p:tgtEl>
                                          <p:spTgt spid="72"/>
                                        </p:tgtEl>
                                        <p:attrNameLst>
                                          <p:attrName>style.rotation</p:attrName>
                                        </p:attrNameLst>
                                      </p:cBhvr>
                                      <p:tavLst>
                                        <p:tav tm="0">
                                          <p:val>
                                            <p:fltVal val="90"/>
                                          </p:val>
                                        </p:tav>
                                        <p:tav tm="100000">
                                          <p:val>
                                            <p:fltVal val="0"/>
                                          </p:val>
                                        </p:tav>
                                      </p:tavLst>
                                    </p:anim>
                                    <p:animEffect transition="in" filter="fade">
                                      <p:cBhvr>
                                        <p:cTn id="34" dur="1000"/>
                                        <p:tgtEl>
                                          <p:spTgt spid="72"/>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p:cTn id="37" dur="1000" fill="hold"/>
                                        <p:tgtEl>
                                          <p:spTgt spid="73"/>
                                        </p:tgtEl>
                                        <p:attrNameLst>
                                          <p:attrName>ppt_w</p:attrName>
                                        </p:attrNameLst>
                                      </p:cBhvr>
                                      <p:tavLst>
                                        <p:tav tm="0">
                                          <p:val>
                                            <p:fltVal val="0"/>
                                          </p:val>
                                        </p:tav>
                                        <p:tav tm="100000">
                                          <p:val>
                                            <p:strVal val="#ppt_w"/>
                                          </p:val>
                                        </p:tav>
                                      </p:tavLst>
                                    </p:anim>
                                    <p:anim calcmode="lin" valueType="num">
                                      <p:cBhvr>
                                        <p:cTn id="38" dur="1000" fill="hold"/>
                                        <p:tgtEl>
                                          <p:spTgt spid="73"/>
                                        </p:tgtEl>
                                        <p:attrNameLst>
                                          <p:attrName>ppt_h</p:attrName>
                                        </p:attrNameLst>
                                      </p:cBhvr>
                                      <p:tavLst>
                                        <p:tav tm="0">
                                          <p:val>
                                            <p:fltVal val="0"/>
                                          </p:val>
                                        </p:tav>
                                        <p:tav tm="100000">
                                          <p:val>
                                            <p:strVal val="#ppt_h"/>
                                          </p:val>
                                        </p:tav>
                                      </p:tavLst>
                                    </p:anim>
                                    <p:anim calcmode="lin" valueType="num">
                                      <p:cBhvr>
                                        <p:cTn id="39" dur="1000" fill="hold"/>
                                        <p:tgtEl>
                                          <p:spTgt spid="73"/>
                                        </p:tgtEl>
                                        <p:attrNameLst>
                                          <p:attrName>style.rotation</p:attrName>
                                        </p:attrNameLst>
                                      </p:cBhvr>
                                      <p:tavLst>
                                        <p:tav tm="0">
                                          <p:val>
                                            <p:fltVal val="90"/>
                                          </p:val>
                                        </p:tav>
                                        <p:tav tm="100000">
                                          <p:val>
                                            <p:fltVal val="0"/>
                                          </p:val>
                                        </p:tav>
                                      </p:tavLst>
                                    </p:anim>
                                    <p:animEffect transition="in" filter="fade">
                                      <p:cBhvr>
                                        <p:cTn id="40" dur="1000"/>
                                        <p:tgtEl>
                                          <p:spTgt spid="73"/>
                                        </p:tgtEl>
                                      </p:cBhvr>
                                    </p:animEffect>
                                  </p:childTnLst>
                                </p:cTn>
                              </p:par>
                            </p:childTnLst>
                          </p:cTn>
                        </p:par>
                        <p:par>
                          <p:cTn id="41" fill="hold" nodeType="afterGroup">
                            <p:stCondLst>
                              <p:cond delay="1000"/>
                            </p:stCondLst>
                            <p:childTnLst>
                              <p:par>
                                <p:cTn id="42" presetID="2" presetClass="entr" presetSubtype="8" fill="hold"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additive="base">
                                        <p:cTn id="44" dur="750" fill="hold"/>
                                        <p:tgtEl>
                                          <p:spTgt spid="48"/>
                                        </p:tgtEl>
                                        <p:attrNameLst>
                                          <p:attrName>ppt_x</p:attrName>
                                        </p:attrNameLst>
                                      </p:cBhvr>
                                      <p:tavLst>
                                        <p:tav tm="0">
                                          <p:val>
                                            <p:strVal val="0-#ppt_w/2"/>
                                          </p:val>
                                        </p:tav>
                                        <p:tav tm="100000">
                                          <p:val>
                                            <p:strVal val="#ppt_x"/>
                                          </p:val>
                                        </p:tav>
                                      </p:tavLst>
                                    </p:anim>
                                    <p:anim calcmode="lin" valueType="num">
                                      <p:cBhvr additive="base">
                                        <p:cTn id="45" dur="750" fill="hold"/>
                                        <p:tgtEl>
                                          <p:spTgt spid="48"/>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51"/>
                                        </p:tgtEl>
                                        <p:attrNameLst>
                                          <p:attrName>style.visibility</p:attrName>
                                        </p:attrNameLst>
                                      </p:cBhvr>
                                      <p:to>
                                        <p:strVal val="visible"/>
                                      </p:to>
                                    </p:set>
                                    <p:anim calcmode="lin" valueType="num">
                                      <p:cBhvr additive="base">
                                        <p:cTn id="48" dur="750" fill="hold"/>
                                        <p:tgtEl>
                                          <p:spTgt spid="51"/>
                                        </p:tgtEl>
                                        <p:attrNameLst>
                                          <p:attrName>ppt_x</p:attrName>
                                        </p:attrNameLst>
                                      </p:cBhvr>
                                      <p:tavLst>
                                        <p:tav tm="0">
                                          <p:val>
                                            <p:strVal val="0-#ppt_w/2"/>
                                          </p:val>
                                        </p:tav>
                                        <p:tav tm="100000">
                                          <p:val>
                                            <p:strVal val="#ppt_x"/>
                                          </p:val>
                                        </p:tav>
                                      </p:tavLst>
                                    </p:anim>
                                    <p:anim calcmode="lin" valueType="num">
                                      <p:cBhvr additive="base">
                                        <p:cTn id="49" dur="750" fill="hold"/>
                                        <p:tgtEl>
                                          <p:spTgt spid="51"/>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0-#ppt_w/2"/>
                                          </p:val>
                                        </p:tav>
                                        <p:tav tm="100000">
                                          <p:val>
                                            <p:strVal val="#ppt_x"/>
                                          </p:val>
                                        </p:tav>
                                      </p:tavLst>
                                    </p:anim>
                                    <p:anim calcmode="lin" valueType="num">
                                      <p:cBhvr additive="base">
                                        <p:cTn id="53" dur="750" fill="hold"/>
                                        <p:tgtEl>
                                          <p:spTgt spid="53"/>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additive="base">
                                        <p:cTn id="56" dur="750" fill="hold"/>
                                        <p:tgtEl>
                                          <p:spTgt spid="56"/>
                                        </p:tgtEl>
                                        <p:attrNameLst>
                                          <p:attrName>ppt_x</p:attrName>
                                        </p:attrNameLst>
                                      </p:cBhvr>
                                      <p:tavLst>
                                        <p:tav tm="0">
                                          <p:val>
                                            <p:strVal val="0-#ppt_w/2"/>
                                          </p:val>
                                        </p:tav>
                                        <p:tav tm="100000">
                                          <p:val>
                                            <p:strVal val="#ppt_x"/>
                                          </p:val>
                                        </p:tav>
                                      </p:tavLst>
                                    </p:anim>
                                    <p:anim calcmode="lin" valueType="num">
                                      <p:cBhvr additive="base">
                                        <p:cTn id="57" dur="750" fill="hold"/>
                                        <p:tgtEl>
                                          <p:spTgt spid="56"/>
                                        </p:tgtEl>
                                        <p:attrNameLst>
                                          <p:attrName>ppt_y</p:attrName>
                                        </p:attrNameLst>
                                      </p:cBhvr>
                                      <p:tavLst>
                                        <p:tav tm="0">
                                          <p:val>
                                            <p:strVal val="#ppt_y"/>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58"/>
                                        </p:tgtEl>
                                        <p:attrNameLst>
                                          <p:attrName>style.visibility</p:attrName>
                                        </p:attrNameLst>
                                      </p:cBhvr>
                                      <p:to>
                                        <p:strVal val="visible"/>
                                      </p:to>
                                    </p:set>
                                    <p:anim calcmode="lin" valueType="num">
                                      <p:cBhvr additive="base">
                                        <p:cTn id="60" dur="750" fill="hold"/>
                                        <p:tgtEl>
                                          <p:spTgt spid="58"/>
                                        </p:tgtEl>
                                        <p:attrNameLst>
                                          <p:attrName>ppt_x</p:attrName>
                                        </p:attrNameLst>
                                      </p:cBhvr>
                                      <p:tavLst>
                                        <p:tav tm="0">
                                          <p:val>
                                            <p:strVal val="0-#ppt_w/2"/>
                                          </p:val>
                                        </p:tav>
                                        <p:tav tm="100000">
                                          <p:val>
                                            <p:strVal val="#ppt_x"/>
                                          </p:val>
                                        </p:tav>
                                      </p:tavLst>
                                    </p:anim>
                                    <p:anim calcmode="lin" valueType="num">
                                      <p:cBhvr additive="base">
                                        <p:cTn id="61" dur="750" fill="hold"/>
                                        <p:tgtEl>
                                          <p:spTgt spid="58"/>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 calcmode="lin" valueType="num">
                                      <p:cBhvr additive="base">
                                        <p:cTn id="64" dur="750" fill="hold"/>
                                        <p:tgtEl>
                                          <p:spTgt spid="61"/>
                                        </p:tgtEl>
                                        <p:attrNameLst>
                                          <p:attrName>ppt_x</p:attrName>
                                        </p:attrNameLst>
                                      </p:cBhvr>
                                      <p:tavLst>
                                        <p:tav tm="0">
                                          <p:val>
                                            <p:strVal val="0-#ppt_w/2"/>
                                          </p:val>
                                        </p:tav>
                                        <p:tav tm="100000">
                                          <p:val>
                                            <p:strVal val="#ppt_x"/>
                                          </p:val>
                                        </p:tav>
                                      </p:tavLst>
                                    </p:anim>
                                    <p:anim calcmode="lin" valueType="num">
                                      <p:cBhvr additive="base">
                                        <p:cTn id="65" dur="750" fill="hold"/>
                                        <p:tgtEl>
                                          <p:spTgt spid="61"/>
                                        </p:tgtEl>
                                        <p:attrNameLst>
                                          <p:attrName>ppt_y</p:attrName>
                                        </p:attrNameLst>
                                      </p:cBhvr>
                                      <p:tavLst>
                                        <p:tav tm="0">
                                          <p:val>
                                            <p:strVal val="#ppt_y"/>
                                          </p:val>
                                        </p:tav>
                                        <p:tav tm="100000">
                                          <p:val>
                                            <p:strVal val="#ppt_y"/>
                                          </p:val>
                                        </p:tav>
                                      </p:tavLst>
                                    </p:anim>
                                  </p:childTnLst>
                                </p:cTn>
                              </p:par>
                              <p:par>
                                <p:cTn id="66" presetID="2" presetClass="entr" presetSubtype="8" fill="hold" nodeType="withEffect">
                                  <p:stCondLst>
                                    <p:cond delay="0"/>
                                  </p:stCondLst>
                                  <p:childTnLst>
                                    <p:set>
                                      <p:cBhvr>
                                        <p:cTn id="67" dur="1" fill="hold">
                                          <p:stCondLst>
                                            <p:cond delay="0"/>
                                          </p:stCondLst>
                                        </p:cTn>
                                        <p:tgtEl>
                                          <p:spTgt spid="63"/>
                                        </p:tgtEl>
                                        <p:attrNameLst>
                                          <p:attrName>style.visibility</p:attrName>
                                        </p:attrNameLst>
                                      </p:cBhvr>
                                      <p:to>
                                        <p:strVal val="visible"/>
                                      </p:to>
                                    </p:set>
                                    <p:anim calcmode="lin" valueType="num">
                                      <p:cBhvr additive="base">
                                        <p:cTn id="68" dur="750" fill="hold"/>
                                        <p:tgtEl>
                                          <p:spTgt spid="63"/>
                                        </p:tgtEl>
                                        <p:attrNameLst>
                                          <p:attrName>ppt_x</p:attrName>
                                        </p:attrNameLst>
                                      </p:cBhvr>
                                      <p:tavLst>
                                        <p:tav tm="0">
                                          <p:val>
                                            <p:strVal val="0-#ppt_w/2"/>
                                          </p:val>
                                        </p:tav>
                                        <p:tav tm="100000">
                                          <p:val>
                                            <p:strVal val="#ppt_x"/>
                                          </p:val>
                                        </p:tav>
                                      </p:tavLst>
                                    </p:anim>
                                    <p:anim calcmode="lin" valueType="num">
                                      <p:cBhvr additive="base">
                                        <p:cTn id="69" dur="750" fill="hold"/>
                                        <p:tgtEl>
                                          <p:spTgt spid="63"/>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66"/>
                                        </p:tgtEl>
                                        <p:attrNameLst>
                                          <p:attrName>style.visibility</p:attrName>
                                        </p:attrNameLst>
                                      </p:cBhvr>
                                      <p:to>
                                        <p:strVal val="visible"/>
                                      </p:to>
                                    </p:set>
                                    <p:anim calcmode="lin" valueType="num">
                                      <p:cBhvr additive="base">
                                        <p:cTn id="72" dur="750" fill="hold"/>
                                        <p:tgtEl>
                                          <p:spTgt spid="66"/>
                                        </p:tgtEl>
                                        <p:attrNameLst>
                                          <p:attrName>ppt_x</p:attrName>
                                        </p:attrNameLst>
                                      </p:cBhvr>
                                      <p:tavLst>
                                        <p:tav tm="0">
                                          <p:val>
                                            <p:strVal val="0-#ppt_w/2"/>
                                          </p:val>
                                        </p:tav>
                                        <p:tav tm="100000">
                                          <p:val>
                                            <p:strVal val="#ppt_x"/>
                                          </p:val>
                                        </p:tav>
                                      </p:tavLst>
                                    </p:anim>
                                    <p:anim calcmode="lin" valueType="num">
                                      <p:cBhvr additive="base">
                                        <p:cTn id="73" dur="750" fill="hold"/>
                                        <p:tgtEl>
                                          <p:spTgt spid="66"/>
                                        </p:tgtEl>
                                        <p:attrNameLst>
                                          <p:attrName>ppt_y</p:attrName>
                                        </p:attrNameLst>
                                      </p:cBhvr>
                                      <p:tavLst>
                                        <p:tav tm="0">
                                          <p:val>
                                            <p:strVal val="#ppt_y"/>
                                          </p:val>
                                        </p:tav>
                                        <p:tav tm="100000">
                                          <p:val>
                                            <p:strVal val="#ppt_y"/>
                                          </p:val>
                                        </p:tav>
                                      </p:tavLst>
                                    </p:anim>
                                  </p:childTnLst>
                                </p:cTn>
                              </p:par>
                            </p:childTnLst>
                          </p:cTn>
                        </p:par>
                        <p:par>
                          <p:cTn id="74" fill="hold" nodeType="afterGroup">
                            <p:stCondLst>
                              <p:cond delay="1750"/>
                            </p:stCondLst>
                            <p:childTnLst>
                              <p:par>
                                <p:cTn id="75" presetID="42" presetClass="entr" presetSubtype="0" fill="hold" grpId="0"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fade">
                                      <p:cBhvr>
                                        <p:cTn id="77" dur="1250"/>
                                        <p:tgtEl>
                                          <p:spTgt spid="52"/>
                                        </p:tgtEl>
                                      </p:cBhvr>
                                    </p:animEffect>
                                    <p:anim calcmode="lin" valueType="num">
                                      <p:cBhvr>
                                        <p:cTn id="78" dur="1250" fill="hold"/>
                                        <p:tgtEl>
                                          <p:spTgt spid="52"/>
                                        </p:tgtEl>
                                        <p:attrNameLst>
                                          <p:attrName>ppt_x</p:attrName>
                                        </p:attrNameLst>
                                      </p:cBhvr>
                                      <p:tavLst>
                                        <p:tav tm="0">
                                          <p:val>
                                            <p:strVal val="#ppt_x"/>
                                          </p:val>
                                        </p:tav>
                                        <p:tav tm="100000">
                                          <p:val>
                                            <p:strVal val="#ppt_x"/>
                                          </p:val>
                                        </p:tav>
                                      </p:tavLst>
                                    </p:anim>
                                    <p:anim calcmode="lin" valueType="num">
                                      <p:cBhvr>
                                        <p:cTn id="79" dur="1250" fill="hold"/>
                                        <p:tgtEl>
                                          <p:spTgt spid="52"/>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fade">
                                      <p:cBhvr>
                                        <p:cTn id="82" dur="1250"/>
                                        <p:tgtEl>
                                          <p:spTgt spid="57"/>
                                        </p:tgtEl>
                                      </p:cBhvr>
                                    </p:animEffect>
                                    <p:anim calcmode="lin" valueType="num">
                                      <p:cBhvr>
                                        <p:cTn id="83" dur="1250" fill="hold"/>
                                        <p:tgtEl>
                                          <p:spTgt spid="57"/>
                                        </p:tgtEl>
                                        <p:attrNameLst>
                                          <p:attrName>ppt_x</p:attrName>
                                        </p:attrNameLst>
                                      </p:cBhvr>
                                      <p:tavLst>
                                        <p:tav tm="0">
                                          <p:val>
                                            <p:strVal val="#ppt_x"/>
                                          </p:val>
                                        </p:tav>
                                        <p:tav tm="100000">
                                          <p:val>
                                            <p:strVal val="#ppt_x"/>
                                          </p:val>
                                        </p:tav>
                                      </p:tavLst>
                                    </p:anim>
                                    <p:anim calcmode="lin" valueType="num">
                                      <p:cBhvr>
                                        <p:cTn id="84" dur="1250" fill="hold"/>
                                        <p:tgtEl>
                                          <p:spTgt spid="57"/>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62"/>
                                        </p:tgtEl>
                                        <p:attrNameLst>
                                          <p:attrName>style.visibility</p:attrName>
                                        </p:attrNameLst>
                                      </p:cBhvr>
                                      <p:to>
                                        <p:strVal val="visible"/>
                                      </p:to>
                                    </p:set>
                                    <p:animEffect transition="in" filter="fade">
                                      <p:cBhvr>
                                        <p:cTn id="87" dur="1250"/>
                                        <p:tgtEl>
                                          <p:spTgt spid="62"/>
                                        </p:tgtEl>
                                      </p:cBhvr>
                                    </p:animEffect>
                                    <p:anim calcmode="lin" valueType="num">
                                      <p:cBhvr>
                                        <p:cTn id="88" dur="1250" fill="hold"/>
                                        <p:tgtEl>
                                          <p:spTgt spid="62"/>
                                        </p:tgtEl>
                                        <p:attrNameLst>
                                          <p:attrName>ppt_x</p:attrName>
                                        </p:attrNameLst>
                                      </p:cBhvr>
                                      <p:tavLst>
                                        <p:tav tm="0">
                                          <p:val>
                                            <p:strVal val="#ppt_x"/>
                                          </p:val>
                                        </p:tav>
                                        <p:tav tm="100000">
                                          <p:val>
                                            <p:strVal val="#ppt_x"/>
                                          </p:val>
                                        </p:tav>
                                      </p:tavLst>
                                    </p:anim>
                                    <p:anim calcmode="lin" valueType="num">
                                      <p:cBhvr>
                                        <p:cTn id="89" dur="1250" fill="hold"/>
                                        <p:tgtEl>
                                          <p:spTgt spid="62"/>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50"/>
                                        <p:tgtEl>
                                          <p:spTgt spid="67"/>
                                        </p:tgtEl>
                                      </p:cBhvr>
                                    </p:animEffect>
                                    <p:anim calcmode="lin" valueType="num">
                                      <p:cBhvr>
                                        <p:cTn id="93" dur="1250" fill="hold"/>
                                        <p:tgtEl>
                                          <p:spTgt spid="67"/>
                                        </p:tgtEl>
                                        <p:attrNameLst>
                                          <p:attrName>ppt_x</p:attrName>
                                        </p:attrNameLst>
                                      </p:cBhvr>
                                      <p:tavLst>
                                        <p:tav tm="0">
                                          <p:val>
                                            <p:strVal val="#ppt_x"/>
                                          </p:val>
                                        </p:tav>
                                        <p:tav tm="100000">
                                          <p:val>
                                            <p:strVal val="#ppt_x"/>
                                          </p:val>
                                        </p:tav>
                                      </p:tavLst>
                                    </p:anim>
                                    <p:anim calcmode="lin" valueType="num">
                                      <p:cBhvr>
                                        <p:cTn id="94" dur="1250" fill="hold"/>
                                        <p:tgtEl>
                                          <p:spTgt spid="67"/>
                                        </p:tgtEl>
                                        <p:attrNameLst>
                                          <p:attrName>ppt_y</p:attrName>
                                        </p:attrNameLst>
                                      </p:cBhvr>
                                      <p:tavLst>
                                        <p:tav tm="0">
                                          <p:val>
                                            <p:strVal val="#ppt_y+.1"/>
                                          </p:val>
                                        </p:tav>
                                        <p:tav tm="100000">
                                          <p:val>
                                            <p:strVal val="#ppt_y"/>
                                          </p:val>
                                        </p:tav>
                                      </p:tavLst>
                                    </p:anim>
                                  </p:childTnLst>
                                </p:cTn>
                              </p:par>
                            </p:childTnLst>
                          </p:cTn>
                        </p:par>
                        <p:par>
                          <p:cTn id="95" fill="hold" nodeType="afterGroup">
                            <p:stCondLst>
                              <p:cond delay="3000"/>
                            </p:stCondLst>
                            <p:childTnLst>
                              <p:par>
                                <p:cTn id="96" presetID="10" presetClass="entr" presetSubtype="0" fill="hold" grpId="0" nodeType="after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fade">
                                      <p:cBhvr>
                                        <p:cTn id="98" dur="500"/>
                                        <p:tgtEl>
                                          <p:spTgt spid="40"/>
                                        </p:tgtEl>
                                      </p:cBhvr>
                                    </p:animEffect>
                                  </p:childTnLst>
                                </p:cTn>
                              </p:par>
                              <p:par>
                                <p:cTn id="99" presetID="2" presetClass="entr" presetSubtype="2"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additive="base">
                                        <p:cTn id="101" dur="500" fill="hold"/>
                                        <p:tgtEl>
                                          <p:spTgt spid="29"/>
                                        </p:tgtEl>
                                        <p:attrNameLst>
                                          <p:attrName>ppt_x</p:attrName>
                                        </p:attrNameLst>
                                      </p:cBhvr>
                                      <p:tavLst>
                                        <p:tav tm="0">
                                          <p:val>
                                            <p:strVal val="1+#ppt_w/2"/>
                                          </p:val>
                                        </p:tav>
                                        <p:tav tm="100000">
                                          <p:val>
                                            <p:strVal val="#ppt_x"/>
                                          </p:val>
                                        </p:tav>
                                      </p:tavLst>
                                    </p:anim>
                                    <p:anim calcmode="lin" valueType="num">
                                      <p:cBhvr additive="base">
                                        <p:cTn id="102" dur="500" fill="hold"/>
                                        <p:tgtEl>
                                          <p:spTgt spid="29"/>
                                        </p:tgtEl>
                                        <p:attrNameLst>
                                          <p:attrName>ppt_y</p:attrName>
                                        </p:attrNameLst>
                                      </p:cBhvr>
                                      <p:tavLst>
                                        <p:tav tm="0">
                                          <p:val>
                                            <p:strVal val="#ppt_y"/>
                                          </p:val>
                                        </p:tav>
                                        <p:tav tm="100000">
                                          <p:val>
                                            <p:strVal val="#ppt_y"/>
                                          </p:val>
                                        </p:tav>
                                      </p:tavLst>
                                    </p:anim>
                                  </p:childTnLst>
                                </p:cTn>
                              </p:par>
                            </p:childTnLst>
                          </p:cTn>
                        </p:par>
                        <p:par>
                          <p:cTn id="103" fill="hold" nodeType="afterGroup">
                            <p:stCondLst>
                              <p:cond delay="3500"/>
                            </p:stCondLst>
                            <p:childTnLst>
                              <p:par>
                                <p:cTn id="104" presetID="22" presetClass="entr" presetSubtype="4" fill="hold" grpId="0" nodeType="after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wipe(down)">
                                      <p:cBhvr>
                                        <p:cTn id="106" dur="500"/>
                                        <p:tgtEl>
                                          <p:spTgt spid="30"/>
                                        </p:tgtEl>
                                      </p:cBhvr>
                                    </p:animEffect>
                                  </p:childTnLst>
                                </p:cTn>
                              </p:par>
                            </p:childTnLst>
                          </p:cTn>
                        </p:par>
                        <p:par>
                          <p:cTn id="107" fill="hold" nodeType="afterGroup">
                            <p:stCondLst>
                              <p:cond delay="4000"/>
                            </p:stCondLst>
                            <p:childTnLst>
                              <p:par>
                                <p:cTn id="108" presetID="2" presetClass="entr" presetSubtype="4" fill="hold" nodeType="after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additive="base">
                                        <p:cTn id="110" dur="1250" fill="hold"/>
                                        <p:tgtEl>
                                          <p:spTgt spid="41"/>
                                        </p:tgtEl>
                                        <p:attrNameLst>
                                          <p:attrName>ppt_x</p:attrName>
                                        </p:attrNameLst>
                                      </p:cBhvr>
                                      <p:tavLst>
                                        <p:tav tm="0">
                                          <p:val>
                                            <p:strVal val="#ppt_x"/>
                                          </p:val>
                                        </p:tav>
                                        <p:tav tm="100000">
                                          <p:val>
                                            <p:strVal val="#ppt_x"/>
                                          </p:val>
                                        </p:tav>
                                      </p:tavLst>
                                    </p:anim>
                                    <p:anim calcmode="lin" valueType="num">
                                      <p:cBhvr additive="base">
                                        <p:cTn id="111" dur="1250" fill="hold"/>
                                        <p:tgtEl>
                                          <p:spTgt spid="41"/>
                                        </p:tgtEl>
                                        <p:attrNameLst>
                                          <p:attrName>ppt_y</p:attrName>
                                        </p:attrNameLst>
                                      </p:cBhvr>
                                      <p:tavLst>
                                        <p:tav tm="0">
                                          <p:val>
                                            <p:strVal val="1+#ppt_h/2"/>
                                          </p:val>
                                        </p:tav>
                                        <p:tav tm="100000">
                                          <p:val>
                                            <p:strVal val="#ppt_y"/>
                                          </p:val>
                                        </p:tav>
                                      </p:tavLst>
                                    </p:anim>
                                  </p:childTnLst>
                                </p:cTn>
                              </p:par>
                              <p:par>
                                <p:cTn id="112" presetID="14" presetClass="entr" presetSubtype="10" fill="hold" grpId="0" nodeType="with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randombar(horizontal)">
                                      <p:cBhvr>
                                        <p:cTn id="1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animBg="1"/>
      <p:bldP spid="30" grpId="0"/>
      <p:bldP spid="40" grpId="0" animBg="1"/>
      <p:bldP spid="51" grpId="0" animBg="1"/>
      <p:bldP spid="52" grpId="0"/>
      <p:bldP spid="56" grpId="0" animBg="1"/>
      <p:bldP spid="57" grpId="0"/>
      <p:bldP spid="61" grpId="0" animBg="1"/>
      <p:bldP spid="62" grpId="0"/>
      <p:bldP spid="66" grpId="0" animBg="1"/>
      <p:bldP spid="67" grpId="0"/>
      <p:bldP spid="68" grpId="0" animBg="1"/>
      <p:bldP spid="69" grpId="0" animBg="1"/>
      <p:bldP spid="70" grpId="0" animBg="1"/>
      <p:bldP spid="71"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243203" y="2947162"/>
            <a:ext cx="596742" cy="657051"/>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3" tIns="60940" rIns="121883" bIns="60940" anchor="ctr"/>
          <a:lstStyle/>
          <a:p>
            <a:pPr algn="ctr" fontAlgn="base">
              <a:defRPr/>
            </a:pPr>
            <a:endParaRPr lang="zh-CN" altLang="en-US" sz="135" strike="noStrike" noProof="1">
              <a:solidFill>
                <a:prstClr val="white"/>
              </a:solidFill>
            </a:endParaRPr>
          </a:p>
        </p:txBody>
      </p:sp>
      <p:sp>
        <p:nvSpPr>
          <p:cNvPr id="4" name="矩形 3"/>
          <p:cNvSpPr/>
          <p:nvPr/>
        </p:nvSpPr>
        <p:spPr>
          <a:xfrm>
            <a:off x="2832009" y="2950336"/>
            <a:ext cx="9357427" cy="6570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79946" tIns="0" rIns="179946"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658" y="2183778"/>
            <a:ext cx="9309814" cy="7744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430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9310472" y="2179015"/>
            <a:ext cx="853849" cy="77925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3" tIns="60940" rIns="121883" bIns="60940" anchor="ctr"/>
          <a:lstStyle/>
          <a:p>
            <a:pPr algn="ctr" fontAlgn="base">
              <a:defRPr/>
            </a:pPr>
            <a:endParaRPr lang="zh-CN" altLang="en-US" sz="135" strike="noStrike" noProof="1">
              <a:solidFill>
                <a:prstClr val="white"/>
              </a:solidFill>
            </a:endParaRPr>
          </a:p>
        </p:txBody>
      </p:sp>
      <p:sp>
        <p:nvSpPr>
          <p:cNvPr id="38917" name="矩形 11"/>
          <p:cNvSpPr/>
          <p:nvPr/>
        </p:nvSpPr>
        <p:spPr>
          <a:xfrm>
            <a:off x="1854368" y="3921630"/>
            <a:ext cx="8359154" cy="1691829"/>
          </a:xfrm>
          <a:prstGeom prst="rect">
            <a:avLst/>
          </a:prstGeom>
          <a:noFill/>
          <a:ln w="25400">
            <a:noFill/>
          </a:ln>
        </p:spPr>
        <p:txBody>
          <a:bodyPr lIns="121883" tIns="60940" rIns="121883" bIns="60940" anchor="ctr"/>
          <a:lstStyle/>
          <a:p>
            <a:pPr eaLnBrk="0" hangingPunct="0">
              <a:lnSpc>
                <a:spcPts val="2400"/>
              </a:lnSpc>
            </a:pP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模板下载：</a:t>
            </a:r>
            <a:r>
              <a:rPr lang="en-US" altLang="zh-CN" sz="140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400" b="1">
                <a:solidFill>
                  <a:srgbClr val="FFC000"/>
                </a:solidFill>
                <a:latin typeface="微软雅黑" panose="020b0503020204020204" pitchFamily="34" charset="-122"/>
                <a:ea typeface="微软雅黑" panose="020b0503020204020204" pitchFamily="34" charset="-122"/>
              </a:rPr>
              <a:t>            </a:t>
            </a:r>
            <a:r>
              <a:rPr lang="zh-CN" altLang="en-US" sz="1400" b="1">
                <a:solidFill>
                  <a:srgbClr val="4A452A"/>
                </a:solidFill>
                <a:latin typeface="微软雅黑" panose="020b0503020204020204" pitchFamily="34" charset="-122"/>
                <a:ea typeface="微软雅黑" panose="020b0503020204020204" pitchFamily="34" charset="-122"/>
              </a:rPr>
              <a:t>行业</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40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400" b="1">
                <a:solidFill>
                  <a:srgbClr val="4A452A"/>
                </a:solidFill>
                <a:latin typeface="微软雅黑" panose="020b0503020204020204" pitchFamily="34" charset="-122"/>
                <a:ea typeface="微软雅黑" panose="020b0503020204020204" pitchFamily="34" charset="-122"/>
              </a:rPr>
              <a:t>工作</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400" b="1">
                <a:solidFill>
                  <a:srgbClr val="4A452A"/>
                </a:solidFill>
                <a:latin typeface="微软雅黑" panose="020b0503020204020204" pitchFamily="34" charset="-122"/>
                <a:ea typeface="微软雅黑" panose="020b0503020204020204" pitchFamily="34" charset="-122"/>
              </a:rPr>
              <a:t>         </a:t>
            </a:r>
            <a:r>
              <a:rPr lang="zh-CN" altLang="en-US" sz="1400" b="1">
                <a:solidFill>
                  <a:srgbClr val="4A452A"/>
                </a:solidFill>
                <a:latin typeface="微软雅黑" panose="020b0503020204020204" pitchFamily="34" charset="-122"/>
                <a:ea typeface="微软雅黑" panose="020b0503020204020204" pitchFamily="34" charset="-122"/>
              </a:rPr>
              <a:t>节日</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40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背景图片：</a:t>
            </a:r>
            <a:r>
              <a:rPr lang="en-US" altLang="zh-CN" sz="1400" b="1">
                <a:solidFill>
                  <a:srgbClr val="4A452A"/>
                </a:solidFill>
                <a:latin typeface="微软雅黑" panose="020b0503020204020204" pitchFamily="34" charset="-122"/>
                <a:ea typeface="微软雅黑" panose="020b0503020204020204" pitchFamily="34" charset="-122"/>
              </a:rPr>
              <a:t> </a:t>
            </a:r>
            <a:r>
              <a:rPr lang="en-US" altLang="zh-CN" sz="140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400" b="1">
                <a:solidFill>
                  <a:srgbClr val="4A452A"/>
                </a:solidFill>
                <a:latin typeface="微软雅黑" panose="020b0503020204020204" pitchFamily="34" charset="-122"/>
                <a:ea typeface="微软雅黑" panose="020b0503020204020204" pitchFamily="34" charset="-122"/>
              </a:rPr>
              <a:t>            PPT</a:t>
            </a:r>
            <a:r>
              <a:rPr lang="zh-CN" altLang="en-US" sz="1400" b="1">
                <a:solidFill>
                  <a:srgbClr val="4A452A"/>
                </a:solidFill>
                <a:latin typeface="微软雅黑" panose="020b0503020204020204" pitchFamily="34" charset="-122"/>
                <a:ea typeface="微软雅黑" panose="020b0503020204020204" pitchFamily="34" charset="-122"/>
              </a:rPr>
              <a:t>课件模板：</a:t>
            </a:r>
            <a:r>
              <a:rPr lang="en-US" altLang="zh-CN" sz="140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40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130243" y="157074"/>
            <a:ext cx="3808994" cy="1904496"/>
          </a:xfrm>
          <a:prstGeom prst="rect">
            <a:avLst/>
          </a:prstGeom>
          <a:noFill/>
          <a:ln w="9525">
            <a:noFill/>
          </a:ln>
        </p:spPr>
      </p:pic>
    </p:spTree>
  </p:cSld>
  <p:clrMapOvr>
    <a:masterClrMapping/>
  </p:clrMapOvr>
  <p:transition spd="med" advClick="0" advTm="0">
    <p:push dir="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89" y="-12797"/>
            <a:ext cx="12180571" cy="6893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57" rtl="0" eaLnBrk="1" latinLnBrk="0" hangingPunct="1">
              <a:defRPr sz="1800" kern="1200">
                <a:solidFill>
                  <a:srgbClr val="FFFFFF"/>
                </a:solidFill>
                <a:latin typeface="Arial"/>
                <a:ea typeface="+mn-ea"/>
                <a:cs typeface="+mn-cs"/>
              </a:defRPr>
            </a:lvl1pPr>
            <a:lvl2pPr marL="457129" algn="l" defTabSz="914257" rtl="0" eaLnBrk="1" latinLnBrk="0" hangingPunct="1">
              <a:defRPr sz="1800" kern="1200">
                <a:solidFill>
                  <a:srgbClr val="FFFFFF"/>
                </a:solidFill>
                <a:latin typeface="Arial"/>
                <a:ea typeface="+mn-ea"/>
                <a:cs typeface="+mn-cs"/>
              </a:defRPr>
            </a:lvl2pPr>
            <a:lvl3pPr marL="914257" algn="l" defTabSz="914257" rtl="0" eaLnBrk="1" latinLnBrk="0" hangingPunct="1">
              <a:defRPr sz="1800" kern="1200">
                <a:solidFill>
                  <a:srgbClr val="FFFFFF"/>
                </a:solidFill>
                <a:latin typeface="Arial"/>
                <a:ea typeface="+mn-ea"/>
                <a:cs typeface="+mn-cs"/>
              </a:defRPr>
            </a:lvl3pPr>
            <a:lvl4pPr marL="1371386" algn="l" defTabSz="914257" rtl="0" eaLnBrk="1" latinLnBrk="0" hangingPunct="1">
              <a:defRPr sz="1800" kern="1200">
                <a:solidFill>
                  <a:srgbClr val="FFFFFF"/>
                </a:solidFill>
                <a:latin typeface="Arial"/>
                <a:ea typeface="+mn-ea"/>
                <a:cs typeface="+mn-cs"/>
              </a:defRPr>
            </a:lvl4pPr>
            <a:lvl5pPr marL="1828514" algn="l" defTabSz="914257" rtl="0" eaLnBrk="1" latinLnBrk="0" hangingPunct="1">
              <a:defRPr sz="1800" kern="1200">
                <a:solidFill>
                  <a:srgbClr val="FFFFFF"/>
                </a:solidFill>
                <a:latin typeface="Arial"/>
                <a:ea typeface="+mn-ea"/>
                <a:cs typeface="+mn-cs"/>
              </a:defRPr>
            </a:lvl5pPr>
            <a:lvl6pPr marL="2285643" algn="l" defTabSz="914257" rtl="0" eaLnBrk="1" latinLnBrk="0" hangingPunct="1">
              <a:defRPr sz="1800" kern="1200">
                <a:solidFill>
                  <a:srgbClr val="FFFFFF"/>
                </a:solidFill>
                <a:latin typeface="Arial"/>
                <a:ea typeface="+mn-ea"/>
                <a:cs typeface="+mn-cs"/>
              </a:defRPr>
            </a:lvl6pPr>
            <a:lvl7pPr marL="2742771" algn="l" defTabSz="914257" rtl="0" eaLnBrk="1" latinLnBrk="0" hangingPunct="1">
              <a:defRPr sz="1800" kern="1200">
                <a:solidFill>
                  <a:srgbClr val="FFFFFF"/>
                </a:solidFill>
                <a:latin typeface="Arial"/>
                <a:ea typeface="+mn-ea"/>
                <a:cs typeface="+mn-cs"/>
              </a:defRPr>
            </a:lvl7pPr>
            <a:lvl8pPr marL="3199900" algn="l" defTabSz="914257" rtl="0" eaLnBrk="1" latinLnBrk="0" hangingPunct="1">
              <a:defRPr sz="1800" kern="1200">
                <a:solidFill>
                  <a:srgbClr val="FFFFFF"/>
                </a:solidFill>
                <a:latin typeface="Arial"/>
                <a:ea typeface="+mn-ea"/>
                <a:cs typeface="+mn-cs"/>
              </a:defRPr>
            </a:lvl8pPr>
            <a:lvl9pPr marL="3657028" algn="l" defTabSz="914257"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6358"/>
            <a:ext cx="12189460" cy="12374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257" rtl="0" eaLnBrk="1" latinLnBrk="0" hangingPunct="1">
              <a:defRPr sz="1800" kern="1200">
                <a:solidFill>
                  <a:srgbClr val="FFFFFF"/>
                </a:solidFill>
                <a:latin typeface="Arial"/>
                <a:ea typeface="+mn-ea"/>
                <a:cs typeface="+mn-cs"/>
              </a:defRPr>
            </a:lvl1pPr>
            <a:lvl2pPr marL="457129" algn="l" defTabSz="914257" rtl="0" eaLnBrk="1" latinLnBrk="0" hangingPunct="1">
              <a:defRPr sz="1800" kern="1200">
                <a:solidFill>
                  <a:srgbClr val="FFFFFF"/>
                </a:solidFill>
                <a:latin typeface="Arial"/>
                <a:ea typeface="+mn-ea"/>
                <a:cs typeface="+mn-cs"/>
              </a:defRPr>
            </a:lvl2pPr>
            <a:lvl3pPr marL="914257" algn="l" defTabSz="914257" rtl="0" eaLnBrk="1" latinLnBrk="0" hangingPunct="1">
              <a:defRPr sz="1800" kern="1200">
                <a:solidFill>
                  <a:srgbClr val="FFFFFF"/>
                </a:solidFill>
                <a:latin typeface="Arial"/>
                <a:ea typeface="+mn-ea"/>
                <a:cs typeface="+mn-cs"/>
              </a:defRPr>
            </a:lvl3pPr>
            <a:lvl4pPr marL="1371386" algn="l" defTabSz="914257" rtl="0" eaLnBrk="1" latinLnBrk="0" hangingPunct="1">
              <a:defRPr sz="1800" kern="1200">
                <a:solidFill>
                  <a:srgbClr val="FFFFFF"/>
                </a:solidFill>
                <a:latin typeface="Arial"/>
                <a:ea typeface="+mn-ea"/>
                <a:cs typeface="+mn-cs"/>
              </a:defRPr>
            </a:lvl4pPr>
            <a:lvl5pPr marL="1828514" algn="l" defTabSz="914257" rtl="0" eaLnBrk="1" latinLnBrk="0" hangingPunct="1">
              <a:defRPr sz="1800" kern="1200">
                <a:solidFill>
                  <a:srgbClr val="FFFFFF"/>
                </a:solidFill>
                <a:latin typeface="Arial"/>
                <a:ea typeface="+mn-ea"/>
                <a:cs typeface="+mn-cs"/>
              </a:defRPr>
            </a:lvl5pPr>
            <a:lvl6pPr marL="2285643" algn="l" defTabSz="914257" rtl="0" eaLnBrk="1" latinLnBrk="0" hangingPunct="1">
              <a:defRPr sz="1800" kern="1200">
                <a:solidFill>
                  <a:srgbClr val="FFFFFF"/>
                </a:solidFill>
                <a:latin typeface="Arial"/>
                <a:ea typeface="+mn-ea"/>
                <a:cs typeface="+mn-cs"/>
              </a:defRPr>
            </a:lvl6pPr>
            <a:lvl7pPr marL="2742771" algn="l" defTabSz="914257" rtl="0" eaLnBrk="1" latinLnBrk="0" hangingPunct="1">
              <a:defRPr sz="1800" kern="1200">
                <a:solidFill>
                  <a:srgbClr val="FFFFFF"/>
                </a:solidFill>
                <a:latin typeface="Arial"/>
                <a:ea typeface="+mn-ea"/>
                <a:cs typeface="+mn-cs"/>
              </a:defRPr>
            </a:lvl7pPr>
            <a:lvl8pPr marL="3199900" algn="l" defTabSz="914257" rtl="0" eaLnBrk="1" latinLnBrk="0" hangingPunct="1">
              <a:defRPr sz="1800" kern="1200">
                <a:solidFill>
                  <a:srgbClr val="FFFFFF"/>
                </a:solidFill>
                <a:latin typeface="Arial"/>
                <a:ea typeface="+mn-ea"/>
                <a:cs typeface="+mn-cs"/>
              </a:defRPr>
            </a:lvl8pPr>
            <a:lvl9pPr marL="3657028" algn="l" defTabSz="914257" rtl="0" eaLnBrk="1" latinLnBrk="0" hangingPunct="1">
              <a:defRPr sz="1800" kern="1200">
                <a:solidFill>
                  <a:srgbClr val="FFFFFF"/>
                </a:solidFill>
                <a:latin typeface="Arial"/>
                <a:ea typeface="+mn-ea"/>
                <a:cs typeface="+mn-cs"/>
              </a:defRPr>
            </a:lvl9pPr>
          </a:lstStyle>
          <a:p>
            <a:pPr marL="0" marR="0" indent="0" algn="ctr" defTabSz="914257"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257"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3564" y="3115359"/>
            <a:ext cx="6599793" cy="1964383"/>
          </a:xfrm>
          <a:prstGeom prst="rect">
            <a:avLst/>
          </a:prstGeom>
          <a:noFill/>
          <a:ln w="25400">
            <a:noFill/>
          </a:ln>
        </p:spPr>
        <p:txBody>
          <a:bodyPr wrap="none" lIns="91372" tIns="45684" rIns="91372" bIns="45684" anchor="ctr">
            <a:noAutofit/>
          </a:bodyPr>
          <a:lstStyle>
            <a:defPPr>
              <a:defRPr lang="zh-CN"/>
            </a:defPPr>
            <a:lvl1pPr marL="0" algn="l" defTabSz="914257" rtl="0" eaLnBrk="1" latinLnBrk="0" hangingPunct="1">
              <a:defRPr sz="1800" kern="1200">
                <a:solidFill>
                  <a:schemeClr val="tx1"/>
                </a:solidFill>
                <a:latin typeface="+mn-lt"/>
                <a:ea typeface="+mn-ea"/>
                <a:cs typeface="+mn-cs"/>
              </a:defRPr>
            </a:lvl1pPr>
            <a:lvl2pPr marL="457129" algn="l" defTabSz="914257" rtl="0" eaLnBrk="1" latinLnBrk="0" hangingPunct="1">
              <a:defRPr sz="1800" kern="1200">
                <a:solidFill>
                  <a:schemeClr val="tx1"/>
                </a:solidFill>
                <a:latin typeface="+mn-lt"/>
                <a:ea typeface="+mn-ea"/>
                <a:cs typeface="+mn-cs"/>
              </a:defRPr>
            </a:lvl2pPr>
            <a:lvl3pPr marL="914257" algn="l" defTabSz="914257" rtl="0" eaLnBrk="1" latinLnBrk="0" hangingPunct="1">
              <a:defRPr sz="1800" kern="1200">
                <a:solidFill>
                  <a:schemeClr val="tx1"/>
                </a:solidFill>
                <a:latin typeface="+mn-lt"/>
                <a:ea typeface="+mn-ea"/>
                <a:cs typeface="+mn-cs"/>
              </a:defRPr>
            </a:lvl3pPr>
            <a:lvl4pPr marL="1371386" algn="l" defTabSz="914257" rtl="0" eaLnBrk="1" latinLnBrk="0" hangingPunct="1">
              <a:defRPr sz="1800" kern="1200">
                <a:solidFill>
                  <a:schemeClr val="tx1"/>
                </a:solidFill>
                <a:latin typeface="+mn-lt"/>
                <a:ea typeface="+mn-ea"/>
                <a:cs typeface="+mn-cs"/>
              </a:defRPr>
            </a:lvl4pPr>
            <a:lvl5pPr marL="1828514" algn="l" defTabSz="914257" rtl="0" eaLnBrk="1" latinLnBrk="0" hangingPunct="1">
              <a:defRPr sz="1800" kern="1200">
                <a:solidFill>
                  <a:schemeClr val="tx1"/>
                </a:solidFill>
                <a:latin typeface="+mn-lt"/>
                <a:ea typeface="+mn-ea"/>
                <a:cs typeface="+mn-cs"/>
              </a:defRPr>
            </a:lvl5pPr>
            <a:lvl6pPr marL="2285643" algn="l" defTabSz="914257" rtl="0" eaLnBrk="1" latinLnBrk="0" hangingPunct="1">
              <a:defRPr sz="1800" kern="1200">
                <a:solidFill>
                  <a:schemeClr val="tx1"/>
                </a:solidFill>
                <a:latin typeface="+mn-lt"/>
                <a:ea typeface="+mn-ea"/>
                <a:cs typeface="+mn-cs"/>
              </a:defRPr>
            </a:lvl6pPr>
            <a:lvl7pPr marL="2742771" algn="l" defTabSz="914257" rtl="0" eaLnBrk="1" latinLnBrk="0" hangingPunct="1">
              <a:defRPr sz="1800" kern="1200">
                <a:solidFill>
                  <a:schemeClr val="tx1"/>
                </a:solidFill>
                <a:latin typeface="+mn-lt"/>
                <a:ea typeface="+mn-ea"/>
                <a:cs typeface="+mn-cs"/>
              </a:defRPr>
            </a:lvl7pPr>
            <a:lvl8pPr marL="3199900" algn="l" defTabSz="914257" rtl="0" eaLnBrk="1" latinLnBrk="0" hangingPunct="1">
              <a:defRPr sz="1800" kern="1200">
                <a:solidFill>
                  <a:schemeClr val="tx1"/>
                </a:solidFill>
                <a:latin typeface="+mn-lt"/>
                <a:ea typeface="+mn-ea"/>
                <a:cs typeface="+mn-cs"/>
              </a:defRPr>
            </a:lvl8pPr>
            <a:lvl9pPr marL="3657028" algn="l" defTabSz="914257"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5837" y="98120"/>
            <a:ext cx="2855614" cy="1427808"/>
          </a:xfrm>
          <a:prstGeom prst="rect">
            <a:avLst/>
          </a:prstGeom>
          <a:noFill/>
          <a:ln w="9525">
            <a:noFill/>
          </a:ln>
        </p:spPr>
      </p:pic>
      <p:sp>
        <p:nvSpPr>
          <p:cNvPr id="2" name="文本框 1"/>
          <p:cNvSpPr txBox="1"/>
          <p:nvPr/>
        </p:nvSpPr>
        <p:spPr>
          <a:xfrm>
            <a:off x="1886291" y="5079742"/>
            <a:ext cx="8419419" cy="1368211"/>
          </a:xfrm>
          <a:prstGeom prst="rect">
            <a:avLst/>
          </a:prstGeom>
          <a:noFill/>
        </p:spPr>
        <p:txBody>
          <a:bodyPr wrap="square" rtlCol="0">
            <a:spAutoFit/>
          </a:bodyPr>
          <a:lstStyle>
            <a:defPPr>
              <a:defRPr lang="zh-CN"/>
            </a:defPPr>
            <a:lvl1pPr marL="0" algn="l" defTabSz="914257" rtl="0" eaLnBrk="1" latinLnBrk="0" hangingPunct="1">
              <a:defRPr sz="1800" kern="1200">
                <a:solidFill>
                  <a:schemeClr val="tx1"/>
                </a:solidFill>
                <a:latin typeface="+mn-lt"/>
                <a:ea typeface="+mn-ea"/>
                <a:cs typeface="+mn-cs"/>
              </a:defRPr>
            </a:lvl1pPr>
            <a:lvl2pPr marL="457129" algn="l" defTabSz="914257" rtl="0" eaLnBrk="1" latinLnBrk="0" hangingPunct="1">
              <a:defRPr sz="1800" kern="1200">
                <a:solidFill>
                  <a:schemeClr val="tx1"/>
                </a:solidFill>
                <a:latin typeface="+mn-lt"/>
                <a:ea typeface="+mn-ea"/>
                <a:cs typeface="+mn-cs"/>
              </a:defRPr>
            </a:lvl2pPr>
            <a:lvl3pPr marL="914257" algn="l" defTabSz="914257" rtl="0" eaLnBrk="1" latinLnBrk="0" hangingPunct="1">
              <a:defRPr sz="1800" kern="1200">
                <a:solidFill>
                  <a:schemeClr val="tx1"/>
                </a:solidFill>
                <a:latin typeface="+mn-lt"/>
                <a:ea typeface="+mn-ea"/>
                <a:cs typeface="+mn-cs"/>
              </a:defRPr>
            </a:lvl3pPr>
            <a:lvl4pPr marL="1371386" algn="l" defTabSz="914257" rtl="0" eaLnBrk="1" latinLnBrk="0" hangingPunct="1">
              <a:defRPr sz="1800" kern="1200">
                <a:solidFill>
                  <a:schemeClr val="tx1"/>
                </a:solidFill>
                <a:latin typeface="+mn-lt"/>
                <a:ea typeface="+mn-ea"/>
                <a:cs typeface="+mn-cs"/>
              </a:defRPr>
            </a:lvl4pPr>
            <a:lvl5pPr marL="1828514" algn="l" defTabSz="914257" rtl="0" eaLnBrk="1" latinLnBrk="0" hangingPunct="1">
              <a:defRPr sz="1800" kern="1200">
                <a:solidFill>
                  <a:schemeClr val="tx1"/>
                </a:solidFill>
                <a:latin typeface="+mn-lt"/>
                <a:ea typeface="+mn-ea"/>
                <a:cs typeface="+mn-cs"/>
              </a:defRPr>
            </a:lvl5pPr>
            <a:lvl6pPr marL="2285643" algn="l" defTabSz="914257" rtl="0" eaLnBrk="1" latinLnBrk="0" hangingPunct="1">
              <a:defRPr sz="1800" kern="1200">
                <a:solidFill>
                  <a:schemeClr val="tx1"/>
                </a:solidFill>
                <a:latin typeface="+mn-lt"/>
                <a:ea typeface="+mn-ea"/>
                <a:cs typeface="+mn-cs"/>
              </a:defRPr>
            </a:lvl6pPr>
            <a:lvl7pPr marL="2742771" algn="l" defTabSz="914257" rtl="0" eaLnBrk="1" latinLnBrk="0" hangingPunct="1">
              <a:defRPr sz="1800" kern="1200">
                <a:solidFill>
                  <a:schemeClr val="tx1"/>
                </a:solidFill>
                <a:latin typeface="+mn-lt"/>
                <a:ea typeface="+mn-ea"/>
                <a:cs typeface="+mn-cs"/>
              </a:defRPr>
            </a:lvl7pPr>
            <a:lvl8pPr marL="3199900" algn="l" defTabSz="914257" rtl="0" eaLnBrk="1" latinLnBrk="0" hangingPunct="1">
              <a:defRPr sz="1800" kern="1200">
                <a:solidFill>
                  <a:schemeClr val="tx1"/>
                </a:solidFill>
                <a:latin typeface="+mn-lt"/>
                <a:ea typeface="+mn-ea"/>
                <a:cs typeface="+mn-cs"/>
              </a:defRPr>
            </a:lvl8pPr>
            <a:lvl9pPr marL="3657028" algn="l" defTabSz="914257"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8" name="圆角矩形 5">
            <a:hlinkClick r:id="rId3" action="ppaction://hlinksldjump"/>
          </p:cNvPr>
          <p:cNvSpPr/>
          <p:nvPr/>
        </p:nvSpPr>
        <p:spPr>
          <a:xfrm>
            <a:off x="6423452" y="1125605"/>
            <a:ext cx="3687927" cy="920766"/>
          </a:xfrm>
          <a:custGeom>
            <a:rect l="l" t="t" r="r" b="b"/>
            <a:pathLst>
              <a:path w="3687927" h="920766">
                <a:moveTo>
                  <a:pt x="123779" y="0"/>
                </a:moveTo>
                <a:lnTo>
                  <a:pt x="3227544" y="0"/>
                </a:lnTo>
                <a:cubicBezTo>
                  <a:pt x="3481807" y="0"/>
                  <a:pt x="3687927" y="206120"/>
                  <a:pt x="3687927" y="460383"/>
                </a:cubicBezTo>
                <a:lnTo>
                  <a:pt x="3687926" y="460383"/>
                </a:lnTo>
                <a:cubicBezTo>
                  <a:pt x="3687926" y="714646"/>
                  <a:pt x="3481806" y="920766"/>
                  <a:pt x="3227543" y="920766"/>
                </a:cubicBezTo>
                <a:lnTo>
                  <a:pt x="283332" y="920765"/>
                </a:lnTo>
                <a:cubicBezTo>
                  <a:pt x="213464" y="583590"/>
                  <a:pt x="116696" y="278992"/>
                  <a:pt x="0" y="18975"/>
                </a:cubicBezTo>
                <a:cubicBezTo>
                  <a:pt x="38994" y="5918"/>
                  <a:pt x="80696" y="0"/>
                  <a:pt x="123779" y="0"/>
                </a:cubicBezTo>
                <a:close/>
              </a:path>
            </a:pathLst>
          </a:custGeom>
          <a:solidFill>
            <a:srgbClr val="C00000"/>
          </a:solidFill>
          <a:ln w="28575">
            <a:noFill/>
          </a:ln>
          <a:effectLst>
            <a:outerShdw blurRad="279400" dist="139700" dir="2700000" sx="75000" sy="7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6">
            <a:hlinkClick r:id="rId4" action="ppaction://hlinksldjump"/>
          </p:cNvPr>
          <p:cNvSpPr/>
          <p:nvPr/>
        </p:nvSpPr>
        <p:spPr>
          <a:xfrm>
            <a:off x="6748482" y="2357195"/>
            <a:ext cx="3362896" cy="920766"/>
          </a:xfrm>
          <a:custGeom>
            <a:rect l="l" t="t" r="r" b="b"/>
            <a:pathLst>
              <a:path w="3362896" h="920766">
                <a:moveTo>
                  <a:pt x="0" y="0"/>
                </a:moveTo>
                <a:lnTo>
                  <a:pt x="2902513" y="0"/>
                </a:lnTo>
                <a:cubicBezTo>
                  <a:pt x="3156776" y="0"/>
                  <a:pt x="3362896" y="206120"/>
                  <a:pt x="3362896" y="460383"/>
                </a:cubicBezTo>
                <a:lnTo>
                  <a:pt x="3362895" y="460383"/>
                </a:lnTo>
                <a:cubicBezTo>
                  <a:pt x="3362895" y="714646"/>
                  <a:pt x="3156775" y="920766"/>
                  <a:pt x="2902512" y="920766"/>
                </a:cubicBezTo>
                <a:lnTo>
                  <a:pt x="94683" y="920765"/>
                </a:lnTo>
                <a:cubicBezTo>
                  <a:pt x="84380" y="598086"/>
                  <a:pt x="51849" y="288789"/>
                  <a:pt x="0" y="0"/>
                </a:cubicBezTo>
                <a:close/>
              </a:path>
            </a:pathLst>
          </a:custGeom>
          <a:solidFill>
            <a:srgbClr val="202A36"/>
          </a:solidFill>
          <a:ln w="28575">
            <a:noFill/>
          </a:ln>
          <a:effectLst>
            <a:outerShdw blurRad="279400" dist="139700" dir="2700000" sx="75000" sy="7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7">
            <a:hlinkClick r:id="rId5" action="ppaction://hlinksldjump"/>
          </p:cNvPr>
          <p:cNvSpPr/>
          <p:nvPr/>
        </p:nvSpPr>
        <p:spPr>
          <a:xfrm>
            <a:off x="6792064" y="3646841"/>
            <a:ext cx="3319314" cy="920766"/>
          </a:xfrm>
          <a:custGeom>
            <a:rect l="l" t="t" r="r" b="b"/>
            <a:pathLst>
              <a:path w="3319314" h="920766">
                <a:moveTo>
                  <a:pt x="56448" y="0"/>
                </a:moveTo>
                <a:lnTo>
                  <a:pt x="2858931" y="0"/>
                </a:lnTo>
                <a:cubicBezTo>
                  <a:pt x="3113194" y="0"/>
                  <a:pt x="3319314" y="206120"/>
                  <a:pt x="3319314" y="460383"/>
                </a:cubicBezTo>
                <a:lnTo>
                  <a:pt x="3319313" y="460383"/>
                </a:lnTo>
                <a:cubicBezTo>
                  <a:pt x="3319313" y="714646"/>
                  <a:pt x="3113193" y="920766"/>
                  <a:pt x="2858930" y="920766"/>
                </a:cubicBezTo>
                <a:lnTo>
                  <a:pt x="0" y="920765"/>
                </a:lnTo>
                <a:cubicBezTo>
                  <a:pt x="37555" y="636357"/>
                  <a:pt x="57007" y="335742"/>
                  <a:pt x="57007" y="24904"/>
                </a:cubicBezTo>
                <a:cubicBezTo>
                  <a:pt x="57007" y="16595"/>
                  <a:pt x="56993" y="8293"/>
                  <a:pt x="56448" y="0"/>
                </a:cubicBezTo>
                <a:close/>
              </a:path>
            </a:pathLst>
          </a:custGeom>
          <a:solidFill>
            <a:srgbClr val="C00000"/>
          </a:solidFill>
          <a:ln w="28575">
            <a:noFill/>
          </a:ln>
          <a:effectLst>
            <a:outerShdw blurRad="279400" dist="139700" dir="2700000" sx="75000" sy="7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8">
            <a:hlinkClick r:id="rId3" action="ppaction://hlinksldjump"/>
          </p:cNvPr>
          <p:cNvSpPr/>
          <p:nvPr/>
        </p:nvSpPr>
        <p:spPr>
          <a:xfrm>
            <a:off x="6523108" y="4878432"/>
            <a:ext cx="3588271" cy="920766"/>
          </a:xfrm>
          <a:custGeom>
            <a:rect l="l" t="t" r="r" b="b"/>
            <a:pathLst>
              <a:path w="3588271" h="920766">
                <a:moveTo>
                  <a:pt x="233477" y="0"/>
                </a:moveTo>
                <a:lnTo>
                  <a:pt x="3127888" y="0"/>
                </a:lnTo>
                <a:cubicBezTo>
                  <a:pt x="3382151" y="0"/>
                  <a:pt x="3588271" y="206120"/>
                  <a:pt x="3588271" y="460383"/>
                </a:cubicBezTo>
                <a:lnTo>
                  <a:pt x="3588270" y="460383"/>
                </a:lnTo>
                <a:cubicBezTo>
                  <a:pt x="3588270" y="714646"/>
                  <a:pt x="3382150" y="920766"/>
                  <a:pt x="3127887" y="920766"/>
                </a:cubicBezTo>
                <a:lnTo>
                  <a:pt x="24123" y="920765"/>
                </a:lnTo>
                <a:lnTo>
                  <a:pt x="0" y="918333"/>
                </a:lnTo>
                <a:cubicBezTo>
                  <a:pt x="99516" y="645905"/>
                  <a:pt x="179421" y="336317"/>
                  <a:pt x="233477" y="0"/>
                </a:cubicBezTo>
                <a:close/>
              </a:path>
            </a:pathLst>
          </a:custGeom>
          <a:solidFill>
            <a:srgbClr val="202A36"/>
          </a:solidFill>
          <a:ln w="28575">
            <a:noFill/>
          </a:ln>
          <a:effectLst>
            <a:outerShdw blurRad="279400" dist="139700" dir="2700000" sx="75000" sy="75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1" name="TextBox 40">
            <a:hlinkClick r:id="rId3" action="ppaction://hlinksldjump"/>
          </p:cNvPr>
          <p:cNvSpPr txBox="1"/>
          <p:nvPr/>
        </p:nvSpPr>
        <p:spPr>
          <a:xfrm>
            <a:off x="6993087" y="1251280"/>
            <a:ext cx="2823570" cy="584775"/>
          </a:xfrm>
          <a:prstGeom prst="rect">
            <a:avLst/>
          </a:prstGeom>
          <a:noFill/>
        </p:spPr>
        <p:txBody>
          <a:bodyPr wrap="squar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个人简历介绍</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42" name="TextBox 41">
            <a:hlinkClick r:id="rId4" action="ppaction://hlinksldjump"/>
          </p:cNvPr>
          <p:cNvSpPr txBox="1"/>
          <p:nvPr/>
        </p:nvSpPr>
        <p:spPr>
          <a:xfrm>
            <a:off x="7209111" y="2481779"/>
            <a:ext cx="2902268" cy="584775"/>
          </a:xfrm>
          <a:prstGeom prst="rect">
            <a:avLst/>
          </a:prstGeom>
          <a:noFill/>
        </p:spPr>
        <p:txBody>
          <a:bodyPr wrap="squar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岗位认知概述</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43" name="TextBox 42">
            <a:hlinkClick r:id="rId5" action="ppaction://hlinksldjump"/>
          </p:cNvPr>
          <p:cNvSpPr txBox="1"/>
          <p:nvPr/>
        </p:nvSpPr>
        <p:spPr>
          <a:xfrm>
            <a:off x="7209111" y="3758725"/>
            <a:ext cx="3125513" cy="584775"/>
          </a:xfrm>
          <a:prstGeom prst="rect">
            <a:avLst/>
          </a:prstGeom>
          <a:noFill/>
          <a:ln>
            <a:noFill/>
          </a:ln>
        </p:spPr>
        <p:txBody>
          <a:bodyPr wrap="squar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胜任能力展示</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44" name="TextBox 43">
            <a:hlinkClick r:id="rId3" action="ppaction://hlinksldjump"/>
          </p:cNvPr>
          <p:cNvSpPr txBox="1"/>
          <p:nvPr/>
        </p:nvSpPr>
        <p:spPr>
          <a:xfrm>
            <a:off x="6993087" y="5015649"/>
            <a:ext cx="3486347" cy="584775"/>
          </a:xfrm>
          <a:prstGeom prst="rect">
            <a:avLst/>
          </a:prstGeom>
          <a:noFill/>
        </p:spPr>
        <p:txBody>
          <a:bodyPr wrap="squar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工作规划综述</a:t>
            </a:r>
            <a:endParaRPr lang="zh-CN" altLang="en-US" sz="3200" b="1">
              <a:solidFill>
                <a:schemeClr val="bg1"/>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1722944" y="2074589"/>
            <a:ext cx="3059768" cy="2758726"/>
            <a:chOff x="3720691" y="2824413"/>
            <a:chExt cx="1341120" cy="1209172"/>
          </a:xfrm>
        </p:grpSpPr>
        <p:sp>
          <p:nvSpPr>
            <p:cNvPr id="52" name="Freeform 5"/>
            <p:cNvSpPr/>
            <p:nvPr/>
          </p:nvSpPr>
          <p:spPr bwMode="auto">
            <a:xfrm rot="1855731">
              <a:off x="3720691" y="2824413"/>
              <a:ext cx="1341120" cy="1209172"/>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3" name="Freeform 5"/>
            <p:cNvSpPr/>
            <p:nvPr/>
          </p:nvSpPr>
          <p:spPr bwMode="auto">
            <a:xfrm rot="1855731">
              <a:off x="3764581" y="2863367"/>
              <a:ext cx="1264630" cy="1140208"/>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54" name="Freeform 5"/>
          <p:cNvSpPr/>
          <p:nvPr/>
        </p:nvSpPr>
        <p:spPr bwMode="auto">
          <a:xfrm rot="1855731">
            <a:off x="1951123" y="2280318"/>
            <a:ext cx="2603408" cy="2347270"/>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ysDash"/>
            <a:miter lim="800000"/>
          </a:ln>
          <a:effectLst/>
        </p:spPr>
        <p:txBody>
          <a:bodyPr vert="horz" wrap="square" lIns="91440" tIns="45720" rIns="91440" bIns="45720" numCol="1" anchor="t" anchorCtr="0" compatLnSpc="1"/>
          <a:lstStyle/>
          <a:p>
            <a:endParaRPr lang="zh-CN" altLang="en-US"/>
          </a:p>
        </p:txBody>
      </p:sp>
      <p:sp>
        <p:nvSpPr>
          <p:cNvPr id="59" name="Freeform 127"/>
          <p:cNvSpPr/>
          <p:nvPr/>
        </p:nvSpPr>
        <p:spPr bwMode="auto">
          <a:xfrm>
            <a:off x="2565932" y="2451864"/>
            <a:ext cx="1401816" cy="1250414"/>
          </a:xfrm>
          <a:custGeom>
            <a:gdLst>
              <a:gd name="T0" fmla="*/ 129 w 250"/>
              <a:gd name="T1" fmla="*/ 0 h 223"/>
              <a:gd name="T2" fmla="*/ 136 w 250"/>
              <a:gd name="T3" fmla="*/ 5 h 223"/>
              <a:gd name="T4" fmla="*/ 247 w 250"/>
              <a:gd name="T5" fmla="*/ 116 h 223"/>
              <a:gd name="T6" fmla="*/ 249 w 250"/>
              <a:gd name="T7" fmla="*/ 120 h 223"/>
              <a:gd name="T8" fmla="*/ 250 w 250"/>
              <a:gd name="T9" fmla="*/ 122 h 223"/>
              <a:gd name="T10" fmla="*/ 250 w 250"/>
              <a:gd name="T11" fmla="*/ 123 h 223"/>
              <a:gd name="T12" fmla="*/ 249 w 250"/>
              <a:gd name="T13" fmla="*/ 126 h 223"/>
              <a:gd name="T14" fmla="*/ 246 w 250"/>
              <a:gd name="T15" fmla="*/ 127 h 223"/>
              <a:gd name="T16" fmla="*/ 242 w 250"/>
              <a:gd name="T17" fmla="*/ 127 h 223"/>
              <a:gd name="T18" fmla="*/ 219 w 250"/>
              <a:gd name="T19" fmla="*/ 127 h 223"/>
              <a:gd name="T20" fmla="*/ 219 w 250"/>
              <a:gd name="T21" fmla="*/ 213 h 223"/>
              <a:gd name="T22" fmla="*/ 219 w 250"/>
              <a:gd name="T23" fmla="*/ 216 h 223"/>
              <a:gd name="T24" fmla="*/ 219 w 250"/>
              <a:gd name="T25" fmla="*/ 218 h 223"/>
              <a:gd name="T26" fmla="*/ 218 w 250"/>
              <a:gd name="T27" fmla="*/ 221 h 223"/>
              <a:gd name="T28" fmla="*/ 217 w 250"/>
              <a:gd name="T29" fmla="*/ 222 h 223"/>
              <a:gd name="T30" fmla="*/ 214 w 250"/>
              <a:gd name="T31" fmla="*/ 223 h 223"/>
              <a:gd name="T32" fmla="*/ 210 w 250"/>
              <a:gd name="T33" fmla="*/ 223 h 223"/>
              <a:gd name="T34" fmla="*/ 154 w 250"/>
              <a:gd name="T35" fmla="*/ 223 h 223"/>
              <a:gd name="T36" fmla="*/ 154 w 250"/>
              <a:gd name="T37" fmla="*/ 137 h 223"/>
              <a:gd name="T38" fmla="*/ 97 w 250"/>
              <a:gd name="T39" fmla="*/ 137 h 223"/>
              <a:gd name="T40" fmla="*/ 97 w 250"/>
              <a:gd name="T41" fmla="*/ 223 h 223"/>
              <a:gd name="T42" fmla="*/ 43 w 250"/>
              <a:gd name="T43" fmla="*/ 223 h 223"/>
              <a:gd name="T44" fmla="*/ 38 w 250"/>
              <a:gd name="T45" fmla="*/ 223 h 223"/>
              <a:gd name="T46" fmla="*/ 36 w 250"/>
              <a:gd name="T47" fmla="*/ 222 h 223"/>
              <a:gd name="T48" fmla="*/ 33 w 250"/>
              <a:gd name="T49" fmla="*/ 221 h 223"/>
              <a:gd name="T50" fmla="*/ 32 w 250"/>
              <a:gd name="T51" fmla="*/ 219 h 223"/>
              <a:gd name="T52" fmla="*/ 32 w 250"/>
              <a:gd name="T53" fmla="*/ 217 h 223"/>
              <a:gd name="T54" fmla="*/ 32 w 250"/>
              <a:gd name="T55" fmla="*/ 216 h 223"/>
              <a:gd name="T56" fmla="*/ 32 w 250"/>
              <a:gd name="T57" fmla="*/ 213 h 223"/>
              <a:gd name="T58" fmla="*/ 32 w 250"/>
              <a:gd name="T59" fmla="*/ 127 h 223"/>
              <a:gd name="T60" fmla="*/ 9 w 250"/>
              <a:gd name="T61" fmla="*/ 127 h 223"/>
              <a:gd name="T62" fmla="*/ 5 w 250"/>
              <a:gd name="T63" fmla="*/ 127 h 223"/>
              <a:gd name="T64" fmla="*/ 2 w 250"/>
              <a:gd name="T65" fmla="*/ 126 h 223"/>
              <a:gd name="T66" fmla="*/ 1 w 250"/>
              <a:gd name="T67" fmla="*/ 123 h 223"/>
              <a:gd name="T68" fmla="*/ 0 w 250"/>
              <a:gd name="T69" fmla="*/ 122 h 223"/>
              <a:gd name="T70" fmla="*/ 1 w 250"/>
              <a:gd name="T71" fmla="*/ 120 h 223"/>
              <a:gd name="T72" fmla="*/ 4 w 250"/>
              <a:gd name="T73" fmla="*/ 116 h 223"/>
              <a:gd name="T74" fmla="*/ 115 w 250"/>
              <a:gd name="T75" fmla="*/ 5 h 223"/>
              <a:gd name="T76" fmla="*/ 122 w 250"/>
              <a:gd name="T77" fmla="*/ 0 h 223"/>
              <a:gd name="T78" fmla="*/ 129 w 250"/>
              <a:gd name="T79" fmla="*/ 0 h 2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 h="223">
                <a:moveTo>
                  <a:pt x="129" y="0"/>
                </a:moveTo>
                <a:lnTo>
                  <a:pt x="136" y="5"/>
                </a:lnTo>
                <a:lnTo>
                  <a:pt x="247" y="116"/>
                </a:lnTo>
                <a:lnTo>
                  <a:pt x="249" y="120"/>
                </a:lnTo>
                <a:lnTo>
                  <a:pt x="250" y="122"/>
                </a:lnTo>
                <a:lnTo>
                  <a:pt x="250" y="123"/>
                </a:lnTo>
                <a:lnTo>
                  <a:pt x="249" y="126"/>
                </a:lnTo>
                <a:lnTo>
                  <a:pt x="246" y="127"/>
                </a:lnTo>
                <a:lnTo>
                  <a:pt x="242" y="127"/>
                </a:lnTo>
                <a:lnTo>
                  <a:pt x="219" y="127"/>
                </a:lnTo>
                <a:lnTo>
                  <a:pt x="219" y="213"/>
                </a:lnTo>
                <a:lnTo>
                  <a:pt x="219" y="216"/>
                </a:lnTo>
                <a:lnTo>
                  <a:pt x="219" y="218"/>
                </a:lnTo>
                <a:lnTo>
                  <a:pt x="218" y="221"/>
                </a:lnTo>
                <a:lnTo>
                  <a:pt x="217" y="222"/>
                </a:lnTo>
                <a:lnTo>
                  <a:pt x="214" y="223"/>
                </a:lnTo>
                <a:lnTo>
                  <a:pt x="210" y="223"/>
                </a:lnTo>
                <a:lnTo>
                  <a:pt x="154" y="223"/>
                </a:lnTo>
                <a:lnTo>
                  <a:pt x="154" y="137"/>
                </a:lnTo>
                <a:lnTo>
                  <a:pt x="97" y="137"/>
                </a:lnTo>
                <a:lnTo>
                  <a:pt x="97" y="223"/>
                </a:lnTo>
                <a:lnTo>
                  <a:pt x="43" y="223"/>
                </a:lnTo>
                <a:lnTo>
                  <a:pt x="38" y="223"/>
                </a:lnTo>
                <a:lnTo>
                  <a:pt x="36" y="222"/>
                </a:lnTo>
                <a:lnTo>
                  <a:pt x="33" y="221"/>
                </a:lnTo>
                <a:lnTo>
                  <a:pt x="32" y="219"/>
                </a:lnTo>
                <a:lnTo>
                  <a:pt x="32" y="217"/>
                </a:lnTo>
                <a:lnTo>
                  <a:pt x="32" y="216"/>
                </a:lnTo>
                <a:lnTo>
                  <a:pt x="32" y="213"/>
                </a:lnTo>
                <a:lnTo>
                  <a:pt x="32" y="127"/>
                </a:lnTo>
                <a:lnTo>
                  <a:pt x="9" y="127"/>
                </a:lnTo>
                <a:lnTo>
                  <a:pt x="5" y="127"/>
                </a:lnTo>
                <a:lnTo>
                  <a:pt x="2" y="126"/>
                </a:lnTo>
                <a:lnTo>
                  <a:pt x="1" y="123"/>
                </a:lnTo>
                <a:lnTo>
                  <a:pt x="0" y="122"/>
                </a:lnTo>
                <a:lnTo>
                  <a:pt x="1" y="120"/>
                </a:lnTo>
                <a:lnTo>
                  <a:pt x="4" y="116"/>
                </a:lnTo>
                <a:lnTo>
                  <a:pt x="115" y="5"/>
                </a:lnTo>
                <a:lnTo>
                  <a:pt x="122" y="0"/>
                </a:lnTo>
                <a:lnTo>
                  <a:pt x="129" y="0"/>
                </a:lnTo>
                <a:close/>
              </a:path>
            </a:pathLst>
          </a:custGeom>
          <a:solidFill>
            <a:srgbClr val="C00000"/>
          </a:solidFill>
          <a:ln w="0">
            <a:noFill/>
            <a:prstDash val="solid"/>
            <a:round/>
          </a:ln>
        </p:spPr>
        <p:txBody>
          <a:bodyPr vert="horz" wrap="square" lIns="91440" tIns="45720" rIns="91440" bIns="45720" numCol="1" anchor="t" anchorCtr="0" compatLnSpc="1"/>
          <a:lstStyle/>
          <a:p>
            <a:endParaRPr lang="zh-CN" altLang="en-US"/>
          </a:p>
        </p:txBody>
      </p:sp>
      <p:sp>
        <p:nvSpPr>
          <p:cNvPr id="60" name="TextBox 59"/>
          <p:cNvSpPr txBox="1"/>
          <p:nvPr/>
        </p:nvSpPr>
        <p:spPr>
          <a:xfrm>
            <a:off x="2615516" y="3678718"/>
            <a:ext cx="1389732" cy="769441"/>
          </a:xfrm>
          <a:prstGeom prst="rect">
            <a:avLst/>
          </a:prstGeom>
          <a:noFill/>
        </p:spPr>
        <p:txBody>
          <a:bodyPr wrap="square" rtlCol="0">
            <a:spAutoFit/>
          </a:bodyPr>
          <a:lstStyle/>
          <a:p>
            <a:r>
              <a:rPr lang="zh-CN" altLang="en-US" sz="4400" b="1">
                <a:solidFill>
                  <a:srgbClr val="C00000"/>
                </a:solidFill>
                <a:latin typeface="微软雅黑" panose="020b0503020204020204" pitchFamily="34" charset="-122"/>
                <a:ea typeface="微软雅黑" panose="020b0503020204020204" pitchFamily="34" charset="-122"/>
              </a:rPr>
              <a:t>目录</a:t>
            </a:r>
            <a:endParaRPr lang="zh-CN" altLang="en-US" sz="4400" b="1">
              <a:solidFill>
                <a:srgbClr val="C00000"/>
              </a:solidFill>
              <a:latin typeface="微软雅黑" panose="020b0503020204020204" pitchFamily="34" charset="-122"/>
              <a:ea typeface="微软雅黑" panose="020b0503020204020204" pitchFamily="34" charset="-122"/>
            </a:endParaRPr>
          </a:p>
        </p:txBody>
      </p:sp>
      <p:grpSp>
        <p:nvGrpSpPr>
          <p:cNvPr id="61" name="组合 60"/>
          <p:cNvGrpSpPr/>
          <p:nvPr/>
        </p:nvGrpSpPr>
        <p:grpSpPr>
          <a:xfrm>
            <a:off x="5151107" y="1048672"/>
            <a:ext cx="1134868" cy="1023212"/>
            <a:chOff x="3720691" y="2824413"/>
            <a:chExt cx="1341120" cy="1209172"/>
          </a:xfrm>
        </p:grpSpPr>
        <p:sp>
          <p:nvSpPr>
            <p:cNvPr id="62" name="Freeform 5"/>
            <p:cNvSpPr/>
            <p:nvPr/>
          </p:nvSpPr>
          <p:spPr bwMode="auto">
            <a:xfrm rot="1855731">
              <a:off x="3720691" y="2824413"/>
              <a:ext cx="1341120" cy="1209172"/>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3" name="Freeform 5"/>
            <p:cNvSpPr/>
            <p:nvPr/>
          </p:nvSpPr>
          <p:spPr bwMode="auto">
            <a:xfrm rot="1855731">
              <a:off x="3764581" y="2863367"/>
              <a:ext cx="1264630" cy="1140208"/>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64" name="Freeform 5"/>
          <p:cNvSpPr/>
          <p:nvPr/>
        </p:nvSpPr>
        <p:spPr bwMode="auto">
          <a:xfrm rot="1855731">
            <a:off x="5235738" y="1124978"/>
            <a:ext cx="965604" cy="870602"/>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ysDash"/>
            <a:miter lim="800000"/>
          </a:ln>
          <a:effectLst/>
        </p:spPr>
        <p:txBody>
          <a:bodyPr vert="horz" wrap="square" lIns="91440" tIns="45720" rIns="91440" bIns="45720" numCol="1" anchor="t" anchorCtr="0" compatLnSpc="1"/>
          <a:lstStyle/>
          <a:p>
            <a:endParaRPr lang="zh-CN" altLang="en-US"/>
          </a:p>
        </p:txBody>
      </p:sp>
      <p:sp>
        <p:nvSpPr>
          <p:cNvPr id="66" name="TextBox 65"/>
          <p:cNvSpPr txBox="1"/>
          <p:nvPr/>
        </p:nvSpPr>
        <p:spPr>
          <a:xfrm>
            <a:off x="5416863" y="1126534"/>
            <a:ext cx="1157271" cy="830997"/>
          </a:xfrm>
          <a:prstGeom prst="rect">
            <a:avLst/>
          </a:prstGeom>
          <a:noFill/>
        </p:spPr>
        <p:txBody>
          <a:bodyPr wrap="square" rtlCol="0">
            <a:spAutoFit/>
          </a:bodyPr>
          <a:lstStyle/>
          <a:p>
            <a:r>
              <a:rPr lang="en-US" altLang="zh-CN" sz="4800" b="1">
                <a:solidFill>
                  <a:srgbClr val="C00000"/>
                </a:solidFill>
                <a:latin typeface="微软雅黑" panose="020b0503020204020204" pitchFamily="34" charset="-122"/>
                <a:ea typeface="微软雅黑" panose="020b0503020204020204" pitchFamily="34" charset="-122"/>
              </a:rPr>
              <a:t>A</a:t>
            </a:r>
            <a:endParaRPr lang="zh-CN" altLang="en-US" sz="4800" b="1">
              <a:solidFill>
                <a:srgbClr val="C00000"/>
              </a:solidFill>
              <a:latin typeface="微软雅黑" panose="020b0503020204020204" pitchFamily="34" charset="-122"/>
              <a:ea typeface="微软雅黑" panose="020b0503020204020204" pitchFamily="34" charset="-122"/>
            </a:endParaRPr>
          </a:p>
        </p:txBody>
      </p:sp>
      <p:grpSp>
        <p:nvGrpSpPr>
          <p:cNvPr id="72" name="组合 71"/>
          <p:cNvGrpSpPr/>
          <p:nvPr/>
        </p:nvGrpSpPr>
        <p:grpSpPr>
          <a:xfrm>
            <a:off x="5155883" y="2298279"/>
            <a:ext cx="1134868" cy="1023212"/>
            <a:chOff x="3720691" y="2824413"/>
            <a:chExt cx="1341120" cy="1209172"/>
          </a:xfrm>
        </p:grpSpPr>
        <p:sp>
          <p:nvSpPr>
            <p:cNvPr id="73" name="Freeform 5"/>
            <p:cNvSpPr/>
            <p:nvPr/>
          </p:nvSpPr>
          <p:spPr bwMode="auto">
            <a:xfrm rot="1855731">
              <a:off x="3720691" y="2824413"/>
              <a:ext cx="1341120" cy="1209172"/>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4" name="Freeform 5"/>
            <p:cNvSpPr/>
            <p:nvPr/>
          </p:nvSpPr>
          <p:spPr bwMode="auto">
            <a:xfrm rot="1855731">
              <a:off x="3764581" y="2863367"/>
              <a:ext cx="1264630" cy="1140208"/>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75" name="Freeform 5"/>
          <p:cNvSpPr/>
          <p:nvPr/>
        </p:nvSpPr>
        <p:spPr bwMode="auto">
          <a:xfrm rot="1855731">
            <a:off x="5240514" y="2374585"/>
            <a:ext cx="965604" cy="870602"/>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202A36"/>
            </a:solidFill>
            <a:prstDash val="sysDash"/>
            <a:miter lim="800000"/>
          </a:ln>
          <a:effectLst/>
        </p:spPr>
        <p:txBody>
          <a:bodyPr vert="horz" wrap="square" lIns="91440" tIns="45720" rIns="91440" bIns="45720" numCol="1" anchor="t" anchorCtr="0" compatLnSpc="1"/>
          <a:lstStyle/>
          <a:p>
            <a:endParaRPr lang="zh-CN" altLang="en-US"/>
          </a:p>
        </p:txBody>
      </p:sp>
      <p:sp>
        <p:nvSpPr>
          <p:cNvPr id="76" name="TextBox 75"/>
          <p:cNvSpPr txBox="1"/>
          <p:nvPr/>
        </p:nvSpPr>
        <p:spPr>
          <a:xfrm>
            <a:off x="5421639" y="2376141"/>
            <a:ext cx="1157271" cy="830997"/>
          </a:xfrm>
          <a:prstGeom prst="rect">
            <a:avLst/>
          </a:prstGeom>
          <a:noFill/>
        </p:spPr>
        <p:txBody>
          <a:bodyPr wrap="square" rtlCol="0">
            <a:spAutoFit/>
          </a:bodyPr>
          <a:lstStyle/>
          <a:p>
            <a:r>
              <a:rPr lang="en-US" altLang="zh-CN" sz="4800" b="1">
                <a:solidFill>
                  <a:srgbClr val="202A36"/>
                </a:solidFill>
                <a:latin typeface="微软雅黑" panose="020b0503020204020204" pitchFamily="34" charset="-122"/>
                <a:ea typeface="微软雅黑" panose="020b0503020204020204" pitchFamily="34" charset="-122"/>
              </a:rPr>
              <a:t>B</a:t>
            </a:r>
            <a:endParaRPr lang="zh-CN" altLang="en-US" sz="4800" b="1">
              <a:solidFill>
                <a:srgbClr val="202A36"/>
              </a:solidFill>
              <a:latin typeface="微软雅黑" panose="020b0503020204020204" pitchFamily="34" charset="-122"/>
              <a:ea typeface="微软雅黑" panose="020b0503020204020204" pitchFamily="34" charset="-122"/>
            </a:endParaRPr>
          </a:p>
        </p:txBody>
      </p:sp>
      <p:grpSp>
        <p:nvGrpSpPr>
          <p:cNvPr id="77" name="组合 76"/>
          <p:cNvGrpSpPr/>
          <p:nvPr/>
        </p:nvGrpSpPr>
        <p:grpSpPr>
          <a:xfrm>
            <a:off x="5155883" y="3565524"/>
            <a:ext cx="1134868" cy="1023212"/>
            <a:chOff x="3720691" y="2824413"/>
            <a:chExt cx="1341120" cy="1209172"/>
          </a:xfrm>
        </p:grpSpPr>
        <p:sp>
          <p:nvSpPr>
            <p:cNvPr id="78" name="Freeform 5"/>
            <p:cNvSpPr/>
            <p:nvPr/>
          </p:nvSpPr>
          <p:spPr bwMode="auto">
            <a:xfrm rot="1855731">
              <a:off x="3720691" y="2824413"/>
              <a:ext cx="1341120" cy="1209172"/>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9" name="Freeform 5"/>
            <p:cNvSpPr/>
            <p:nvPr/>
          </p:nvSpPr>
          <p:spPr bwMode="auto">
            <a:xfrm rot="1855731">
              <a:off x="3764581" y="2863367"/>
              <a:ext cx="1264630" cy="1140208"/>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80" name="Freeform 5"/>
          <p:cNvSpPr/>
          <p:nvPr/>
        </p:nvSpPr>
        <p:spPr bwMode="auto">
          <a:xfrm rot="1855731">
            <a:off x="5240514" y="3641830"/>
            <a:ext cx="965604" cy="870602"/>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ysDash"/>
            <a:miter lim="800000"/>
          </a:ln>
          <a:effectLst/>
        </p:spPr>
        <p:txBody>
          <a:bodyPr vert="horz" wrap="square" lIns="91440" tIns="45720" rIns="91440" bIns="45720" numCol="1" anchor="t" anchorCtr="0" compatLnSpc="1"/>
          <a:lstStyle/>
          <a:p>
            <a:endParaRPr lang="zh-CN" altLang="en-US"/>
          </a:p>
        </p:txBody>
      </p:sp>
      <p:sp>
        <p:nvSpPr>
          <p:cNvPr id="81" name="TextBox 80"/>
          <p:cNvSpPr txBox="1"/>
          <p:nvPr/>
        </p:nvSpPr>
        <p:spPr>
          <a:xfrm>
            <a:off x="5421639" y="3643386"/>
            <a:ext cx="1157271" cy="830997"/>
          </a:xfrm>
          <a:prstGeom prst="rect">
            <a:avLst/>
          </a:prstGeom>
          <a:noFill/>
        </p:spPr>
        <p:txBody>
          <a:bodyPr wrap="square" rtlCol="0">
            <a:spAutoFit/>
          </a:bodyPr>
          <a:lstStyle/>
          <a:p>
            <a:r>
              <a:rPr lang="en-US" altLang="zh-CN" sz="4800" b="1">
                <a:solidFill>
                  <a:srgbClr val="C00000"/>
                </a:solidFill>
                <a:latin typeface="微软雅黑" panose="020b0503020204020204" pitchFamily="34" charset="-122"/>
                <a:ea typeface="微软雅黑" panose="020b0503020204020204" pitchFamily="34" charset="-122"/>
              </a:rPr>
              <a:t>C</a:t>
            </a:r>
            <a:endParaRPr lang="zh-CN" altLang="en-US" sz="4800" b="1">
              <a:solidFill>
                <a:srgbClr val="C00000"/>
              </a:solidFill>
              <a:latin typeface="微软雅黑" panose="020b0503020204020204" pitchFamily="34" charset="-122"/>
              <a:ea typeface="微软雅黑" panose="020b0503020204020204" pitchFamily="34" charset="-122"/>
            </a:endParaRPr>
          </a:p>
        </p:txBody>
      </p:sp>
      <p:grpSp>
        <p:nvGrpSpPr>
          <p:cNvPr id="82" name="组合 81"/>
          <p:cNvGrpSpPr/>
          <p:nvPr/>
        </p:nvGrpSpPr>
        <p:grpSpPr>
          <a:xfrm>
            <a:off x="5155883" y="4825360"/>
            <a:ext cx="1134868" cy="1023212"/>
            <a:chOff x="3720691" y="2824413"/>
            <a:chExt cx="1341120" cy="1209172"/>
          </a:xfrm>
        </p:grpSpPr>
        <p:sp>
          <p:nvSpPr>
            <p:cNvPr id="83" name="Freeform 5"/>
            <p:cNvSpPr/>
            <p:nvPr/>
          </p:nvSpPr>
          <p:spPr bwMode="auto">
            <a:xfrm rot="1855731">
              <a:off x="3720691" y="2824413"/>
              <a:ext cx="1341120" cy="1209172"/>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4" name="Freeform 5"/>
            <p:cNvSpPr/>
            <p:nvPr/>
          </p:nvSpPr>
          <p:spPr bwMode="auto">
            <a:xfrm rot="1855731">
              <a:off x="3764581" y="2863367"/>
              <a:ext cx="1264630" cy="1140208"/>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85" name="Freeform 5"/>
          <p:cNvSpPr/>
          <p:nvPr/>
        </p:nvSpPr>
        <p:spPr bwMode="auto">
          <a:xfrm rot="1855731">
            <a:off x="5240514" y="4901666"/>
            <a:ext cx="965604" cy="870602"/>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202A36"/>
            </a:solidFill>
            <a:prstDash val="sysDash"/>
            <a:miter lim="800000"/>
          </a:ln>
          <a:effectLst/>
        </p:spPr>
        <p:txBody>
          <a:bodyPr vert="horz" wrap="square" lIns="91440" tIns="45720" rIns="91440" bIns="45720" numCol="1" anchor="t" anchorCtr="0" compatLnSpc="1"/>
          <a:lstStyle/>
          <a:p>
            <a:endParaRPr lang="zh-CN" altLang="en-US"/>
          </a:p>
        </p:txBody>
      </p:sp>
      <p:sp>
        <p:nvSpPr>
          <p:cNvPr id="86" name="TextBox 85"/>
          <p:cNvSpPr txBox="1"/>
          <p:nvPr/>
        </p:nvSpPr>
        <p:spPr>
          <a:xfrm>
            <a:off x="5421639" y="4903222"/>
            <a:ext cx="1157271" cy="830997"/>
          </a:xfrm>
          <a:prstGeom prst="rect">
            <a:avLst/>
          </a:prstGeom>
          <a:noFill/>
        </p:spPr>
        <p:txBody>
          <a:bodyPr wrap="square" rtlCol="0">
            <a:spAutoFit/>
          </a:bodyPr>
          <a:lstStyle/>
          <a:p>
            <a:r>
              <a:rPr lang="en-US" altLang="zh-CN" sz="4800" b="1">
                <a:solidFill>
                  <a:srgbClr val="202A36"/>
                </a:solidFill>
                <a:latin typeface="微软雅黑" panose="020b0503020204020204" pitchFamily="34" charset="-122"/>
                <a:ea typeface="微软雅黑" panose="020b0503020204020204" pitchFamily="34" charset="-122"/>
              </a:rPr>
              <a:t>D</a:t>
            </a:r>
            <a:endParaRPr lang="zh-CN" altLang="en-US" sz="4800" b="1">
              <a:solidFill>
                <a:srgbClr val="202A36"/>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0-#ppt_w/2"/>
                                          </p:val>
                                        </p:tav>
                                        <p:tav tm="100000">
                                          <p:val>
                                            <p:strVal val="#ppt_x"/>
                                          </p:val>
                                        </p:tav>
                                      </p:tavLst>
                                    </p:anim>
                                    <p:anim calcmode="lin" valueType="num">
                                      <p:cBhvr additive="base">
                                        <p:cTn id="12" dur="500" fill="hold"/>
                                        <p:tgtEl>
                                          <p:spTgt spid="54"/>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47"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1000"/>
                                        <p:tgtEl>
                                          <p:spTgt spid="59"/>
                                        </p:tgtEl>
                                      </p:cBhvr>
                                    </p:animEffect>
                                    <p:anim calcmode="lin" valueType="num">
                                      <p:cBhvr>
                                        <p:cTn id="17" dur="1000" fill="hold"/>
                                        <p:tgtEl>
                                          <p:spTgt spid="59"/>
                                        </p:tgtEl>
                                        <p:attrNameLst>
                                          <p:attrName>ppt_x</p:attrName>
                                        </p:attrNameLst>
                                      </p:cBhvr>
                                      <p:tavLst>
                                        <p:tav tm="0">
                                          <p:val>
                                            <p:strVal val="#ppt_x"/>
                                          </p:val>
                                        </p:tav>
                                        <p:tav tm="100000">
                                          <p:val>
                                            <p:strVal val="#ppt_x"/>
                                          </p:val>
                                        </p:tav>
                                      </p:tavLst>
                                    </p:anim>
                                    <p:anim calcmode="lin" valueType="num">
                                      <p:cBhvr>
                                        <p:cTn id="18" dur="1000" fill="hold"/>
                                        <p:tgtEl>
                                          <p:spTgt spid="59"/>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1000"/>
                                        <p:tgtEl>
                                          <p:spTgt spid="60"/>
                                        </p:tgtEl>
                                      </p:cBhvr>
                                    </p:animEffect>
                                    <p:anim calcmode="lin" valueType="num">
                                      <p:cBhvr>
                                        <p:cTn id="23" dur="1000" fill="hold"/>
                                        <p:tgtEl>
                                          <p:spTgt spid="60"/>
                                        </p:tgtEl>
                                        <p:attrNameLst>
                                          <p:attrName>ppt_x</p:attrName>
                                        </p:attrNameLst>
                                      </p:cBhvr>
                                      <p:tavLst>
                                        <p:tav tm="0">
                                          <p:val>
                                            <p:strVal val="#ppt_x"/>
                                          </p:val>
                                        </p:tav>
                                        <p:tav tm="100000">
                                          <p:val>
                                            <p:strVal val="#ppt_x"/>
                                          </p:val>
                                        </p:tav>
                                      </p:tavLst>
                                    </p:anim>
                                    <p:anim calcmode="lin" valueType="num">
                                      <p:cBhvr>
                                        <p:cTn id="24" dur="1000" fill="hold"/>
                                        <p:tgtEl>
                                          <p:spTgt spid="60"/>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2500"/>
                            </p:stCondLst>
                            <p:childTnLst>
                              <p:par>
                                <p:cTn id="26" presetID="2" presetClass="entr" presetSubtype="8" fill="hold" nodeType="afterEffect">
                                  <p:stCondLst>
                                    <p:cond delay="0"/>
                                  </p:stCondLst>
                                  <p:childTnLst>
                                    <p:set>
                                      <p:cBhvr>
                                        <p:cTn id="27" dur="1" fill="hold">
                                          <p:stCondLst>
                                            <p:cond delay="0"/>
                                          </p:stCondLst>
                                        </p:cTn>
                                        <p:tgtEl>
                                          <p:spTgt spid="61"/>
                                        </p:tgtEl>
                                        <p:attrNameLst>
                                          <p:attrName>style.visibility</p:attrName>
                                        </p:attrNameLst>
                                      </p:cBhvr>
                                      <p:to>
                                        <p:strVal val="visible"/>
                                      </p:to>
                                    </p:set>
                                    <p:anim calcmode="lin" valueType="num">
                                      <p:cBhvr additive="base">
                                        <p:cTn id="28" dur="500" fill="hold"/>
                                        <p:tgtEl>
                                          <p:spTgt spid="61"/>
                                        </p:tgtEl>
                                        <p:attrNameLst>
                                          <p:attrName>ppt_x</p:attrName>
                                        </p:attrNameLst>
                                      </p:cBhvr>
                                      <p:tavLst>
                                        <p:tav tm="0">
                                          <p:val>
                                            <p:strVal val="0-#ppt_w/2"/>
                                          </p:val>
                                        </p:tav>
                                        <p:tav tm="100000">
                                          <p:val>
                                            <p:strVal val="#ppt_x"/>
                                          </p:val>
                                        </p:tav>
                                      </p:tavLst>
                                    </p:anim>
                                    <p:anim calcmode="lin" valueType="num">
                                      <p:cBhvr additive="base">
                                        <p:cTn id="29" dur="500" fill="hold"/>
                                        <p:tgtEl>
                                          <p:spTgt spid="6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cBhvr additive="base">
                                        <p:cTn id="32" dur="500" fill="hold"/>
                                        <p:tgtEl>
                                          <p:spTgt spid="64"/>
                                        </p:tgtEl>
                                        <p:attrNameLst>
                                          <p:attrName>ppt_x</p:attrName>
                                        </p:attrNameLst>
                                      </p:cBhvr>
                                      <p:tavLst>
                                        <p:tav tm="0">
                                          <p:val>
                                            <p:strVal val="0-#ppt_w/2"/>
                                          </p:val>
                                        </p:tav>
                                        <p:tav tm="100000">
                                          <p:val>
                                            <p:strVal val="#ppt_x"/>
                                          </p:val>
                                        </p:tav>
                                      </p:tavLst>
                                    </p:anim>
                                    <p:anim calcmode="lin" valueType="num">
                                      <p:cBhvr additive="base">
                                        <p:cTn id="33" dur="500" fill="hold"/>
                                        <p:tgtEl>
                                          <p:spTgt spid="64"/>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750"/>
                                        <p:tgtEl>
                                          <p:spTgt spid="28"/>
                                        </p:tgtEl>
                                      </p:cBhvr>
                                    </p:animEffect>
                                  </p:childTnLst>
                                </p:cTn>
                              </p:par>
                            </p:childTnLst>
                          </p:cTn>
                        </p:par>
                        <p:par>
                          <p:cTn id="44" fill="hold" nodeType="afterGroup">
                            <p:stCondLst>
                              <p:cond delay="4750"/>
                            </p:stCondLst>
                            <p:childTnLst>
                              <p:par>
                                <p:cTn id="45" presetID="22" presetClass="entr" presetSubtype="2"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right)">
                                      <p:cBhvr>
                                        <p:cTn id="47" dur="750"/>
                                        <p:tgtEl>
                                          <p:spTgt spid="41"/>
                                        </p:tgtEl>
                                      </p:cBhvr>
                                    </p:animEffect>
                                  </p:childTnLst>
                                </p:cTn>
                              </p:par>
                              <p:par>
                                <p:cTn id="48" presetID="2" presetClass="entr" presetSubtype="8" fill="hold" nodeType="withEffect">
                                  <p:stCondLst>
                                    <p:cond delay="0"/>
                                  </p:stCondLst>
                                  <p:childTnLst>
                                    <p:set>
                                      <p:cBhvr>
                                        <p:cTn id="49" dur="1" fill="hold">
                                          <p:stCondLst>
                                            <p:cond delay="0"/>
                                          </p:stCondLst>
                                        </p:cTn>
                                        <p:tgtEl>
                                          <p:spTgt spid="72"/>
                                        </p:tgtEl>
                                        <p:attrNameLst>
                                          <p:attrName>style.visibility</p:attrName>
                                        </p:attrNameLst>
                                      </p:cBhvr>
                                      <p:to>
                                        <p:strVal val="visible"/>
                                      </p:to>
                                    </p:set>
                                    <p:anim calcmode="lin" valueType="num">
                                      <p:cBhvr additive="base">
                                        <p:cTn id="50" dur="500" fill="hold"/>
                                        <p:tgtEl>
                                          <p:spTgt spid="72"/>
                                        </p:tgtEl>
                                        <p:attrNameLst>
                                          <p:attrName>ppt_x</p:attrName>
                                        </p:attrNameLst>
                                      </p:cBhvr>
                                      <p:tavLst>
                                        <p:tav tm="0">
                                          <p:val>
                                            <p:strVal val="0-#ppt_w/2"/>
                                          </p:val>
                                        </p:tav>
                                        <p:tav tm="100000">
                                          <p:val>
                                            <p:strVal val="#ppt_x"/>
                                          </p:val>
                                        </p:tav>
                                      </p:tavLst>
                                    </p:anim>
                                    <p:anim calcmode="lin" valueType="num">
                                      <p:cBhvr additive="base">
                                        <p:cTn id="51" dur="500" fill="hold"/>
                                        <p:tgtEl>
                                          <p:spTgt spid="72"/>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75"/>
                                        </p:tgtEl>
                                        <p:attrNameLst>
                                          <p:attrName>style.visibility</p:attrName>
                                        </p:attrNameLst>
                                      </p:cBhvr>
                                      <p:to>
                                        <p:strVal val="visible"/>
                                      </p:to>
                                    </p:set>
                                    <p:anim calcmode="lin" valueType="num">
                                      <p:cBhvr additive="base">
                                        <p:cTn id="54" dur="500" fill="hold"/>
                                        <p:tgtEl>
                                          <p:spTgt spid="75"/>
                                        </p:tgtEl>
                                        <p:attrNameLst>
                                          <p:attrName>ppt_x</p:attrName>
                                        </p:attrNameLst>
                                      </p:cBhvr>
                                      <p:tavLst>
                                        <p:tav tm="0">
                                          <p:val>
                                            <p:strVal val="0-#ppt_w/2"/>
                                          </p:val>
                                        </p:tav>
                                        <p:tav tm="100000">
                                          <p:val>
                                            <p:strVal val="#ppt_x"/>
                                          </p:val>
                                        </p:tav>
                                      </p:tavLst>
                                    </p:anim>
                                    <p:anim calcmode="lin" valueType="num">
                                      <p:cBhvr additive="base">
                                        <p:cTn id="55" dur="500" fill="hold"/>
                                        <p:tgtEl>
                                          <p:spTgt spid="75"/>
                                        </p:tgtEl>
                                        <p:attrNameLst>
                                          <p:attrName>ppt_y</p:attrName>
                                        </p:attrNameLst>
                                      </p:cBhvr>
                                      <p:tavLst>
                                        <p:tav tm="0">
                                          <p:val>
                                            <p:strVal val="#ppt_y"/>
                                          </p:val>
                                        </p:tav>
                                        <p:tav tm="100000">
                                          <p:val>
                                            <p:strVal val="#ppt_y"/>
                                          </p:val>
                                        </p:tav>
                                      </p:tavLst>
                                    </p:anim>
                                  </p:childTnLst>
                                </p:cTn>
                              </p:par>
                            </p:childTnLst>
                          </p:cTn>
                        </p:par>
                        <p:par>
                          <p:cTn id="56" fill="hold" nodeType="afterGroup">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fade">
                                      <p:cBhvr>
                                        <p:cTn id="59" dur="1000"/>
                                        <p:tgtEl>
                                          <p:spTgt spid="76"/>
                                        </p:tgtEl>
                                      </p:cBhvr>
                                    </p:animEffect>
                                    <p:anim calcmode="lin" valueType="num">
                                      <p:cBhvr>
                                        <p:cTn id="60" dur="1000" fill="hold"/>
                                        <p:tgtEl>
                                          <p:spTgt spid="76"/>
                                        </p:tgtEl>
                                        <p:attrNameLst>
                                          <p:attrName>ppt_x</p:attrName>
                                        </p:attrNameLst>
                                      </p:cBhvr>
                                      <p:tavLst>
                                        <p:tav tm="0">
                                          <p:val>
                                            <p:strVal val="#ppt_x"/>
                                          </p:val>
                                        </p:tav>
                                        <p:tav tm="100000">
                                          <p:val>
                                            <p:strVal val="#ppt_x"/>
                                          </p:val>
                                        </p:tav>
                                      </p:tavLst>
                                    </p:anim>
                                    <p:anim calcmode="lin" valueType="num">
                                      <p:cBhvr>
                                        <p:cTn id="61" dur="1000" fill="hold"/>
                                        <p:tgtEl>
                                          <p:spTgt spid="76"/>
                                        </p:tgtEl>
                                        <p:attrNameLst>
                                          <p:attrName>ppt_y</p:attrName>
                                        </p:attrNameLst>
                                      </p:cBhvr>
                                      <p:tavLst>
                                        <p:tav tm="0">
                                          <p:val>
                                            <p:strVal val="#ppt_y+.1"/>
                                          </p:val>
                                        </p:tav>
                                        <p:tav tm="100000">
                                          <p:val>
                                            <p:strVal val="#ppt_y"/>
                                          </p:val>
                                        </p:tav>
                                      </p:tavLst>
                                    </p:anim>
                                  </p:childTnLst>
                                </p:cTn>
                              </p:par>
                            </p:childTnLst>
                          </p:cTn>
                        </p:par>
                        <p:par>
                          <p:cTn id="62" fill="hold" nodeType="afterGroup">
                            <p:stCondLst>
                              <p:cond delay="6500"/>
                            </p:stCondLst>
                            <p:childTnLst>
                              <p:par>
                                <p:cTn id="63" presetID="22" presetClass="entr" presetSubtype="4"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down)">
                                      <p:cBhvr>
                                        <p:cTn id="65" dur="750"/>
                                        <p:tgtEl>
                                          <p:spTgt spid="29"/>
                                        </p:tgtEl>
                                      </p:cBhvr>
                                    </p:animEffect>
                                  </p:childTnLst>
                                </p:cTn>
                              </p:par>
                            </p:childTnLst>
                          </p:cTn>
                        </p:par>
                        <p:par>
                          <p:cTn id="66" fill="hold" nodeType="afterGroup">
                            <p:stCondLst>
                              <p:cond delay="7250"/>
                            </p:stCondLst>
                            <p:childTnLst>
                              <p:par>
                                <p:cTn id="67" presetID="22" presetClass="entr" presetSubtype="2" fill="hold" grpId="0" nodeType="after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right)">
                                      <p:cBhvr>
                                        <p:cTn id="69" dur="750"/>
                                        <p:tgtEl>
                                          <p:spTgt spid="42"/>
                                        </p:tgtEl>
                                      </p:cBhvr>
                                    </p:animEffect>
                                  </p:childTnLst>
                                </p:cTn>
                              </p:par>
                              <p:par>
                                <p:cTn id="70" presetID="2" presetClass="entr" presetSubtype="8" fill="hold" nodeType="with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additive="base">
                                        <p:cTn id="72" dur="500" fill="hold"/>
                                        <p:tgtEl>
                                          <p:spTgt spid="77"/>
                                        </p:tgtEl>
                                        <p:attrNameLst>
                                          <p:attrName>ppt_x</p:attrName>
                                        </p:attrNameLst>
                                      </p:cBhvr>
                                      <p:tavLst>
                                        <p:tav tm="0">
                                          <p:val>
                                            <p:strVal val="0-#ppt_w/2"/>
                                          </p:val>
                                        </p:tav>
                                        <p:tav tm="100000">
                                          <p:val>
                                            <p:strVal val="#ppt_x"/>
                                          </p:val>
                                        </p:tav>
                                      </p:tavLst>
                                    </p:anim>
                                    <p:anim calcmode="lin" valueType="num">
                                      <p:cBhvr additive="base">
                                        <p:cTn id="73" dur="500" fill="hold"/>
                                        <p:tgtEl>
                                          <p:spTgt spid="77"/>
                                        </p:tgtEl>
                                        <p:attrNameLst>
                                          <p:attrName>ppt_y</p:attrName>
                                        </p:attrNameLst>
                                      </p:cBhvr>
                                      <p:tavLst>
                                        <p:tav tm="0">
                                          <p:val>
                                            <p:strVal val="#ppt_y"/>
                                          </p:val>
                                        </p:tav>
                                        <p:tav tm="100000">
                                          <p:val>
                                            <p:strVal val="#ppt_y"/>
                                          </p:val>
                                        </p:tav>
                                      </p:tavLst>
                                    </p:anim>
                                  </p:childTnLst>
                                </p:cTn>
                              </p:par>
                              <p:par>
                                <p:cTn id="74" presetID="2" presetClass="entr" presetSubtype="8" fill="hold" grpId="0" nodeType="with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500" fill="hold"/>
                                        <p:tgtEl>
                                          <p:spTgt spid="80"/>
                                        </p:tgtEl>
                                        <p:attrNameLst>
                                          <p:attrName>ppt_x</p:attrName>
                                        </p:attrNameLst>
                                      </p:cBhvr>
                                      <p:tavLst>
                                        <p:tav tm="0">
                                          <p:val>
                                            <p:strVal val="0-#ppt_w/2"/>
                                          </p:val>
                                        </p:tav>
                                        <p:tav tm="100000">
                                          <p:val>
                                            <p:strVal val="#ppt_x"/>
                                          </p:val>
                                        </p:tav>
                                      </p:tavLst>
                                    </p:anim>
                                    <p:anim calcmode="lin" valueType="num">
                                      <p:cBhvr additive="base">
                                        <p:cTn id="77" dur="500" fill="hold"/>
                                        <p:tgtEl>
                                          <p:spTgt spid="80"/>
                                        </p:tgtEl>
                                        <p:attrNameLst>
                                          <p:attrName>ppt_y</p:attrName>
                                        </p:attrNameLst>
                                      </p:cBhvr>
                                      <p:tavLst>
                                        <p:tav tm="0">
                                          <p:val>
                                            <p:strVal val="#ppt_y"/>
                                          </p:val>
                                        </p:tav>
                                        <p:tav tm="100000">
                                          <p:val>
                                            <p:strVal val="#ppt_y"/>
                                          </p:val>
                                        </p:tav>
                                      </p:tavLst>
                                    </p:anim>
                                  </p:childTnLst>
                                </p:cTn>
                              </p:par>
                            </p:childTnLst>
                          </p:cTn>
                        </p:par>
                        <p:par>
                          <p:cTn id="78" fill="hold" nodeType="afterGroup">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Effect transition="in" filter="fade">
                                      <p:cBhvr>
                                        <p:cTn id="81" dur="1000"/>
                                        <p:tgtEl>
                                          <p:spTgt spid="81"/>
                                        </p:tgtEl>
                                      </p:cBhvr>
                                    </p:animEffect>
                                    <p:anim calcmode="lin" valueType="num">
                                      <p:cBhvr>
                                        <p:cTn id="82" dur="1000" fill="hold"/>
                                        <p:tgtEl>
                                          <p:spTgt spid="81"/>
                                        </p:tgtEl>
                                        <p:attrNameLst>
                                          <p:attrName>ppt_x</p:attrName>
                                        </p:attrNameLst>
                                      </p:cBhvr>
                                      <p:tavLst>
                                        <p:tav tm="0">
                                          <p:val>
                                            <p:strVal val="#ppt_x"/>
                                          </p:val>
                                        </p:tav>
                                        <p:tav tm="100000">
                                          <p:val>
                                            <p:strVal val="#ppt_x"/>
                                          </p:val>
                                        </p:tav>
                                      </p:tavLst>
                                    </p:anim>
                                    <p:anim calcmode="lin" valueType="num">
                                      <p:cBhvr>
                                        <p:cTn id="83" dur="1000" fill="hold"/>
                                        <p:tgtEl>
                                          <p:spTgt spid="81"/>
                                        </p:tgtEl>
                                        <p:attrNameLst>
                                          <p:attrName>ppt_y</p:attrName>
                                        </p:attrNameLst>
                                      </p:cBhvr>
                                      <p:tavLst>
                                        <p:tav tm="0">
                                          <p:val>
                                            <p:strVal val="#ppt_y+.1"/>
                                          </p:val>
                                        </p:tav>
                                        <p:tav tm="100000">
                                          <p:val>
                                            <p:strVal val="#ppt_y"/>
                                          </p:val>
                                        </p:tav>
                                      </p:tavLst>
                                    </p:anim>
                                  </p:childTnLst>
                                </p:cTn>
                              </p:par>
                            </p:childTnLst>
                          </p:cTn>
                        </p:par>
                        <p:par>
                          <p:cTn id="84" fill="hold" nodeType="afterGroup">
                            <p:stCondLst>
                              <p:cond delay="9000"/>
                            </p:stCondLst>
                            <p:childTnLst>
                              <p:par>
                                <p:cTn id="85" presetID="22" presetClass="entr" presetSubtype="4"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down)">
                                      <p:cBhvr>
                                        <p:cTn id="87" dur="750"/>
                                        <p:tgtEl>
                                          <p:spTgt spid="30"/>
                                        </p:tgtEl>
                                      </p:cBhvr>
                                    </p:animEffect>
                                  </p:childTnLst>
                                </p:cTn>
                              </p:par>
                            </p:childTnLst>
                          </p:cTn>
                        </p:par>
                        <p:par>
                          <p:cTn id="88" fill="hold" nodeType="afterGroup">
                            <p:stCondLst>
                              <p:cond delay="9750"/>
                            </p:stCondLst>
                            <p:childTnLst>
                              <p:par>
                                <p:cTn id="89" presetID="22" presetClass="entr" presetSubtype="2"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wipe(right)">
                                      <p:cBhvr>
                                        <p:cTn id="91" dur="750"/>
                                        <p:tgtEl>
                                          <p:spTgt spid="43"/>
                                        </p:tgtEl>
                                      </p:cBhvr>
                                    </p:animEffect>
                                  </p:childTnLst>
                                </p:cTn>
                              </p:par>
                              <p:par>
                                <p:cTn id="92" presetID="2" presetClass="entr" presetSubtype="8" fill="hold" nodeType="withEffect">
                                  <p:stCondLst>
                                    <p:cond delay="0"/>
                                  </p:stCondLst>
                                  <p:childTnLst>
                                    <p:set>
                                      <p:cBhvr>
                                        <p:cTn id="93" dur="1" fill="hold">
                                          <p:stCondLst>
                                            <p:cond delay="0"/>
                                          </p:stCondLst>
                                        </p:cTn>
                                        <p:tgtEl>
                                          <p:spTgt spid="82"/>
                                        </p:tgtEl>
                                        <p:attrNameLst>
                                          <p:attrName>style.visibility</p:attrName>
                                        </p:attrNameLst>
                                      </p:cBhvr>
                                      <p:to>
                                        <p:strVal val="visible"/>
                                      </p:to>
                                    </p:set>
                                    <p:anim calcmode="lin" valueType="num">
                                      <p:cBhvr additive="base">
                                        <p:cTn id="94" dur="500" fill="hold"/>
                                        <p:tgtEl>
                                          <p:spTgt spid="82"/>
                                        </p:tgtEl>
                                        <p:attrNameLst>
                                          <p:attrName>ppt_x</p:attrName>
                                        </p:attrNameLst>
                                      </p:cBhvr>
                                      <p:tavLst>
                                        <p:tav tm="0">
                                          <p:val>
                                            <p:strVal val="0-#ppt_w/2"/>
                                          </p:val>
                                        </p:tav>
                                        <p:tav tm="100000">
                                          <p:val>
                                            <p:strVal val="#ppt_x"/>
                                          </p:val>
                                        </p:tav>
                                      </p:tavLst>
                                    </p:anim>
                                    <p:anim calcmode="lin" valueType="num">
                                      <p:cBhvr additive="base">
                                        <p:cTn id="95" dur="500" fill="hold"/>
                                        <p:tgtEl>
                                          <p:spTgt spid="82"/>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 calcmode="lin" valueType="num">
                                      <p:cBhvr additive="base">
                                        <p:cTn id="98" dur="500" fill="hold"/>
                                        <p:tgtEl>
                                          <p:spTgt spid="85"/>
                                        </p:tgtEl>
                                        <p:attrNameLst>
                                          <p:attrName>ppt_x</p:attrName>
                                        </p:attrNameLst>
                                      </p:cBhvr>
                                      <p:tavLst>
                                        <p:tav tm="0">
                                          <p:val>
                                            <p:strVal val="0-#ppt_w/2"/>
                                          </p:val>
                                        </p:tav>
                                        <p:tav tm="100000">
                                          <p:val>
                                            <p:strVal val="#ppt_x"/>
                                          </p:val>
                                        </p:tav>
                                      </p:tavLst>
                                    </p:anim>
                                    <p:anim calcmode="lin" valueType="num">
                                      <p:cBhvr additive="base">
                                        <p:cTn id="99" dur="500" fill="hold"/>
                                        <p:tgtEl>
                                          <p:spTgt spid="85"/>
                                        </p:tgtEl>
                                        <p:attrNameLst>
                                          <p:attrName>ppt_y</p:attrName>
                                        </p:attrNameLst>
                                      </p:cBhvr>
                                      <p:tavLst>
                                        <p:tav tm="0">
                                          <p:val>
                                            <p:strVal val="#ppt_y"/>
                                          </p:val>
                                        </p:tav>
                                        <p:tav tm="100000">
                                          <p:val>
                                            <p:strVal val="#ppt_y"/>
                                          </p:val>
                                        </p:tav>
                                      </p:tavLst>
                                    </p:anim>
                                  </p:childTnLst>
                                </p:cTn>
                              </p:par>
                            </p:childTnLst>
                          </p:cTn>
                        </p:par>
                        <p:par>
                          <p:cTn id="100" fill="hold" nodeType="afterGroup">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fade">
                                      <p:cBhvr>
                                        <p:cTn id="103" dur="1000"/>
                                        <p:tgtEl>
                                          <p:spTgt spid="86"/>
                                        </p:tgtEl>
                                      </p:cBhvr>
                                    </p:animEffect>
                                    <p:anim calcmode="lin" valueType="num">
                                      <p:cBhvr>
                                        <p:cTn id="104" dur="1000" fill="hold"/>
                                        <p:tgtEl>
                                          <p:spTgt spid="86"/>
                                        </p:tgtEl>
                                        <p:attrNameLst>
                                          <p:attrName>ppt_x</p:attrName>
                                        </p:attrNameLst>
                                      </p:cBhvr>
                                      <p:tavLst>
                                        <p:tav tm="0">
                                          <p:val>
                                            <p:strVal val="#ppt_x"/>
                                          </p:val>
                                        </p:tav>
                                        <p:tav tm="100000">
                                          <p:val>
                                            <p:strVal val="#ppt_x"/>
                                          </p:val>
                                        </p:tav>
                                      </p:tavLst>
                                    </p:anim>
                                    <p:anim calcmode="lin" valueType="num">
                                      <p:cBhvr>
                                        <p:cTn id="105" dur="1000" fill="hold"/>
                                        <p:tgtEl>
                                          <p:spTgt spid="86"/>
                                        </p:tgtEl>
                                        <p:attrNameLst>
                                          <p:attrName>ppt_y</p:attrName>
                                        </p:attrNameLst>
                                      </p:cBhvr>
                                      <p:tavLst>
                                        <p:tav tm="0">
                                          <p:val>
                                            <p:strVal val="#ppt_y+.1"/>
                                          </p:val>
                                        </p:tav>
                                        <p:tav tm="100000">
                                          <p:val>
                                            <p:strVal val="#ppt_y"/>
                                          </p:val>
                                        </p:tav>
                                      </p:tavLst>
                                    </p:anim>
                                  </p:childTnLst>
                                </p:cTn>
                              </p:par>
                            </p:childTnLst>
                          </p:cTn>
                        </p:par>
                        <p:par>
                          <p:cTn id="106" fill="hold" nodeType="afterGroup">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nodeType="afterGroup">
                            <p:stCondLst>
                              <p:cond delay="12250"/>
                            </p:stCondLst>
                            <p:childTnLst>
                              <p:par>
                                <p:cTn id="111" presetID="22" presetClass="entr" presetSubtype="2" fill="hold" grpId="0" nodeType="after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wipe(right)">
                                      <p:cBhvr>
                                        <p:cTn id="113"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41" grpId="0"/>
      <p:bldP spid="42" grpId="0"/>
      <p:bldP spid="43" grpId="0"/>
      <p:bldP spid="44" grpId="0"/>
      <p:bldP spid="54" grpId="0" animBg="1"/>
      <p:bldP spid="59" grpId="0" animBg="1"/>
      <p:bldP spid="60" grpId="0"/>
      <p:bldP spid="64" grpId="0" animBg="1"/>
      <p:bldP spid="66" grpId="0"/>
      <p:bldP spid="75" grpId="0" animBg="1"/>
      <p:bldP spid="76" grpId="0"/>
      <p:bldP spid="80" grpId="0" animBg="1"/>
      <p:bldP spid="81" grpId="0"/>
      <p:bldP spid="85" grpId="0" animBg="1"/>
      <p:bldP spid="86"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矩形 7"/>
          <p:cNvSpPr/>
          <p:nvPr/>
        </p:nvSpPr>
        <p:spPr>
          <a:xfrm>
            <a:off x="0" y="2471984"/>
            <a:ext cx="12190414" cy="1223716"/>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296877" y="2613725"/>
            <a:ext cx="4285273" cy="830993"/>
          </a:xfrm>
          <a:prstGeom prst="rect">
            <a:avLst/>
          </a:prstGeom>
        </p:spPr>
        <p:txBody>
          <a:bodyPr wrap="square" lIns="91437" tIns="45718" rIns="91437" bIns="45718">
            <a:spAutoFit/>
          </a:bodyPr>
          <a:lstStyle/>
          <a:p>
            <a:r>
              <a:rPr lang="zh-CN" altLang="en-US" sz="4800" b="1">
                <a:solidFill>
                  <a:schemeClr val="bg1"/>
                </a:solidFill>
                <a:latin typeface="微软雅黑" panose="020b0503020204020204" pitchFamily="34" charset="-122"/>
                <a:ea typeface="微软雅黑" panose="020b0503020204020204" pitchFamily="34" charset="-122"/>
              </a:rPr>
              <a:t>个人简历介绍</a:t>
            </a:r>
            <a:endParaRPr lang="zh-CN" altLang="en-US" sz="4800" b="1">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2507143" y="2087565"/>
            <a:ext cx="2209984" cy="1992550"/>
            <a:chOff x="3720691" y="2824413"/>
            <a:chExt cx="1341120" cy="1209172"/>
          </a:xfrm>
        </p:grpSpPr>
        <p:sp>
          <p:nvSpPr>
            <p:cNvPr id="11" name="Freeform 5"/>
            <p:cNvSpPr/>
            <p:nvPr/>
          </p:nvSpPr>
          <p:spPr bwMode="auto">
            <a:xfrm rot="1855731">
              <a:off x="3720691" y="2824413"/>
              <a:ext cx="1341120" cy="1209172"/>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2" name="Freeform 5"/>
            <p:cNvSpPr/>
            <p:nvPr/>
          </p:nvSpPr>
          <p:spPr bwMode="auto">
            <a:xfrm rot="1855731">
              <a:off x="3764581" y="2863367"/>
              <a:ext cx="1264630" cy="1140208"/>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13" name="Freeform 5"/>
          <p:cNvSpPr/>
          <p:nvPr/>
        </p:nvSpPr>
        <p:spPr bwMode="auto">
          <a:xfrm rot="1855731">
            <a:off x="2671950" y="2236158"/>
            <a:ext cx="1880368" cy="1695366"/>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ysDash"/>
            <a:miter lim="800000"/>
          </a:ln>
          <a:effectLst/>
        </p:spPr>
        <p:txBody>
          <a:bodyPr vert="horz" wrap="square" lIns="91440" tIns="45720" rIns="91440" bIns="45720" numCol="1" anchor="t" anchorCtr="0" compatLnSpc="1"/>
          <a:lstStyle/>
          <a:p>
            <a:endParaRPr lang="zh-CN" altLang="en-US"/>
          </a:p>
        </p:txBody>
      </p:sp>
      <p:sp>
        <p:nvSpPr>
          <p:cNvPr id="14" name="TextBox 13"/>
          <p:cNvSpPr txBox="1"/>
          <p:nvPr/>
        </p:nvSpPr>
        <p:spPr>
          <a:xfrm>
            <a:off x="3081598" y="2320762"/>
            <a:ext cx="1126806" cy="1446550"/>
          </a:xfrm>
          <a:prstGeom prst="rect">
            <a:avLst/>
          </a:prstGeom>
          <a:noFill/>
        </p:spPr>
        <p:txBody>
          <a:bodyPr wrap="square" rtlCol="0">
            <a:spAutoFit/>
          </a:bodyPr>
          <a:lstStyle/>
          <a:p>
            <a:r>
              <a:rPr lang="en-US" altLang="zh-CN" sz="8800" b="1">
                <a:solidFill>
                  <a:srgbClr val="C00000"/>
                </a:solidFill>
                <a:latin typeface="微软雅黑" panose="020b0503020204020204" pitchFamily="34" charset="-122"/>
                <a:ea typeface="微软雅黑" panose="020b0503020204020204" pitchFamily="34" charset="-122"/>
              </a:rPr>
              <a:t>A</a:t>
            </a:r>
            <a:endParaRPr lang="zh-CN" altLang="en-US" sz="88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1500"/>
                            </p:stCondLst>
                            <p:childTnLst>
                              <p:par>
                                <p:cTn id="20" presetID="31" presetClass="entr" presetSubtype="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250" fill="hold"/>
                                        <p:tgtEl>
                                          <p:spTgt spid="17"/>
                                        </p:tgtEl>
                                        <p:attrNameLst>
                                          <p:attrName>ppt_w</p:attrName>
                                        </p:attrNameLst>
                                      </p:cBhvr>
                                      <p:tavLst>
                                        <p:tav tm="0">
                                          <p:val>
                                            <p:fltVal val="0"/>
                                          </p:val>
                                        </p:tav>
                                        <p:tav tm="100000">
                                          <p:val>
                                            <p:strVal val="#ppt_w"/>
                                          </p:val>
                                        </p:tav>
                                      </p:tavLst>
                                    </p:anim>
                                    <p:anim calcmode="lin" valueType="num">
                                      <p:cBhvr>
                                        <p:cTn id="23" dur="1250" fill="hold"/>
                                        <p:tgtEl>
                                          <p:spTgt spid="17"/>
                                        </p:tgtEl>
                                        <p:attrNameLst>
                                          <p:attrName>ppt_h</p:attrName>
                                        </p:attrNameLst>
                                      </p:cBhvr>
                                      <p:tavLst>
                                        <p:tav tm="0">
                                          <p:val>
                                            <p:fltVal val="0"/>
                                          </p:val>
                                        </p:tav>
                                        <p:tav tm="100000">
                                          <p:val>
                                            <p:strVal val="#ppt_h"/>
                                          </p:val>
                                        </p:tav>
                                      </p:tavLst>
                                    </p:anim>
                                    <p:anim calcmode="lin" valueType="num">
                                      <p:cBhvr>
                                        <p:cTn id="24" dur="1250" fill="hold"/>
                                        <p:tgtEl>
                                          <p:spTgt spid="17"/>
                                        </p:tgtEl>
                                        <p:attrNameLst>
                                          <p:attrName>style.rotation</p:attrName>
                                        </p:attrNameLst>
                                      </p:cBhvr>
                                      <p:tavLst>
                                        <p:tav tm="0">
                                          <p:val>
                                            <p:fltVal val="90"/>
                                          </p:val>
                                        </p:tav>
                                        <p:tav tm="100000">
                                          <p:val>
                                            <p:fltVal val="0"/>
                                          </p:val>
                                        </p:tav>
                                      </p:tavLst>
                                    </p:anim>
                                    <p:animEffect transition="in" filter="fade">
                                      <p:cBhvr>
                                        <p:cTn id="25"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animBg="1"/>
      <p:bldP spid="14"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8" name="六边形 27"/>
          <p:cNvSpPr/>
          <p:nvPr/>
        </p:nvSpPr>
        <p:spPr>
          <a:xfrm rot="1800000">
            <a:off x="3083621" y="2052330"/>
            <a:ext cx="1826144" cy="1574831"/>
          </a:xfrm>
          <a:prstGeom prst="hexagon">
            <a:avLst/>
          </a:prstGeom>
          <a:solidFill>
            <a:srgbClr val="202A36"/>
          </a:solidFill>
          <a:ln w="57150">
            <a:solidFill>
              <a:schemeClr val="bg1"/>
            </a:solidFill>
          </a:ln>
          <a:effectLst>
            <a:outerShdw blurRad="190500" dist="762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p>
        </p:txBody>
      </p:sp>
      <p:sp>
        <p:nvSpPr>
          <p:cNvPr id="29" name="六边形 28"/>
          <p:cNvSpPr/>
          <p:nvPr/>
        </p:nvSpPr>
        <p:spPr>
          <a:xfrm rot="1800000">
            <a:off x="2146781" y="3528753"/>
            <a:ext cx="1826144" cy="1574831"/>
          </a:xfrm>
          <a:prstGeom prst="hexagon">
            <a:avLst/>
          </a:prstGeom>
          <a:solidFill>
            <a:srgbClr val="202A36"/>
          </a:solidFill>
          <a:ln w="57150">
            <a:solidFill>
              <a:schemeClr val="bg1"/>
            </a:solidFill>
          </a:ln>
          <a:effectLst>
            <a:outerShdw blurRad="190500" dist="762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p>
        </p:txBody>
      </p:sp>
      <p:sp>
        <p:nvSpPr>
          <p:cNvPr id="30" name="六边形 29"/>
          <p:cNvSpPr/>
          <p:nvPr/>
        </p:nvSpPr>
        <p:spPr>
          <a:xfrm rot="1800000">
            <a:off x="3954081" y="3645260"/>
            <a:ext cx="1826144" cy="1574831"/>
          </a:xfrm>
          <a:prstGeom prst="hexagon">
            <a:avLst/>
          </a:prstGeom>
          <a:solidFill>
            <a:srgbClr val="202A36"/>
          </a:solidFill>
          <a:ln w="57150">
            <a:solidFill>
              <a:schemeClr val="bg1"/>
            </a:solidFill>
          </a:ln>
          <a:effectLst>
            <a:outerShdw blurRad="190500" dist="762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p>
        </p:txBody>
      </p:sp>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3462" y="1289104"/>
            <a:ext cx="925578" cy="787024"/>
          </a:xfrm>
          <a:prstGeom prst="rect">
            <a:avLst/>
          </a:prstGeom>
        </p:spPr>
      </p:pic>
      <p:cxnSp>
        <p:nvCxnSpPr>
          <p:cNvPr id="32" name="直接连接符 31"/>
          <p:cNvCxnSpPr/>
          <p:nvPr/>
        </p:nvCxnSpPr>
        <p:spPr>
          <a:xfrm flipH="1">
            <a:off x="6658829" y="2090888"/>
            <a:ext cx="0" cy="3601234"/>
          </a:xfrm>
          <a:prstGeom prst="line">
            <a:avLst/>
          </a:prstGeom>
          <a:ln w="28575">
            <a:solidFill>
              <a:srgbClr val="202A36"/>
            </a:solidFill>
            <a:prstDash val="sys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133529" y="2207319"/>
            <a:ext cx="2340400" cy="430987"/>
          </a:xfrm>
          <a:prstGeom prst="rect">
            <a:avLst/>
          </a:prstGeom>
          <a:noFill/>
        </p:spPr>
        <p:txBody>
          <a:bodyPr wrap="none" lIns="91404" tIns="45702" rIns="91404" bIns="45702" rtlCol="0">
            <a:spAutoFit/>
          </a:bodyPr>
          <a:lstStyle/>
          <a:p>
            <a:r>
              <a:rPr lang="zh-CN" altLang="en-US" sz="2200" b="1">
                <a:solidFill>
                  <a:srgbClr val="C00000"/>
                </a:solidFill>
                <a:latin typeface="微软雅黑" panose="020b0503020204020204" pitchFamily="34" charset="-122"/>
                <a:ea typeface="微软雅黑" panose="020b0503020204020204" pitchFamily="34" charset="-122"/>
              </a:rPr>
              <a:t>学校</a:t>
            </a:r>
            <a:r>
              <a:rPr lang="zh-CN" altLang="en-US">
                <a:latin typeface="微软雅黑" panose="020b0503020204020204" pitchFamily="34" charset="-122"/>
                <a:ea typeface="微软雅黑" panose="020b0503020204020204" pitchFamily="34" charset="-122"/>
              </a:rPr>
              <a:t>   广东金融学院</a:t>
            </a:r>
            <a:endParaRPr lang="zh-CN" altLang="en-US">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7198205" y="2711490"/>
            <a:ext cx="2375955" cy="0"/>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9557299" y="2638306"/>
            <a:ext cx="145158" cy="14521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p>
        </p:txBody>
      </p:sp>
      <p:sp>
        <p:nvSpPr>
          <p:cNvPr id="36" name="椭圆 35"/>
          <p:cNvSpPr/>
          <p:nvPr/>
        </p:nvSpPr>
        <p:spPr>
          <a:xfrm>
            <a:off x="6586253" y="5690962"/>
            <a:ext cx="145158" cy="145211"/>
          </a:xfrm>
          <a:prstGeom prst="ellipse">
            <a:avLst/>
          </a:prstGeom>
          <a:solidFill>
            <a:srgbClr val="202A36"/>
          </a:solidFill>
          <a:ln>
            <a:solidFill>
              <a:srgbClr val="202A36"/>
            </a:solid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p>
        </p:txBody>
      </p:sp>
      <p:sp>
        <p:nvSpPr>
          <p:cNvPr id="37" name="TextBox 36"/>
          <p:cNvSpPr txBox="1"/>
          <p:nvPr/>
        </p:nvSpPr>
        <p:spPr>
          <a:xfrm>
            <a:off x="7131445" y="2783515"/>
            <a:ext cx="2340400" cy="430987"/>
          </a:xfrm>
          <a:prstGeom prst="rect">
            <a:avLst/>
          </a:prstGeom>
          <a:noFill/>
        </p:spPr>
        <p:txBody>
          <a:bodyPr wrap="none" lIns="91404" tIns="45702" rIns="91404" bIns="45702" rtlCol="0">
            <a:spAutoFit/>
          </a:bodyPr>
          <a:lstStyle/>
          <a:p>
            <a:r>
              <a:rPr lang="zh-CN" altLang="en-US" sz="2200" b="1">
                <a:solidFill>
                  <a:srgbClr val="C00000"/>
                </a:solidFill>
                <a:latin typeface="微软雅黑" panose="020b0503020204020204" pitchFamily="34" charset="-122"/>
                <a:ea typeface="微软雅黑" panose="020b0503020204020204" pitchFamily="34" charset="-122"/>
              </a:rPr>
              <a:t>专业</a:t>
            </a:r>
            <a:r>
              <a:rPr lang="zh-CN" altLang="en-US">
                <a:latin typeface="微软雅黑" panose="020b0503020204020204" pitchFamily="34" charset="-122"/>
                <a:ea typeface="微软雅黑" panose="020b0503020204020204" pitchFamily="34" charset="-122"/>
              </a:rPr>
              <a:t>   信息管理专业</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0" name="直接连接符 39"/>
          <p:cNvCxnSpPr/>
          <p:nvPr/>
        </p:nvCxnSpPr>
        <p:spPr>
          <a:xfrm>
            <a:off x="7196121" y="3287687"/>
            <a:ext cx="2375955" cy="0"/>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41" name="椭圆 40"/>
          <p:cNvSpPr/>
          <p:nvPr/>
        </p:nvSpPr>
        <p:spPr>
          <a:xfrm>
            <a:off x="9555216" y="3214502"/>
            <a:ext cx="145158" cy="14521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p>
        </p:txBody>
      </p:sp>
      <p:sp>
        <p:nvSpPr>
          <p:cNvPr id="42" name="TextBox 41"/>
          <p:cNvSpPr txBox="1"/>
          <p:nvPr/>
        </p:nvSpPr>
        <p:spPr>
          <a:xfrm>
            <a:off x="7133529" y="3359714"/>
            <a:ext cx="2109598" cy="430987"/>
          </a:xfrm>
          <a:prstGeom prst="rect">
            <a:avLst/>
          </a:prstGeom>
          <a:noFill/>
        </p:spPr>
        <p:txBody>
          <a:bodyPr wrap="none" lIns="91404" tIns="45702" rIns="91404" bIns="45702" rtlCol="0">
            <a:spAutoFit/>
          </a:bodyPr>
          <a:lstStyle/>
          <a:p>
            <a:r>
              <a:rPr lang="zh-CN" altLang="en-US" sz="2200" b="1">
                <a:solidFill>
                  <a:srgbClr val="C00000"/>
                </a:solidFill>
                <a:latin typeface="微软雅黑" panose="020b0503020204020204" pitchFamily="34" charset="-122"/>
                <a:ea typeface="微软雅黑" panose="020b0503020204020204" pitchFamily="34" charset="-122"/>
              </a:rPr>
              <a:t>学历</a:t>
            </a:r>
            <a:r>
              <a:rPr lang="zh-CN" altLang="en-US">
                <a:latin typeface="微软雅黑" panose="020b0503020204020204" pitchFamily="34" charset="-122"/>
                <a:ea typeface="微软雅黑" panose="020b0503020204020204" pitchFamily="34" charset="-122"/>
              </a:rPr>
              <a:t>   硕士研究生</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7198205" y="3863885"/>
            <a:ext cx="2375955" cy="0"/>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9557299" y="3790699"/>
            <a:ext cx="145158" cy="14521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p>
        </p:txBody>
      </p:sp>
      <p:sp>
        <p:nvSpPr>
          <p:cNvPr id="45" name="TextBox 44"/>
          <p:cNvSpPr txBox="1"/>
          <p:nvPr/>
        </p:nvSpPr>
        <p:spPr>
          <a:xfrm>
            <a:off x="7198205" y="3989359"/>
            <a:ext cx="1381930" cy="430987"/>
          </a:xfrm>
          <a:prstGeom prst="rect">
            <a:avLst/>
          </a:prstGeom>
          <a:noFill/>
        </p:spPr>
        <p:txBody>
          <a:bodyPr wrap="none" lIns="91404" tIns="45702" rIns="91404" bIns="45702" rtlCol="0">
            <a:spAutoFit/>
          </a:bodyPr>
          <a:lstStyle/>
          <a:p>
            <a:r>
              <a:rPr lang="zh-CN" altLang="en-US" sz="2200" b="1">
                <a:solidFill>
                  <a:srgbClr val="C00000"/>
                </a:solidFill>
                <a:latin typeface="微软雅黑" panose="020b0503020204020204" pitchFamily="34" charset="-122"/>
                <a:ea typeface="微软雅黑" panose="020b0503020204020204" pitchFamily="34" charset="-122"/>
              </a:rPr>
              <a:t>荣获殊荣</a:t>
            </a:r>
            <a:r>
              <a:rPr lang="zh-CN" altLang="en-US">
                <a:solidFill>
                  <a:srgbClr val="C00000"/>
                </a:solidFill>
                <a:latin typeface="微软雅黑" panose="020b0503020204020204" pitchFamily="34" charset="-122"/>
                <a:ea typeface="微软雅黑" panose="020b0503020204020204" pitchFamily="34" charset="-122"/>
              </a:rPr>
              <a:t> </a:t>
            </a: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7198205" y="4376512"/>
            <a:ext cx="3262007" cy="584910"/>
          </a:xfrm>
          <a:prstGeom prst="rect">
            <a:avLst/>
          </a:prstGeom>
          <a:noFill/>
        </p:spPr>
        <p:txBody>
          <a:bodyPr wrap="none" lIns="91404" tIns="45702" rIns="91404" bIns="45702" rtlCol="0">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曾获全国某某策划大赛金奖第一名</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连续四年荣获全校全免奖学金</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7198205" y="4899851"/>
            <a:ext cx="1381930" cy="430987"/>
          </a:xfrm>
          <a:prstGeom prst="rect">
            <a:avLst/>
          </a:prstGeom>
          <a:noFill/>
        </p:spPr>
        <p:txBody>
          <a:bodyPr wrap="none" lIns="91404" tIns="45702" rIns="91404" bIns="45702" rtlCol="0">
            <a:spAutoFit/>
          </a:bodyPr>
          <a:lstStyle/>
          <a:p>
            <a:r>
              <a:rPr lang="zh-CN" altLang="en-US" sz="2200" b="1">
                <a:solidFill>
                  <a:srgbClr val="C00000"/>
                </a:solidFill>
                <a:latin typeface="微软雅黑" panose="020b0503020204020204" pitchFamily="34" charset="-122"/>
                <a:ea typeface="微软雅黑" panose="020b0503020204020204" pitchFamily="34" charset="-122"/>
              </a:rPr>
              <a:t>其他情况</a:t>
            </a:r>
            <a:r>
              <a:rPr lang="zh-CN" altLang="en-US">
                <a:solidFill>
                  <a:srgbClr val="C00000"/>
                </a:solidFill>
                <a:latin typeface="微软雅黑" panose="020b0503020204020204" pitchFamily="34" charset="-122"/>
                <a:ea typeface="微软雅黑" panose="020b0503020204020204" pitchFamily="34" charset="-122"/>
              </a:rPr>
              <a:t> </a:t>
            </a: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7198205" y="5287004"/>
            <a:ext cx="3262007" cy="584910"/>
          </a:xfrm>
          <a:prstGeom prst="rect">
            <a:avLst/>
          </a:prstGeom>
          <a:noFill/>
        </p:spPr>
        <p:txBody>
          <a:bodyPr wrap="none" lIns="91404" tIns="45702" rIns="91404" bIns="45702" rtlCol="0">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曾获全国某某策划大赛金奖第一名</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连续四年荣获全校全免奖学金</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矩形 6"/>
          <p:cNvSpPr>
            <a:spLocks noChangeArrowheads="1"/>
          </p:cNvSpPr>
          <p:nvPr/>
        </p:nvSpPr>
        <p:spPr bwMode="auto">
          <a:xfrm>
            <a:off x="-9087" y="478708"/>
            <a:ext cx="3256885" cy="21886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9" name="矩形 7"/>
          <p:cNvSpPr>
            <a:spLocks noChangeArrowheads="1"/>
          </p:cNvSpPr>
          <p:nvPr/>
        </p:nvSpPr>
        <p:spPr bwMode="auto">
          <a:xfrm>
            <a:off x="2970322" y="478708"/>
            <a:ext cx="4590232" cy="21886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49" name="矩形 8"/>
          <p:cNvSpPr>
            <a:spLocks noChangeArrowheads="1"/>
          </p:cNvSpPr>
          <p:nvPr/>
        </p:nvSpPr>
        <p:spPr bwMode="auto">
          <a:xfrm>
            <a:off x="6352253" y="477280"/>
            <a:ext cx="3299888" cy="22013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0" name="矩形 9"/>
          <p:cNvSpPr>
            <a:spLocks noChangeArrowheads="1"/>
          </p:cNvSpPr>
          <p:nvPr/>
        </p:nvSpPr>
        <p:spPr bwMode="auto">
          <a:xfrm>
            <a:off x="9582587" y="477280"/>
            <a:ext cx="2623927" cy="22013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51" name="组合 50"/>
          <p:cNvGrpSpPr/>
          <p:nvPr/>
        </p:nvGrpSpPr>
        <p:grpSpPr>
          <a:xfrm>
            <a:off x="895445" y="142664"/>
            <a:ext cx="3840912" cy="808757"/>
            <a:chOff x="903371" y="249943"/>
            <a:chExt cx="2831223" cy="679699"/>
          </a:xfrm>
        </p:grpSpPr>
        <p:sp>
          <p:nvSpPr>
            <p:cNvPr id="52" name="任意多边形 51"/>
            <p:cNvSpPr/>
            <p:nvPr/>
          </p:nvSpPr>
          <p:spPr bwMode="auto">
            <a:xfrm>
              <a:off x="903371" y="249943"/>
              <a:ext cx="2831223" cy="679699"/>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latin typeface="微软雅黑" panose="020b0503020204020204" pitchFamily="34" charset="-122"/>
              </a:endParaRPr>
            </a:p>
          </p:txBody>
        </p:sp>
        <p:sp>
          <p:nvSpPr>
            <p:cNvPr id="53" name="任意多边形 52"/>
            <p:cNvSpPr/>
            <p:nvPr/>
          </p:nvSpPr>
          <p:spPr bwMode="auto">
            <a:xfrm>
              <a:off x="1010779" y="325868"/>
              <a:ext cx="2628449" cy="52784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bg1"/>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latin typeface="微软雅黑" panose="020b0503020204020204" pitchFamily="34" charset="-122"/>
              </a:endParaRPr>
            </a:p>
          </p:txBody>
        </p:sp>
      </p:grpSp>
      <p:sp>
        <p:nvSpPr>
          <p:cNvPr id="54" name="标题 1"/>
          <p:cNvSpPr txBox="1"/>
          <p:nvPr/>
        </p:nvSpPr>
        <p:spPr>
          <a:xfrm>
            <a:off x="2003094" y="300024"/>
            <a:ext cx="7095588" cy="795095"/>
          </a:xfrm>
          <a:prstGeom prst="rect">
            <a:avLst/>
          </a:prstGeom>
        </p:spPr>
        <p:txBody>
          <a:bodyPr lIns="91437" tIns="45718" rIns="91437" bIns="45718">
            <a:normAutofit/>
          </a:bodyPr>
          <a:lstStyle>
            <a:lvl1pPr algn="ctr" defTabSz="913765" rtl="0" eaLnBrk="1" latinLnBrk="0" hangingPunct="1">
              <a:spcBef>
                <a:spcPct val="0"/>
              </a:spcBef>
              <a:buNone/>
              <a:defRPr sz="4400" kern="1200">
                <a:solidFill>
                  <a:schemeClr val="tx1"/>
                </a:solidFill>
                <a:latin typeface="+mj-lt"/>
                <a:ea typeface="+mj-ea"/>
                <a:cs typeface="+mj-cs"/>
              </a:defRPr>
            </a:lvl1pPr>
          </a:lstStyle>
          <a:p>
            <a:pPr algn="l"/>
            <a:r>
              <a:rPr lang="zh-CN" altLang="en-US" sz="2800" b="1">
                <a:solidFill>
                  <a:srgbClr val="C00000"/>
                </a:solidFill>
                <a:latin typeface="微软雅黑" panose="020b0503020204020204" pitchFamily="34" charset="-122"/>
                <a:ea typeface="微软雅黑" panose="020b0503020204020204" pitchFamily="34" charset="-122"/>
              </a:rPr>
              <a:t>学历详细介绍</a:t>
            </a:r>
            <a:endParaRPr lang="zh-CN" altLang="en-US" sz="2800" b="1">
              <a:solidFill>
                <a:srgbClr val="C00000"/>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1356071" y="284685"/>
            <a:ext cx="691209" cy="584771"/>
          </a:xfrm>
          <a:prstGeom prst="rect">
            <a:avLst/>
          </a:prstGeom>
          <a:noFill/>
        </p:spPr>
        <p:txBody>
          <a:bodyPr wrap="none" lIns="91437" tIns="45718" rIns="91437" bIns="45718" rtlCol="0">
            <a:spAutoFit/>
          </a:bodyPr>
          <a:lstStyle/>
          <a:p>
            <a:r>
              <a:rPr lang="en-US" altLang="zh-CN" sz="3200" b="1">
                <a:solidFill>
                  <a:srgbClr val="C00000"/>
                </a:solidFill>
                <a:latin typeface="微软雅黑" panose="020b0503020204020204" pitchFamily="34" charset="-122"/>
                <a:ea typeface="微软雅黑" panose="020b0503020204020204" pitchFamily="34" charset="-122"/>
              </a:rPr>
              <a:t>01</a:t>
            </a:r>
            <a:endParaRPr lang="zh-CN" altLang="en-US" sz="32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38"/>
                                        </p:tgtEl>
                                        <p:attrNameLst>
                                          <p:attrName>r</p:attrName>
                                        </p:attrNameLst>
                                      </p:cBhvr>
                                    </p:animRot>
                                    <p:animRot by="-240000">
                                      <p:cBhvr>
                                        <p:cTn id="7" dur="200" fill="hold">
                                          <p:stCondLst>
                                            <p:cond delay="200"/>
                                          </p:stCondLst>
                                        </p:cTn>
                                        <p:tgtEl>
                                          <p:spTgt spid="38"/>
                                        </p:tgtEl>
                                        <p:attrNameLst>
                                          <p:attrName>r</p:attrName>
                                        </p:attrNameLst>
                                      </p:cBhvr>
                                    </p:animRot>
                                    <p:animRot by="240000">
                                      <p:cBhvr>
                                        <p:cTn id="8" dur="200" fill="hold">
                                          <p:stCondLst>
                                            <p:cond delay="400"/>
                                          </p:stCondLst>
                                        </p:cTn>
                                        <p:tgtEl>
                                          <p:spTgt spid="38"/>
                                        </p:tgtEl>
                                        <p:attrNameLst>
                                          <p:attrName>r</p:attrName>
                                        </p:attrNameLst>
                                      </p:cBhvr>
                                    </p:animRot>
                                    <p:animRot by="-240000">
                                      <p:cBhvr>
                                        <p:cTn id="9" dur="200" fill="hold">
                                          <p:stCondLst>
                                            <p:cond delay="600"/>
                                          </p:stCondLst>
                                        </p:cTn>
                                        <p:tgtEl>
                                          <p:spTgt spid="38"/>
                                        </p:tgtEl>
                                        <p:attrNameLst>
                                          <p:attrName>r</p:attrName>
                                        </p:attrNameLst>
                                      </p:cBhvr>
                                    </p:animRot>
                                    <p:animRot by="120000">
                                      <p:cBhvr>
                                        <p:cTn id="10" dur="200" fill="hold">
                                          <p:stCondLst>
                                            <p:cond delay="800"/>
                                          </p:stCondLst>
                                        </p:cTn>
                                        <p:tgtEl>
                                          <p:spTgt spid="38"/>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39"/>
                                        </p:tgtEl>
                                        <p:attrNameLst>
                                          <p:attrName>r</p:attrName>
                                        </p:attrNameLst>
                                      </p:cBhvr>
                                    </p:animRot>
                                    <p:animRot by="-240000">
                                      <p:cBhvr>
                                        <p:cTn id="13" dur="200" fill="hold">
                                          <p:stCondLst>
                                            <p:cond delay="200"/>
                                          </p:stCondLst>
                                        </p:cTn>
                                        <p:tgtEl>
                                          <p:spTgt spid="39"/>
                                        </p:tgtEl>
                                        <p:attrNameLst>
                                          <p:attrName>r</p:attrName>
                                        </p:attrNameLst>
                                      </p:cBhvr>
                                    </p:animRot>
                                    <p:animRot by="240000">
                                      <p:cBhvr>
                                        <p:cTn id="14" dur="200" fill="hold">
                                          <p:stCondLst>
                                            <p:cond delay="400"/>
                                          </p:stCondLst>
                                        </p:cTn>
                                        <p:tgtEl>
                                          <p:spTgt spid="39"/>
                                        </p:tgtEl>
                                        <p:attrNameLst>
                                          <p:attrName>r</p:attrName>
                                        </p:attrNameLst>
                                      </p:cBhvr>
                                    </p:animRot>
                                    <p:animRot by="-240000">
                                      <p:cBhvr>
                                        <p:cTn id="15" dur="200" fill="hold">
                                          <p:stCondLst>
                                            <p:cond delay="600"/>
                                          </p:stCondLst>
                                        </p:cTn>
                                        <p:tgtEl>
                                          <p:spTgt spid="39"/>
                                        </p:tgtEl>
                                        <p:attrNameLst>
                                          <p:attrName>r</p:attrName>
                                        </p:attrNameLst>
                                      </p:cBhvr>
                                    </p:animRot>
                                    <p:animRot by="120000">
                                      <p:cBhvr>
                                        <p:cTn id="16" dur="200" fill="hold">
                                          <p:stCondLst>
                                            <p:cond delay="800"/>
                                          </p:stCondLst>
                                        </p:cTn>
                                        <p:tgtEl>
                                          <p:spTgt spid="39"/>
                                        </p:tgtEl>
                                        <p:attrNameLst>
                                          <p:attrName>r</p:attrName>
                                        </p:attrNameLst>
                                      </p:cBhvr>
                                    </p:animRot>
                                  </p:childTnLst>
                                </p:cTn>
                              </p:par>
                              <p:par>
                                <p:cTn id="17" presetID="32" presetClass="emph" presetSubtype="0" fill="hold" grpId="0" nodeType="withEffect">
                                  <p:stCondLst>
                                    <p:cond delay="0"/>
                                  </p:stCondLst>
                                  <p:childTnLst>
                                    <p:animRot by="120000">
                                      <p:cBhvr>
                                        <p:cTn id="18" dur="100" fill="hold">
                                          <p:stCondLst>
                                            <p:cond delay="0"/>
                                          </p:stCondLst>
                                        </p:cTn>
                                        <p:tgtEl>
                                          <p:spTgt spid="49"/>
                                        </p:tgtEl>
                                        <p:attrNameLst>
                                          <p:attrName>r</p:attrName>
                                        </p:attrNameLst>
                                      </p:cBhvr>
                                    </p:animRot>
                                    <p:animRot by="-240000">
                                      <p:cBhvr>
                                        <p:cTn id="19" dur="200" fill="hold">
                                          <p:stCondLst>
                                            <p:cond delay="200"/>
                                          </p:stCondLst>
                                        </p:cTn>
                                        <p:tgtEl>
                                          <p:spTgt spid="49"/>
                                        </p:tgtEl>
                                        <p:attrNameLst>
                                          <p:attrName>r</p:attrName>
                                        </p:attrNameLst>
                                      </p:cBhvr>
                                    </p:animRot>
                                    <p:animRot by="240000">
                                      <p:cBhvr>
                                        <p:cTn id="20" dur="200" fill="hold">
                                          <p:stCondLst>
                                            <p:cond delay="400"/>
                                          </p:stCondLst>
                                        </p:cTn>
                                        <p:tgtEl>
                                          <p:spTgt spid="49"/>
                                        </p:tgtEl>
                                        <p:attrNameLst>
                                          <p:attrName>r</p:attrName>
                                        </p:attrNameLst>
                                      </p:cBhvr>
                                    </p:animRot>
                                    <p:animRot by="-240000">
                                      <p:cBhvr>
                                        <p:cTn id="21" dur="200" fill="hold">
                                          <p:stCondLst>
                                            <p:cond delay="600"/>
                                          </p:stCondLst>
                                        </p:cTn>
                                        <p:tgtEl>
                                          <p:spTgt spid="49"/>
                                        </p:tgtEl>
                                        <p:attrNameLst>
                                          <p:attrName>r</p:attrName>
                                        </p:attrNameLst>
                                      </p:cBhvr>
                                    </p:animRot>
                                    <p:animRot by="120000">
                                      <p:cBhvr>
                                        <p:cTn id="22" dur="200" fill="hold">
                                          <p:stCondLst>
                                            <p:cond delay="800"/>
                                          </p:stCondLst>
                                        </p:cTn>
                                        <p:tgtEl>
                                          <p:spTgt spid="49"/>
                                        </p:tgtEl>
                                        <p:attrNameLst>
                                          <p:attrName>r</p:attrName>
                                        </p:attrNameLst>
                                      </p:cBhvr>
                                    </p:animRot>
                                  </p:childTnLst>
                                </p:cTn>
                              </p:par>
                              <p:par>
                                <p:cTn id="23" presetID="32" presetClass="emph" presetSubtype="0" fill="hold" grpId="0" nodeType="withEffect">
                                  <p:stCondLst>
                                    <p:cond delay="0"/>
                                  </p:stCondLst>
                                  <p:childTnLst>
                                    <p:animRot by="120000">
                                      <p:cBhvr>
                                        <p:cTn id="24" dur="100" fill="hold">
                                          <p:stCondLst>
                                            <p:cond delay="0"/>
                                          </p:stCondLst>
                                        </p:cTn>
                                        <p:tgtEl>
                                          <p:spTgt spid="50"/>
                                        </p:tgtEl>
                                        <p:attrNameLst>
                                          <p:attrName>r</p:attrName>
                                        </p:attrNameLst>
                                      </p:cBhvr>
                                    </p:animRot>
                                    <p:animRot by="-240000">
                                      <p:cBhvr>
                                        <p:cTn id="25" dur="200" fill="hold">
                                          <p:stCondLst>
                                            <p:cond delay="200"/>
                                          </p:stCondLst>
                                        </p:cTn>
                                        <p:tgtEl>
                                          <p:spTgt spid="50"/>
                                        </p:tgtEl>
                                        <p:attrNameLst>
                                          <p:attrName>r</p:attrName>
                                        </p:attrNameLst>
                                      </p:cBhvr>
                                    </p:animRot>
                                    <p:animRot by="240000">
                                      <p:cBhvr>
                                        <p:cTn id="26" dur="200" fill="hold">
                                          <p:stCondLst>
                                            <p:cond delay="400"/>
                                          </p:stCondLst>
                                        </p:cTn>
                                        <p:tgtEl>
                                          <p:spTgt spid="50"/>
                                        </p:tgtEl>
                                        <p:attrNameLst>
                                          <p:attrName>r</p:attrName>
                                        </p:attrNameLst>
                                      </p:cBhvr>
                                    </p:animRot>
                                    <p:animRot by="-240000">
                                      <p:cBhvr>
                                        <p:cTn id="27" dur="200" fill="hold">
                                          <p:stCondLst>
                                            <p:cond delay="600"/>
                                          </p:stCondLst>
                                        </p:cTn>
                                        <p:tgtEl>
                                          <p:spTgt spid="50"/>
                                        </p:tgtEl>
                                        <p:attrNameLst>
                                          <p:attrName>r</p:attrName>
                                        </p:attrNameLst>
                                      </p:cBhvr>
                                    </p:animRot>
                                    <p:animRot by="120000">
                                      <p:cBhvr>
                                        <p:cTn id="28" dur="200" fill="hold">
                                          <p:stCondLst>
                                            <p:cond delay="800"/>
                                          </p:stCondLst>
                                        </p:cTn>
                                        <p:tgtEl>
                                          <p:spTgt spid="50"/>
                                        </p:tgtEl>
                                        <p:attrNameLst>
                                          <p:attrName>r</p:attrName>
                                        </p:attrNameLst>
                                      </p:cBhvr>
                                    </p:animRot>
                                  </p:childTnLst>
                                </p:cTn>
                              </p:par>
                              <p:par>
                                <p:cTn id="29" presetID="22" presetClass="entr" presetSubtype="8"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left)">
                                      <p:cBhvr>
                                        <p:cTn id="31" dur="500"/>
                                        <p:tgtEl>
                                          <p:spTgt spid="51"/>
                                        </p:tgtEl>
                                      </p:cBhvr>
                                    </p:animEffect>
                                  </p:childTnLst>
                                </p:cTn>
                              </p:par>
                            </p:childTnLst>
                          </p:cTn>
                        </p:par>
                        <p:par>
                          <p:cTn id="32" fill="hold" nodeType="afterGroup">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childTnLst>
                          </p:cTn>
                        </p:par>
                      </p:childTnLst>
                    </p:cTn>
                  </p:par>
                  <p:par>
                    <p:cTn id="39" fill="hold" nodeType="clickPar">
                      <p:stCondLst>
                        <p:cond delay="indefinite"/>
                        <p:cond evt="onBegin" delay="0">
                          <p:tn val="38"/>
                        </p:cond>
                      </p:stCondLst>
                      <p:childTnLst>
                        <p:par>
                          <p:cTn id="40" fill="hold">
                            <p:stCondLst>
                              <p:cond delay="0"/>
                            </p:stCondLst>
                            <p:childTnLst>
                              <p:par>
                                <p:cTn id="41" presetID="53" presetClass="entr" presetSubtype="528"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anim calcmode="lin" valueType="num">
                                      <p:cBhvr>
                                        <p:cTn id="46" dur="500" fill="hold"/>
                                        <p:tgtEl>
                                          <p:spTgt spid="29"/>
                                        </p:tgtEl>
                                        <p:attrNameLst>
                                          <p:attrName>ppt_x</p:attrName>
                                        </p:attrNameLst>
                                      </p:cBhvr>
                                      <p:tavLst>
                                        <p:tav tm="0">
                                          <p:val>
                                            <p:fltVal val="0.5"/>
                                          </p:val>
                                        </p:tav>
                                        <p:tav tm="100000">
                                          <p:val>
                                            <p:strVal val="#ppt_x"/>
                                          </p:val>
                                        </p:tav>
                                      </p:tavLst>
                                    </p:anim>
                                    <p:anim calcmode="lin" valueType="num">
                                      <p:cBhvr>
                                        <p:cTn id="47" dur="500" fill="hold"/>
                                        <p:tgtEl>
                                          <p:spTgt spid="29"/>
                                        </p:tgtEl>
                                        <p:attrNameLst>
                                          <p:attrName>ppt_y</p:attrName>
                                        </p:attrNameLst>
                                      </p:cBhvr>
                                      <p:tavLst>
                                        <p:tav tm="0">
                                          <p:val>
                                            <p:fltVal val="0.5"/>
                                          </p:val>
                                        </p:tav>
                                        <p:tav tm="100000">
                                          <p:val>
                                            <p:strVal val="#ppt_y"/>
                                          </p:val>
                                        </p:tav>
                                      </p:tavLst>
                                    </p:anim>
                                  </p:childTnLst>
                                </p:cTn>
                              </p:par>
                            </p:childTnLst>
                          </p:cTn>
                        </p:par>
                      </p:childTnLst>
                    </p:cTn>
                  </p:par>
                  <p:par>
                    <p:cTn id="48" fill="hold" nodeType="clickPar">
                      <p:stCondLst>
                        <p:cond delay="indefinite"/>
                        <p:cond evt="onBegin" delay="0">
                          <p:tn val="47"/>
                        </p:cond>
                      </p:stCondLst>
                      <p:childTnLst>
                        <p:par>
                          <p:cTn id="49" fill="hold">
                            <p:stCondLst>
                              <p:cond delay="0"/>
                            </p:stCondLst>
                            <p:childTnLst>
                              <p:par>
                                <p:cTn id="50" presetID="53" presetClass="entr" presetSubtype="528"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anim calcmode="lin" valueType="num">
                                      <p:cBhvr>
                                        <p:cTn id="55" dur="500" fill="hold"/>
                                        <p:tgtEl>
                                          <p:spTgt spid="28"/>
                                        </p:tgtEl>
                                        <p:attrNameLst>
                                          <p:attrName>ppt_x</p:attrName>
                                        </p:attrNameLst>
                                      </p:cBhvr>
                                      <p:tavLst>
                                        <p:tav tm="0">
                                          <p:val>
                                            <p:fltVal val="0.5"/>
                                          </p:val>
                                        </p:tav>
                                        <p:tav tm="100000">
                                          <p:val>
                                            <p:strVal val="#ppt_x"/>
                                          </p:val>
                                        </p:tav>
                                      </p:tavLst>
                                    </p:anim>
                                    <p:anim calcmode="lin" valueType="num">
                                      <p:cBhvr>
                                        <p:cTn id="56" dur="500" fill="hold"/>
                                        <p:tgtEl>
                                          <p:spTgt spid="28"/>
                                        </p:tgtEl>
                                        <p:attrNameLst>
                                          <p:attrName>ppt_y</p:attrName>
                                        </p:attrNameLst>
                                      </p:cBhvr>
                                      <p:tavLst>
                                        <p:tav tm="0">
                                          <p:val>
                                            <p:fltVal val="0.5"/>
                                          </p:val>
                                        </p:tav>
                                        <p:tav tm="100000">
                                          <p:val>
                                            <p:strVal val="#ppt_y"/>
                                          </p:val>
                                        </p:tav>
                                      </p:tavLst>
                                    </p:anim>
                                  </p:childTnLst>
                                </p:cTn>
                              </p:par>
                            </p:childTnLst>
                          </p:cTn>
                        </p:par>
                      </p:childTnLst>
                    </p:cTn>
                  </p:par>
                  <p:par>
                    <p:cTn id="57" fill="hold" nodeType="clickPar">
                      <p:stCondLst>
                        <p:cond delay="indefinite"/>
                        <p:cond evt="onBegin" delay="0">
                          <p:tn val="56"/>
                        </p:cond>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p:cTn id="61" dur="500" fill="hold"/>
                                        <p:tgtEl>
                                          <p:spTgt spid="30"/>
                                        </p:tgtEl>
                                        <p:attrNameLst>
                                          <p:attrName>ppt_w</p:attrName>
                                        </p:attrNameLst>
                                      </p:cBhvr>
                                      <p:tavLst>
                                        <p:tav tm="0">
                                          <p:val>
                                            <p:fltVal val="0"/>
                                          </p:val>
                                        </p:tav>
                                        <p:tav tm="100000">
                                          <p:val>
                                            <p:strVal val="#ppt_w"/>
                                          </p:val>
                                        </p:tav>
                                      </p:tavLst>
                                    </p:anim>
                                    <p:anim calcmode="lin" valueType="num">
                                      <p:cBhvr>
                                        <p:cTn id="62" dur="500" fill="hold"/>
                                        <p:tgtEl>
                                          <p:spTgt spid="30"/>
                                        </p:tgtEl>
                                        <p:attrNameLst>
                                          <p:attrName>ppt_h</p:attrName>
                                        </p:attrNameLst>
                                      </p:cBhvr>
                                      <p:tavLst>
                                        <p:tav tm="0">
                                          <p:val>
                                            <p:fltVal val="0"/>
                                          </p:val>
                                        </p:tav>
                                        <p:tav tm="100000">
                                          <p:val>
                                            <p:strVal val="#ppt_h"/>
                                          </p:val>
                                        </p:tav>
                                      </p:tavLst>
                                    </p:anim>
                                    <p:animEffect transition="in" filter="fade">
                                      <p:cBhvr>
                                        <p:cTn id="63" dur="500"/>
                                        <p:tgtEl>
                                          <p:spTgt spid="30"/>
                                        </p:tgtEl>
                                      </p:cBhvr>
                                    </p:animEffect>
                                    <p:anim calcmode="lin" valueType="num">
                                      <p:cBhvr>
                                        <p:cTn id="64" dur="500" fill="hold"/>
                                        <p:tgtEl>
                                          <p:spTgt spid="30"/>
                                        </p:tgtEl>
                                        <p:attrNameLst>
                                          <p:attrName>ppt_x</p:attrName>
                                        </p:attrNameLst>
                                      </p:cBhvr>
                                      <p:tavLst>
                                        <p:tav tm="0">
                                          <p:val>
                                            <p:fltVal val="0.5"/>
                                          </p:val>
                                        </p:tav>
                                        <p:tav tm="100000">
                                          <p:val>
                                            <p:strVal val="#ppt_x"/>
                                          </p:val>
                                        </p:tav>
                                      </p:tavLst>
                                    </p:anim>
                                    <p:anim calcmode="lin" valueType="num">
                                      <p:cBhvr>
                                        <p:cTn id="65" dur="500" fill="hold"/>
                                        <p:tgtEl>
                                          <p:spTgt spid="30"/>
                                        </p:tgtEl>
                                        <p:attrNameLst>
                                          <p:attrName>ppt_y</p:attrName>
                                        </p:attrNameLst>
                                      </p:cBhvr>
                                      <p:tavLst>
                                        <p:tav tm="0">
                                          <p:val>
                                            <p:fltVal val="0.5"/>
                                          </p:val>
                                        </p:tav>
                                        <p:tav tm="100000">
                                          <p:val>
                                            <p:strVal val="#ppt_y"/>
                                          </p:val>
                                        </p:tav>
                                      </p:tavLst>
                                    </p:anim>
                                  </p:childTnLst>
                                </p:cTn>
                              </p:par>
                            </p:childTnLst>
                          </p:cTn>
                        </p:par>
                      </p:childTnLst>
                    </p:cTn>
                  </p:par>
                  <p:par>
                    <p:cTn id="66" fill="hold" nodeType="clickPar">
                      <p:stCondLst>
                        <p:cond delay="indefinite"/>
                        <p:cond evt="onBegin" delay="0">
                          <p:tn val="65"/>
                        </p:cond>
                      </p:stCondLst>
                      <p:childTnLst>
                        <p:par>
                          <p:cTn id="67" fill="hold">
                            <p:stCondLst>
                              <p:cond delay="0"/>
                            </p:stCondLst>
                            <p:childTnLst>
                              <p:par>
                                <p:cTn id="68" presetID="45" presetClass="entr" presetSubtype="0" fill="hold"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2000"/>
                                        <p:tgtEl>
                                          <p:spTgt spid="31"/>
                                        </p:tgtEl>
                                      </p:cBhvr>
                                    </p:animEffect>
                                    <p:anim calcmode="lin" valueType="num">
                                      <p:cBhvr>
                                        <p:cTn id="71" dur="2000" fill="hold"/>
                                        <p:tgtEl>
                                          <p:spTgt spid="31"/>
                                        </p:tgtEl>
                                        <p:attrNameLst>
                                          <p:attrName>ppt_w</p:attrName>
                                        </p:attrNameLst>
                                      </p:cBhvr>
                                      <p:tavLst>
                                        <p:tav tm="0" fmla="#ppt_w*sin(2.5*pi*$)">
                                          <p:val>
                                            <p:fltVal val="0"/>
                                          </p:val>
                                        </p:tav>
                                        <p:tav tm="100000">
                                          <p:val>
                                            <p:fltVal val="1"/>
                                          </p:val>
                                        </p:tav>
                                      </p:tavLst>
                                    </p:anim>
                                    <p:anim calcmode="lin" valueType="num">
                                      <p:cBhvr>
                                        <p:cTn id="72" dur="20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73" fill="hold" nodeType="clickPar">
                      <p:stCondLst>
                        <p:cond delay="indefinite"/>
                        <p:cond evt="onBegin" delay="0">
                          <p:tn val="72"/>
                        </p:cond>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wipe(up)">
                                      <p:cBhvr>
                                        <p:cTn id="77" dur="750"/>
                                        <p:tgtEl>
                                          <p:spTgt spid="32"/>
                                        </p:tgtEl>
                                      </p:cBhvr>
                                    </p:animEffect>
                                  </p:childTnLst>
                                </p:cTn>
                              </p:par>
                            </p:childTnLst>
                          </p:cTn>
                        </p:par>
                      </p:childTnLst>
                    </p:cTn>
                  </p:par>
                  <p:par>
                    <p:cTn id="78" fill="hold" nodeType="clickPar">
                      <p:stCondLst>
                        <p:cond delay="indefinite"/>
                        <p:cond evt="onBegin" delay="0">
                          <p:tn val="77"/>
                        </p:cond>
                      </p:stCondLst>
                      <p:childTnLst>
                        <p:par>
                          <p:cTn id="79" fill="hold">
                            <p:stCondLst>
                              <p:cond delay="0"/>
                            </p:stCondLst>
                            <p:childTnLst>
                              <p:par>
                                <p:cTn id="80" presetID="45" presetClass="entr" presetSubtype="0" fill="hold" grpId="0" nodeType="click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ppt_w</p:attrName>
                                        </p:attrNameLst>
                                      </p:cBhvr>
                                      <p:tavLst>
                                        <p:tav tm="0" fmla="#ppt_w*sin(2.5*pi*$)">
                                          <p:val>
                                            <p:fltVal val="0"/>
                                          </p:val>
                                        </p:tav>
                                        <p:tav tm="100000">
                                          <p:val>
                                            <p:fltVal val="1"/>
                                          </p:val>
                                        </p:tav>
                                      </p:tavLst>
                                    </p:anim>
                                    <p:anim calcmode="lin" valueType="num">
                                      <p:cBhvr>
                                        <p:cTn id="84" dur="10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85" fill="hold" nodeType="clickPar">
                      <p:stCondLst>
                        <p:cond delay="indefinite"/>
                        <p:cond evt="onBegin" delay="0">
                          <p:tn val="84"/>
                        </p:cond>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wipe(left)">
                                      <p:cBhvr>
                                        <p:cTn id="89" dur="500"/>
                                        <p:tgtEl>
                                          <p:spTgt spid="33"/>
                                        </p:tgtEl>
                                      </p:cBhvr>
                                    </p:animEffect>
                                  </p:childTnLst>
                                </p:cTn>
                              </p:par>
                            </p:childTnLst>
                          </p:cTn>
                        </p:par>
                      </p:childTnLst>
                    </p:cTn>
                  </p:par>
                  <p:par>
                    <p:cTn id="90" fill="hold" nodeType="clickPar">
                      <p:stCondLst>
                        <p:cond delay="indefinite"/>
                        <p:cond evt="onBegin" delay="0">
                          <p:tn val="89"/>
                        </p:cond>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wipe(left)">
                                      <p:cBhvr>
                                        <p:cTn id="94" dur="500"/>
                                        <p:tgtEl>
                                          <p:spTgt spid="34"/>
                                        </p:tgtEl>
                                      </p:cBhvr>
                                    </p:animEffect>
                                  </p:childTnLst>
                                </p:cTn>
                              </p:par>
                            </p:childTnLst>
                          </p:cTn>
                        </p:par>
                      </p:childTnLst>
                    </p:cTn>
                  </p:par>
                  <p:par>
                    <p:cTn id="95" fill="hold" nodeType="clickPar">
                      <p:stCondLst>
                        <p:cond delay="indefinite"/>
                        <p:cond evt="onBegin" delay="0">
                          <p:tn val="94"/>
                        </p:cond>
                      </p:stCondLst>
                      <p:childTnLst>
                        <p:par>
                          <p:cTn id="96" fill="hold">
                            <p:stCondLst>
                              <p:cond delay="0"/>
                            </p:stCondLst>
                            <p:childTnLst>
                              <p:par>
                                <p:cTn id="97" presetID="45" presetClass="entr" presetSubtype="0" fill="hold" grpId="0" nodeType="click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ppt_w</p:attrName>
                                        </p:attrNameLst>
                                      </p:cBhvr>
                                      <p:tavLst>
                                        <p:tav tm="0" fmla="#ppt_w*sin(2.5*pi*$)">
                                          <p:val>
                                            <p:fltVal val="0"/>
                                          </p:val>
                                        </p:tav>
                                        <p:tav tm="100000">
                                          <p:val>
                                            <p:fltVal val="1"/>
                                          </p:val>
                                        </p:tav>
                                      </p:tavLst>
                                    </p:anim>
                                    <p:anim calcmode="lin" valueType="num">
                                      <p:cBhvr>
                                        <p:cTn id="101" dur="10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102" fill="hold" nodeType="clickPar">
                      <p:stCondLst>
                        <p:cond delay="indefinite"/>
                        <p:cond evt="onBegin" delay="0">
                          <p:tn val="101"/>
                        </p:cond>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wipe(left)">
                                      <p:cBhvr>
                                        <p:cTn id="106" dur="500"/>
                                        <p:tgtEl>
                                          <p:spTgt spid="37"/>
                                        </p:tgtEl>
                                      </p:cBhvr>
                                    </p:animEffect>
                                  </p:childTnLst>
                                </p:cTn>
                              </p:par>
                            </p:childTnLst>
                          </p:cTn>
                        </p:par>
                      </p:childTnLst>
                    </p:cTn>
                  </p:par>
                  <p:par>
                    <p:cTn id="107" fill="hold" nodeType="clickPar">
                      <p:stCondLst>
                        <p:cond delay="indefinite"/>
                        <p:cond evt="onBegin" delay="0">
                          <p:tn val="106"/>
                        </p:cond>
                      </p:stCondLst>
                      <p:childTnLst>
                        <p:par>
                          <p:cTn id="108" fill="hold">
                            <p:stCondLst>
                              <p:cond delay="0"/>
                            </p:stCondLst>
                            <p:childTnLst>
                              <p:par>
                                <p:cTn id="109" presetID="22" presetClass="entr" presetSubtype="8" fill="hold" nodeType="click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left)">
                                      <p:cBhvr>
                                        <p:cTn id="111" dur="500"/>
                                        <p:tgtEl>
                                          <p:spTgt spid="40"/>
                                        </p:tgtEl>
                                      </p:cBhvr>
                                    </p:animEffect>
                                  </p:childTnLst>
                                </p:cTn>
                              </p:par>
                            </p:childTnLst>
                          </p:cTn>
                        </p:par>
                      </p:childTnLst>
                    </p:cTn>
                  </p:par>
                  <p:par>
                    <p:cTn id="112" fill="hold" nodeType="clickPar">
                      <p:stCondLst>
                        <p:cond delay="indefinite"/>
                        <p:cond evt="onBegin" delay="0">
                          <p:tn val="111"/>
                        </p:cond>
                      </p:stCondLst>
                      <p:childTnLst>
                        <p:par>
                          <p:cTn id="113" fill="hold">
                            <p:stCondLst>
                              <p:cond delay="0"/>
                            </p:stCondLst>
                            <p:childTnLst>
                              <p:par>
                                <p:cTn id="114" presetID="45" presetClass="entr" presetSubtype="0" fill="hold" grpId="0" nodeType="clickEffect">
                                  <p:stCondLst>
                                    <p:cond delay="0"/>
                                  </p:stCondLst>
                                  <p:childTnLst>
                                    <p:set>
                                      <p:cBhvr>
                                        <p:cTn id="115" dur="1" fill="hold">
                                          <p:stCondLst>
                                            <p:cond delay="0"/>
                                          </p:stCondLst>
                                        </p:cTn>
                                        <p:tgtEl>
                                          <p:spTgt spid="41"/>
                                        </p:tgtEl>
                                        <p:attrNameLst>
                                          <p:attrName>style.visibility</p:attrName>
                                        </p:attrNameLst>
                                      </p:cBhvr>
                                      <p:to>
                                        <p:strVal val="visible"/>
                                      </p:to>
                                    </p:set>
                                    <p:animEffect transition="in" filter="fade">
                                      <p:cBhvr>
                                        <p:cTn id="116" dur="1000"/>
                                        <p:tgtEl>
                                          <p:spTgt spid="41"/>
                                        </p:tgtEl>
                                      </p:cBhvr>
                                    </p:animEffect>
                                    <p:anim calcmode="lin" valueType="num">
                                      <p:cBhvr>
                                        <p:cTn id="117" dur="1000" fill="hold"/>
                                        <p:tgtEl>
                                          <p:spTgt spid="41"/>
                                        </p:tgtEl>
                                        <p:attrNameLst>
                                          <p:attrName>ppt_w</p:attrName>
                                        </p:attrNameLst>
                                      </p:cBhvr>
                                      <p:tavLst>
                                        <p:tav tm="0" fmla="#ppt_w*sin(2.5*pi*$)">
                                          <p:val>
                                            <p:fltVal val="0"/>
                                          </p:val>
                                        </p:tav>
                                        <p:tav tm="100000">
                                          <p:val>
                                            <p:fltVal val="1"/>
                                          </p:val>
                                        </p:tav>
                                      </p:tavLst>
                                    </p:anim>
                                    <p:anim calcmode="lin" valueType="num">
                                      <p:cBhvr>
                                        <p:cTn id="118" dur="1000" fill="hold"/>
                                        <p:tgtEl>
                                          <p:spTgt spid="41"/>
                                        </p:tgtEl>
                                        <p:attrNameLst>
                                          <p:attrName>ppt_h</p:attrName>
                                        </p:attrNameLst>
                                      </p:cBhvr>
                                      <p:tavLst>
                                        <p:tav tm="0">
                                          <p:val>
                                            <p:strVal val="#ppt_h"/>
                                          </p:val>
                                        </p:tav>
                                        <p:tav tm="100000">
                                          <p:val>
                                            <p:strVal val="#ppt_h"/>
                                          </p:val>
                                        </p:tav>
                                      </p:tavLst>
                                    </p:anim>
                                  </p:childTnLst>
                                </p:cTn>
                              </p:par>
                            </p:childTnLst>
                          </p:cTn>
                        </p:par>
                      </p:childTnLst>
                    </p:cTn>
                  </p:par>
                  <p:par>
                    <p:cTn id="119" fill="hold" nodeType="clickPar">
                      <p:stCondLst>
                        <p:cond delay="indefinite"/>
                        <p:cond evt="onBegin" delay="0">
                          <p:tn val="118"/>
                        </p:cond>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42"/>
                                        </p:tgtEl>
                                        <p:attrNameLst>
                                          <p:attrName>style.visibility</p:attrName>
                                        </p:attrNameLst>
                                      </p:cBhvr>
                                      <p:to>
                                        <p:strVal val="visible"/>
                                      </p:to>
                                    </p:set>
                                    <p:animEffect transition="in" filter="wipe(left)">
                                      <p:cBhvr>
                                        <p:cTn id="123" dur="500"/>
                                        <p:tgtEl>
                                          <p:spTgt spid="42"/>
                                        </p:tgtEl>
                                      </p:cBhvr>
                                    </p:animEffect>
                                  </p:childTnLst>
                                </p:cTn>
                              </p:par>
                            </p:childTnLst>
                          </p:cTn>
                        </p:par>
                      </p:childTnLst>
                    </p:cTn>
                  </p:par>
                  <p:par>
                    <p:cTn id="124" fill="hold" nodeType="clickPar">
                      <p:stCondLst>
                        <p:cond delay="indefinite"/>
                        <p:cond evt="onBegin" delay="0">
                          <p:tn val="123"/>
                        </p:cond>
                      </p:stCondLst>
                      <p:childTnLst>
                        <p:par>
                          <p:cTn id="125" fill="hold">
                            <p:stCondLst>
                              <p:cond delay="0"/>
                            </p:stCondLst>
                            <p:childTnLst>
                              <p:par>
                                <p:cTn id="126" presetID="22" presetClass="entr" presetSubtype="8" fill="hold" nodeType="click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left)">
                                      <p:cBhvr>
                                        <p:cTn id="128" dur="500"/>
                                        <p:tgtEl>
                                          <p:spTgt spid="43"/>
                                        </p:tgtEl>
                                      </p:cBhvr>
                                    </p:animEffect>
                                  </p:childTnLst>
                                </p:cTn>
                              </p:par>
                            </p:childTnLst>
                          </p:cTn>
                        </p:par>
                      </p:childTnLst>
                    </p:cTn>
                  </p:par>
                  <p:par>
                    <p:cTn id="129" fill="hold" nodeType="clickPar">
                      <p:stCondLst>
                        <p:cond delay="indefinite"/>
                        <p:cond evt="onBegin" delay="0">
                          <p:tn val="128"/>
                        </p:cond>
                      </p:stCondLst>
                      <p:childTnLst>
                        <p:par>
                          <p:cTn id="130" fill="hold">
                            <p:stCondLst>
                              <p:cond delay="0"/>
                            </p:stCondLst>
                            <p:childTnLst>
                              <p:par>
                                <p:cTn id="131" presetID="45" presetClass="entr" presetSubtype="0" fill="hold" grpId="0" nodeType="clickEffect">
                                  <p:stCondLst>
                                    <p:cond delay="0"/>
                                  </p:stCondLst>
                                  <p:childTnLst>
                                    <p:set>
                                      <p:cBhvr>
                                        <p:cTn id="132" dur="1" fill="hold">
                                          <p:stCondLst>
                                            <p:cond delay="0"/>
                                          </p:stCondLst>
                                        </p:cTn>
                                        <p:tgtEl>
                                          <p:spTgt spid="44"/>
                                        </p:tgtEl>
                                        <p:attrNameLst>
                                          <p:attrName>style.visibility</p:attrName>
                                        </p:attrNameLst>
                                      </p:cBhvr>
                                      <p:to>
                                        <p:strVal val="visible"/>
                                      </p:to>
                                    </p:set>
                                    <p:animEffect transition="in" filter="fade">
                                      <p:cBhvr>
                                        <p:cTn id="133" dur="1000"/>
                                        <p:tgtEl>
                                          <p:spTgt spid="44"/>
                                        </p:tgtEl>
                                      </p:cBhvr>
                                    </p:animEffect>
                                    <p:anim calcmode="lin" valueType="num">
                                      <p:cBhvr>
                                        <p:cTn id="134" dur="1000" fill="hold"/>
                                        <p:tgtEl>
                                          <p:spTgt spid="44"/>
                                        </p:tgtEl>
                                        <p:attrNameLst>
                                          <p:attrName>ppt_w</p:attrName>
                                        </p:attrNameLst>
                                      </p:cBhvr>
                                      <p:tavLst>
                                        <p:tav tm="0" fmla="#ppt_w*sin(2.5*pi*$)">
                                          <p:val>
                                            <p:fltVal val="0"/>
                                          </p:val>
                                        </p:tav>
                                        <p:tav tm="100000">
                                          <p:val>
                                            <p:fltVal val="1"/>
                                          </p:val>
                                        </p:tav>
                                      </p:tavLst>
                                    </p:anim>
                                    <p:anim calcmode="lin" valueType="num">
                                      <p:cBhvr>
                                        <p:cTn id="135" dur="1000" fill="hold"/>
                                        <p:tgtEl>
                                          <p:spTgt spid="44"/>
                                        </p:tgtEl>
                                        <p:attrNameLst>
                                          <p:attrName>ppt_h</p:attrName>
                                        </p:attrNameLst>
                                      </p:cBhvr>
                                      <p:tavLst>
                                        <p:tav tm="0">
                                          <p:val>
                                            <p:strVal val="#ppt_h"/>
                                          </p:val>
                                        </p:tav>
                                        <p:tav tm="100000">
                                          <p:val>
                                            <p:strVal val="#ppt_h"/>
                                          </p:val>
                                        </p:tav>
                                      </p:tavLst>
                                    </p:anim>
                                  </p:childTnLst>
                                </p:cTn>
                              </p:par>
                            </p:childTnLst>
                          </p:cTn>
                        </p:par>
                      </p:childTnLst>
                    </p:cTn>
                  </p:par>
                  <p:par>
                    <p:cTn id="136" fill="hold" nodeType="clickPar">
                      <p:stCondLst>
                        <p:cond delay="indefinite"/>
                        <p:cond evt="onBegin" delay="0">
                          <p:tn val="135"/>
                        </p:cond>
                      </p:stCondLst>
                      <p:childTnLst>
                        <p:par>
                          <p:cTn id="137" fill="hold">
                            <p:stCondLst>
                              <p:cond delay="0"/>
                            </p:stCondLst>
                            <p:childTnLst>
                              <p:par>
                                <p:cTn id="138" presetID="22" presetClass="entr" presetSubtype="4" fill="hold" grpId="0" nodeType="clickEffect">
                                  <p:stCondLst>
                                    <p:cond delay="0"/>
                                  </p:stCondLst>
                                  <p:childTnLst>
                                    <p:set>
                                      <p:cBhvr>
                                        <p:cTn id="139" dur="1" fill="hold">
                                          <p:stCondLst>
                                            <p:cond delay="0"/>
                                          </p:stCondLst>
                                        </p:cTn>
                                        <p:tgtEl>
                                          <p:spTgt spid="45"/>
                                        </p:tgtEl>
                                        <p:attrNameLst>
                                          <p:attrName>style.visibility</p:attrName>
                                        </p:attrNameLst>
                                      </p:cBhvr>
                                      <p:to>
                                        <p:strVal val="visible"/>
                                      </p:to>
                                    </p:set>
                                    <p:animEffect transition="in" filter="wipe(down)">
                                      <p:cBhvr>
                                        <p:cTn id="140" dur="500"/>
                                        <p:tgtEl>
                                          <p:spTgt spid="45"/>
                                        </p:tgtEl>
                                      </p:cBhvr>
                                    </p:animEffect>
                                  </p:childTnLst>
                                </p:cTn>
                              </p:par>
                            </p:childTnLst>
                          </p:cTn>
                        </p:par>
                      </p:childTnLst>
                    </p:cTn>
                  </p:par>
                  <p:par>
                    <p:cTn id="141" fill="hold" nodeType="clickPar">
                      <p:stCondLst>
                        <p:cond delay="indefinite"/>
                        <p:cond evt="onBegin" delay="0">
                          <p:tn val="140"/>
                        </p:cond>
                      </p:stCondLst>
                      <p:childTnLst>
                        <p:par>
                          <p:cTn id="142" fill="hold">
                            <p:stCondLst>
                              <p:cond delay="0"/>
                            </p:stCondLst>
                            <p:childTnLst>
                              <p:par>
                                <p:cTn id="143" presetID="22" presetClass="entr" presetSubtype="4" fill="hold" grpId="0" nodeType="clickEffect">
                                  <p:stCondLst>
                                    <p:cond delay="0"/>
                                  </p:stCondLst>
                                  <p:childTnLst>
                                    <p:set>
                                      <p:cBhvr>
                                        <p:cTn id="144" dur="1" fill="hold">
                                          <p:stCondLst>
                                            <p:cond delay="0"/>
                                          </p:stCondLst>
                                        </p:cTn>
                                        <p:tgtEl>
                                          <p:spTgt spid="46"/>
                                        </p:tgtEl>
                                        <p:attrNameLst>
                                          <p:attrName>style.visibility</p:attrName>
                                        </p:attrNameLst>
                                      </p:cBhvr>
                                      <p:to>
                                        <p:strVal val="visible"/>
                                      </p:to>
                                    </p:set>
                                    <p:animEffect transition="in" filter="wipe(down)">
                                      <p:cBhvr>
                                        <p:cTn id="145" dur="500"/>
                                        <p:tgtEl>
                                          <p:spTgt spid="46"/>
                                        </p:tgtEl>
                                      </p:cBhvr>
                                    </p:animEffect>
                                  </p:childTnLst>
                                </p:cTn>
                              </p:par>
                            </p:childTnLst>
                          </p:cTn>
                        </p:par>
                      </p:childTnLst>
                    </p:cTn>
                  </p:par>
                  <p:par>
                    <p:cTn id="146" fill="hold" nodeType="clickPar">
                      <p:stCondLst>
                        <p:cond delay="indefinite"/>
                        <p:cond evt="onBegin" delay="0">
                          <p:tn val="145"/>
                        </p:cond>
                      </p:stCondLst>
                      <p:childTnLst>
                        <p:par>
                          <p:cTn id="147" fill="hold">
                            <p:stCondLst>
                              <p:cond delay="0"/>
                            </p:stCondLst>
                            <p:childTnLst>
                              <p:par>
                                <p:cTn id="148" presetID="22" presetClass="entr" presetSubtype="4" fill="hold" grpId="0" nodeType="clickEffect">
                                  <p:stCondLst>
                                    <p:cond delay="0"/>
                                  </p:stCondLst>
                                  <p:childTnLst>
                                    <p:set>
                                      <p:cBhvr>
                                        <p:cTn id="149" dur="1" fill="hold">
                                          <p:stCondLst>
                                            <p:cond delay="0"/>
                                          </p:stCondLst>
                                        </p:cTn>
                                        <p:tgtEl>
                                          <p:spTgt spid="47"/>
                                        </p:tgtEl>
                                        <p:attrNameLst>
                                          <p:attrName>style.visibility</p:attrName>
                                        </p:attrNameLst>
                                      </p:cBhvr>
                                      <p:to>
                                        <p:strVal val="visible"/>
                                      </p:to>
                                    </p:set>
                                    <p:animEffect transition="in" filter="wipe(down)">
                                      <p:cBhvr>
                                        <p:cTn id="150" dur="500"/>
                                        <p:tgtEl>
                                          <p:spTgt spid="47"/>
                                        </p:tgtEl>
                                      </p:cBhvr>
                                    </p:animEffect>
                                  </p:childTnLst>
                                </p:cTn>
                              </p:par>
                            </p:childTnLst>
                          </p:cTn>
                        </p:par>
                      </p:childTnLst>
                    </p:cTn>
                  </p:par>
                  <p:par>
                    <p:cTn id="151" fill="hold" nodeType="clickPar">
                      <p:stCondLst>
                        <p:cond delay="indefinite"/>
                        <p:cond evt="onBegin" delay="0">
                          <p:tn val="150"/>
                        </p:cond>
                      </p:stCondLst>
                      <p:childTnLst>
                        <p:par>
                          <p:cTn id="152" fill="hold">
                            <p:stCondLst>
                              <p:cond delay="0"/>
                            </p:stCondLst>
                            <p:childTnLst>
                              <p:par>
                                <p:cTn id="153" presetID="22" presetClass="entr" presetSubtype="4" fill="hold" grpId="0" nodeType="clickEffect">
                                  <p:stCondLst>
                                    <p:cond delay="0"/>
                                  </p:stCondLst>
                                  <p:childTnLst>
                                    <p:set>
                                      <p:cBhvr>
                                        <p:cTn id="154" dur="1" fill="hold">
                                          <p:stCondLst>
                                            <p:cond delay="0"/>
                                          </p:stCondLst>
                                        </p:cTn>
                                        <p:tgtEl>
                                          <p:spTgt spid="48"/>
                                        </p:tgtEl>
                                        <p:attrNameLst>
                                          <p:attrName>style.visibility</p:attrName>
                                        </p:attrNameLst>
                                      </p:cBhvr>
                                      <p:to>
                                        <p:strVal val="visible"/>
                                      </p:to>
                                    </p:set>
                                    <p:animEffect transition="in" filter="wipe(down)">
                                      <p:cBhvr>
                                        <p:cTn id="15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3" grpId="0"/>
      <p:bldP spid="35" grpId="0" animBg="1"/>
      <p:bldP spid="36" grpId="0" animBg="1"/>
      <p:bldP spid="37" grpId="0"/>
      <p:bldP spid="41" grpId="0" animBg="1"/>
      <p:bldP spid="42" grpId="0"/>
      <p:bldP spid="44" grpId="0" animBg="1"/>
      <p:bldP spid="45" grpId="0"/>
      <p:bldP spid="46" grpId="0"/>
      <p:bldP spid="47" grpId="0"/>
      <p:bldP spid="48" grpId="0"/>
      <p:bldP spid="38" grpId="0" animBg="1"/>
      <p:bldP spid="39" grpId="0" animBg="1"/>
      <p:bldP spid="49" grpId="0" animBg="1"/>
      <p:bldP spid="50" grpId="0" animBg="1"/>
      <p:bldP spid="54" grpId="0"/>
      <p:bldP spid="55"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5" name="Rectangle 42"/>
          <p:cNvSpPr/>
          <p:nvPr/>
        </p:nvSpPr>
        <p:spPr>
          <a:xfrm flipH="1">
            <a:off x="2100785" y="2382877"/>
            <a:ext cx="1493866" cy="815268"/>
          </a:xfrm>
          <a:prstGeom prst="rect">
            <a:avLst/>
          </a:prstGeom>
          <a:noFill/>
          <a:ln w="12700" cap="flat" cmpd="sng" algn="ctr">
            <a:noFill/>
            <a:prstDash val="solid"/>
          </a:ln>
          <a:effectLst/>
        </p:spPr>
        <p:txBody>
          <a:bodyPr lIns="91404" tIns="0" rIns="91404" bIns="0" rtlCol="0" anchor="t"/>
          <a:lstStyle/>
          <a:p>
            <a:pPr>
              <a:defRPr/>
            </a:pPr>
            <a:r>
              <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就读于某某学院，</a:t>
            </a:r>
            <a:endParaRPr lang="en-US" altLang="zh-CN"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a:defRPr/>
            </a:pPr>
            <a:r>
              <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课余期间有自创社团，项大奖！</a:t>
            </a:r>
            <a:endParaRPr lang="en-US"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6" name="Rectangle 42"/>
          <p:cNvSpPr/>
          <p:nvPr/>
        </p:nvSpPr>
        <p:spPr>
          <a:xfrm flipH="1">
            <a:off x="1938685" y="2109419"/>
            <a:ext cx="1639124" cy="253281"/>
          </a:xfrm>
          <a:prstGeom prst="rect">
            <a:avLst/>
          </a:prstGeom>
          <a:noFill/>
          <a:ln w="12700" cap="flat" cmpd="sng" algn="ctr">
            <a:noFill/>
            <a:prstDash val="solid"/>
          </a:ln>
          <a:effectLst/>
        </p:spPr>
        <p:txBody>
          <a:bodyPr lIns="91404" tIns="0" rIns="91404" bIns="0" rtlCol="0" anchor="t"/>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7" name="Rectangle 42"/>
          <p:cNvSpPr/>
          <p:nvPr/>
        </p:nvSpPr>
        <p:spPr>
          <a:xfrm flipH="1">
            <a:off x="5393739" y="2382877"/>
            <a:ext cx="1493866" cy="815268"/>
          </a:xfrm>
          <a:prstGeom prst="rect">
            <a:avLst/>
          </a:prstGeom>
          <a:noFill/>
          <a:ln w="12700" cap="flat" cmpd="sng" algn="ctr">
            <a:noFill/>
            <a:prstDash val="solid"/>
          </a:ln>
          <a:effectLst/>
        </p:spPr>
        <p:txBody>
          <a:bodyPr lIns="91404" tIns="0" rIns="91404" bIns="0" rtlCol="0" anchor="t"/>
          <a:lstStyle/>
          <a:p>
            <a:pPr>
              <a:defRPr/>
            </a:pPr>
            <a:r>
              <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就读于某某学院，</a:t>
            </a:r>
            <a:endParaRPr lang="en-US" altLang="zh-CN"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a:defRPr/>
            </a:pPr>
            <a:r>
              <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课余期间有自创社团，项大奖！</a:t>
            </a:r>
            <a:endParaRPr lang="en-US" altLang="zh-CN"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8" name="Rectangle 42"/>
          <p:cNvSpPr/>
          <p:nvPr/>
        </p:nvSpPr>
        <p:spPr>
          <a:xfrm flipH="1">
            <a:off x="5250622" y="2109419"/>
            <a:ext cx="1639124" cy="253281"/>
          </a:xfrm>
          <a:prstGeom prst="rect">
            <a:avLst/>
          </a:prstGeom>
          <a:noFill/>
          <a:ln w="12700" cap="flat" cmpd="sng" algn="ctr">
            <a:noFill/>
            <a:prstDash val="solid"/>
          </a:ln>
          <a:effectLst/>
        </p:spPr>
        <p:txBody>
          <a:bodyPr lIns="91404" tIns="0" rIns="91404" bIns="0" rtlCol="0" anchor="t"/>
          <a:lstStyle/>
          <a:p>
            <a:pPr lvl="0"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9" name="Rectangle 42"/>
          <p:cNvSpPr/>
          <p:nvPr/>
        </p:nvSpPr>
        <p:spPr>
          <a:xfrm flipH="1">
            <a:off x="8696613" y="2382877"/>
            <a:ext cx="1493866" cy="815268"/>
          </a:xfrm>
          <a:prstGeom prst="rect">
            <a:avLst/>
          </a:prstGeom>
          <a:noFill/>
          <a:ln w="12700" cap="flat" cmpd="sng" algn="ctr">
            <a:noFill/>
            <a:prstDash val="solid"/>
          </a:ln>
          <a:effectLst/>
        </p:spPr>
        <p:txBody>
          <a:bodyPr lIns="91404" tIns="0" rIns="91404" bIns="0" rtlCol="0" anchor="t"/>
          <a:lstStyle/>
          <a:p>
            <a:pPr>
              <a:defRPr/>
            </a:pPr>
            <a:r>
              <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就读于某某学院，</a:t>
            </a:r>
            <a:endParaRPr lang="en-US" altLang="zh-CN"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a:defRPr/>
            </a:pPr>
            <a:r>
              <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课余期间有自创社团，项大奖！</a:t>
            </a:r>
            <a:endParaRPr lang="en-US" altLang="zh-CN"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0" name="Rectangle 42"/>
          <p:cNvSpPr/>
          <p:nvPr/>
        </p:nvSpPr>
        <p:spPr>
          <a:xfrm flipH="1">
            <a:off x="8562559" y="2109419"/>
            <a:ext cx="1639124" cy="253281"/>
          </a:xfrm>
          <a:prstGeom prst="rect">
            <a:avLst/>
          </a:prstGeom>
          <a:noFill/>
          <a:ln w="12700" cap="flat" cmpd="sng" algn="ctr">
            <a:noFill/>
            <a:prstDash val="solid"/>
          </a:ln>
          <a:effectLst/>
        </p:spPr>
        <p:txBody>
          <a:bodyPr lIns="91404" tIns="0" rIns="91404" bIns="0" rtlCol="0" anchor="t"/>
          <a:lstStyle/>
          <a:p>
            <a:pPr lvl="0"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1" name="Rectangle 42"/>
          <p:cNvSpPr/>
          <p:nvPr/>
        </p:nvSpPr>
        <p:spPr>
          <a:xfrm flipH="1">
            <a:off x="3755831" y="4819065"/>
            <a:ext cx="1493866" cy="815268"/>
          </a:xfrm>
          <a:prstGeom prst="rect">
            <a:avLst/>
          </a:prstGeom>
          <a:noFill/>
          <a:ln w="12700" cap="flat" cmpd="sng" algn="ctr">
            <a:noFill/>
            <a:prstDash val="solid"/>
          </a:ln>
          <a:effectLst/>
        </p:spPr>
        <p:txBody>
          <a:bodyPr lIns="91404" tIns="0" rIns="91404" bIns="0" rtlCol="0" anchor="t"/>
          <a:lstStyle/>
          <a:p>
            <a:pPr>
              <a:defRPr/>
            </a:pPr>
            <a:r>
              <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就读于某某学院，</a:t>
            </a:r>
            <a:endParaRPr lang="en-US" altLang="zh-CN"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a:defRPr/>
            </a:pPr>
            <a:r>
              <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课余期间有自创社团，项大奖！</a:t>
            </a:r>
            <a:endParaRPr lang="en-US" altLang="zh-CN"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2" name="Rectangle 42"/>
          <p:cNvSpPr/>
          <p:nvPr/>
        </p:nvSpPr>
        <p:spPr>
          <a:xfrm flipH="1">
            <a:off x="3594653" y="4545607"/>
            <a:ext cx="1639124" cy="253281"/>
          </a:xfrm>
          <a:prstGeom prst="rect">
            <a:avLst/>
          </a:prstGeom>
          <a:noFill/>
          <a:ln w="12700" cap="flat" cmpd="sng" algn="ctr">
            <a:noFill/>
            <a:prstDash val="solid"/>
          </a:ln>
          <a:effectLst/>
        </p:spPr>
        <p:txBody>
          <a:bodyPr lIns="91404" tIns="0" rIns="91404" bIns="0" rtlCol="0" anchor="t"/>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3" name="Rectangle 42"/>
          <p:cNvSpPr/>
          <p:nvPr/>
        </p:nvSpPr>
        <p:spPr>
          <a:xfrm flipH="1">
            <a:off x="7058705" y="4819065"/>
            <a:ext cx="1493866" cy="815268"/>
          </a:xfrm>
          <a:prstGeom prst="rect">
            <a:avLst/>
          </a:prstGeom>
          <a:noFill/>
          <a:ln w="12700" cap="flat" cmpd="sng" algn="ctr">
            <a:noFill/>
            <a:prstDash val="solid"/>
          </a:ln>
          <a:effectLst/>
        </p:spPr>
        <p:txBody>
          <a:bodyPr lIns="91404" tIns="0" rIns="91404" bIns="0" rtlCol="0" anchor="t"/>
          <a:lstStyle/>
          <a:p>
            <a:pPr>
              <a:defRPr/>
            </a:pPr>
            <a:r>
              <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就读于某某学院，</a:t>
            </a:r>
            <a:endParaRPr lang="en-US" altLang="zh-CN"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a:defRPr/>
            </a:pPr>
            <a:r>
              <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课余期间有自创社团，项大奖！</a:t>
            </a:r>
            <a:endParaRPr lang="en-US" altLang="zh-CN"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4" name="Rectangle 42"/>
          <p:cNvSpPr/>
          <p:nvPr/>
        </p:nvSpPr>
        <p:spPr>
          <a:xfrm flipH="1">
            <a:off x="6906590" y="4545607"/>
            <a:ext cx="1639124" cy="253281"/>
          </a:xfrm>
          <a:prstGeom prst="rect">
            <a:avLst/>
          </a:prstGeom>
          <a:noFill/>
          <a:ln w="12700" cap="flat" cmpd="sng" algn="ctr">
            <a:noFill/>
            <a:prstDash val="solid"/>
          </a:ln>
          <a:effectLst/>
        </p:spPr>
        <p:txBody>
          <a:bodyPr lIns="91404" tIns="0" rIns="91404" bIns="0" rtlCol="0" anchor="t"/>
          <a:lstStyle/>
          <a:p>
            <a:pPr lvl="0"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5" name="矩形 74"/>
          <p:cNvSpPr/>
          <p:nvPr/>
        </p:nvSpPr>
        <p:spPr>
          <a:xfrm>
            <a:off x="2103309" y="3198145"/>
            <a:ext cx="1637185" cy="6188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p>
        </p:txBody>
      </p:sp>
      <p:sp>
        <p:nvSpPr>
          <p:cNvPr id="76" name="矩形 75"/>
          <p:cNvSpPr/>
          <p:nvPr/>
        </p:nvSpPr>
        <p:spPr>
          <a:xfrm>
            <a:off x="3741784" y="3816997"/>
            <a:ext cx="1637185" cy="618852"/>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p>
        </p:txBody>
      </p:sp>
      <p:sp>
        <p:nvSpPr>
          <p:cNvPr id="77" name="矩形 76"/>
          <p:cNvSpPr/>
          <p:nvPr/>
        </p:nvSpPr>
        <p:spPr>
          <a:xfrm>
            <a:off x="5378969" y="3198145"/>
            <a:ext cx="1637185" cy="6188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p>
        </p:txBody>
      </p:sp>
      <p:sp>
        <p:nvSpPr>
          <p:cNvPr id="78" name="矩形 77"/>
          <p:cNvSpPr/>
          <p:nvPr/>
        </p:nvSpPr>
        <p:spPr>
          <a:xfrm>
            <a:off x="7036193" y="3816997"/>
            <a:ext cx="1637185" cy="618852"/>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p>
        </p:txBody>
      </p:sp>
      <p:sp>
        <p:nvSpPr>
          <p:cNvPr id="79" name="矩形 78"/>
          <p:cNvSpPr/>
          <p:nvPr/>
        </p:nvSpPr>
        <p:spPr>
          <a:xfrm>
            <a:off x="8673378" y="3204568"/>
            <a:ext cx="1637185" cy="6188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p>
        </p:txBody>
      </p:sp>
      <p:sp>
        <p:nvSpPr>
          <p:cNvPr id="80" name="矩形 79"/>
          <p:cNvSpPr/>
          <p:nvPr/>
        </p:nvSpPr>
        <p:spPr>
          <a:xfrm>
            <a:off x="3732975" y="2033097"/>
            <a:ext cx="45713" cy="3528676"/>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p>
        </p:txBody>
      </p:sp>
      <p:sp>
        <p:nvSpPr>
          <p:cNvPr id="81" name="矩形 80"/>
          <p:cNvSpPr/>
          <p:nvPr/>
        </p:nvSpPr>
        <p:spPr>
          <a:xfrm>
            <a:off x="5347305" y="2033097"/>
            <a:ext cx="45713" cy="3528676"/>
          </a:xfrm>
          <a:prstGeom prst="rect">
            <a:avLst/>
          </a:prstGeom>
          <a:solidFill>
            <a:srgbClr val="202A36"/>
          </a:solidFill>
          <a:ln w="19050">
            <a:solidFill>
              <a:srgbClr val="202A36"/>
            </a:solid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p>
        </p:txBody>
      </p:sp>
      <p:sp>
        <p:nvSpPr>
          <p:cNvPr id="82" name="矩形 81"/>
          <p:cNvSpPr/>
          <p:nvPr/>
        </p:nvSpPr>
        <p:spPr>
          <a:xfrm>
            <a:off x="7004873" y="2033097"/>
            <a:ext cx="45713" cy="3528676"/>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p>
        </p:txBody>
      </p:sp>
      <p:sp>
        <p:nvSpPr>
          <p:cNvPr id="83" name="矩形 82"/>
          <p:cNvSpPr/>
          <p:nvPr/>
        </p:nvSpPr>
        <p:spPr>
          <a:xfrm>
            <a:off x="8667388" y="2033097"/>
            <a:ext cx="45713" cy="3528676"/>
          </a:xfrm>
          <a:prstGeom prst="rect">
            <a:avLst/>
          </a:prstGeom>
          <a:solidFill>
            <a:srgbClr val="202A36"/>
          </a:solidFill>
          <a:ln w="19050">
            <a:solidFill>
              <a:srgbClr val="202A36"/>
            </a:solid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p>
        </p:txBody>
      </p:sp>
      <p:sp>
        <p:nvSpPr>
          <p:cNvPr id="84" name="矩形 83"/>
          <p:cNvSpPr/>
          <p:nvPr/>
        </p:nvSpPr>
        <p:spPr>
          <a:xfrm>
            <a:off x="2207494" y="3267712"/>
            <a:ext cx="1428819" cy="400203"/>
          </a:xfrm>
          <a:prstGeom prst="rect">
            <a:avLst/>
          </a:prstGeom>
        </p:spPr>
        <p:txBody>
          <a:bodyPr wrap="square" lIns="91404" tIns="45702" rIns="91404" bIns="45702">
            <a:spAutoFit/>
          </a:bodyPr>
          <a:lstStyle/>
          <a:p>
            <a:pPr algn="ctr"/>
            <a:r>
              <a:rPr lang="en-US" altLang="zh-CN" sz="2000" b="1">
                <a:solidFill>
                  <a:schemeClr val="bg1"/>
                </a:solidFill>
                <a:latin typeface="Arial" panose="020b0604020202020204" pitchFamily="34" charset="0"/>
                <a:cs typeface="Arial" panose="020b0604020202020204" pitchFamily="34" charset="0"/>
              </a:rPr>
              <a:t>2010/2011</a:t>
            </a:r>
            <a:endParaRPr lang="zh-CN" altLang="en-US" sz="2000" b="1">
              <a:solidFill>
                <a:schemeClr val="bg1"/>
              </a:solidFill>
              <a:latin typeface="Arial" panose="020b0604020202020204" pitchFamily="34" charset="0"/>
              <a:cs typeface="Arial" panose="020b0604020202020204" pitchFamily="34" charset="0"/>
            </a:endParaRPr>
          </a:p>
        </p:txBody>
      </p:sp>
      <p:sp>
        <p:nvSpPr>
          <p:cNvPr id="85" name="矩形 84"/>
          <p:cNvSpPr/>
          <p:nvPr/>
        </p:nvSpPr>
        <p:spPr>
          <a:xfrm>
            <a:off x="3982059" y="3880142"/>
            <a:ext cx="1041410" cy="492557"/>
          </a:xfrm>
          <a:prstGeom prst="rect">
            <a:avLst/>
          </a:prstGeom>
        </p:spPr>
        <p:txBody>
          <a:bodyPr wrap="square" lIns="91404" tIns="45702" rIns="91404" bIns="45702">
            <a:spAutoFit/>
          </a:bodyPr>
          <a:lstStyle/>
          <a:p>
            <a:pPr algn="ctr"/>
            <a:r>
              <a:rPr lang="en-US" altLang="zh-CN" sz="2600" b="1">
                <a:solidFill>
                  <a:schemeClr val="bg1"/>
                </a:solidFill>
                <a:latin typeface="Arial" panose="020b0604020202020204" pitchFamily="34" charset="0"/>
                <a:cs typeface="Arial" panose="020b0604020202020204" pitchFamily="34" charset="0"/>
              </a:rPr>
              <a:t>2012</a:t>
            </a:r>
            <a:endParaRPr lang="zh-CN" altLang="en-US" sz="2600" b="1">
              <a:solidFill>
                <a:schemeClr val="bg1"/>
              </a:solidFill>
              <a:latin typeface="Arial" panose="020b0604020202020204" pitchFamily="34" charset="0"/>
              <a:cs typeface="Arial" panose="020b0604020202020204" pitchFamily="34" charset="0"/>
            </a:endParaRPr>
          </a:p>
        </p:txBody>
      </p:sp>
      <p:sp>
        <p:nvSpPr>
          <p:cNvPr id="86" name="矩形 85"/>
          <p:cNvSpPr/>
          <p:nvPr/>
        </p:nvSpPr>
        <p:spPr>
          <a:xfrm>
            <a:off x="5692595" y="3267713"/>
            <a:ext cx="1041410" cy="492557"/>
          </a:xfrm>
          <a:prstGeom prst="rect">
            <a:avLst/>
          </a:prstGeom>
        </p:spPr>
        <p:txBody>
          <a:bodyPr wrap="square" lIns="91404" tIns="45702" rIns="91404" bIns="45702">
            <a:spAutoFit/>
          </a:bodyPr>
          <a:lstStyle/>
          <a:p>
            <a:pPr algn="ctr"/>
            <a:r>
              <a:rPr lang="en-US" altLang="zh-CN" sz="2600" b="1">
                <a:solidFill>
                  <a:schemeClr val="bg1"/>
                </a:solidFill>
                <a:latin typeface="Arial" panose="020b0604020202020204" pitchFamily="34" charset="0"/>
                <a:cs typeface="Arial" panose="020b0604020202020204" pitchFamily="34" charset="0"/>
              </a:rPr>
              <a:t>2013</a:t>
            </a:r>
            <a:endParaRPr lang="zh-CN" altLang="en-US" sz="2600" b="1">
              <a:solidFill>
                <a:schemeClr val="bg1"/>
              </a:solidFill>
              <a:latin typeface="Arial" panose="020b0604020202020204" pitchFamily="34" charset="0"/>
              <a:cs typeface="Arial" panose="020b0604020202020204" pitchFamily="34" charset="0"/>
            </a:endParaRPr>
          </a:p>
        </p:txBody>
      </p:sp>
      <p:sp>
        <p:nvSpPr>
          <p:cNvPr id="87" name="矩形 86"/>
          <p:cNvSpPr/>
          <p:nvPr/>
        </p:nvSpPr>
        <p:spPr>
          <a:xfrm>
            <a:off x="7131771" y="3947147"/>
            <a:ext cx="1492990" cy="400203"/>
          </a:xfrm>
          <a:prstGeom prst="rect">
            <a:avLst/>
          </a:prstGeom>
          <a:noFill/>
        </p:spPr>
        <p:txBody>
          <a:bodyPr wrap="square" lIns="91404" tIns="45702" rIns="91404" bIns="45702">
            <a:spAutoFit/>
          </a:bodyPr>
          <a:lstStyle/>
          <a:p>
            <a:pPr algn="ctr"/>
            <a:r>
              <a:rPr lang="en-US" altLang="zh-CN" sz="2000" b="1">
                <a:solidFill>
                  <a:schemeClr val="bg1"/>
                </a:solidFill>
                <a:latin typeface="Arial" panose="020b0604020202020204" pitchFamily="34" charset="0"/>
                <a:cs typeface="Arial" panose="020b0604020202020204" pitchFamily="34" charset="0"/>
              </a:rPr>
              <a:t>2013/2015</a:t>
            </a:r>
            <a:endParaRPr lang="zh-CN" altLang="en-US" sz="2000" b="1">
              <a:solidFill>
                <a:schemeClr val="bg1"/>
              </a:solidFill>
              <a:latin typeface="Arial" panose="020b0604020202020204" pitchFamily="34" charset="0"/>
              <a:cs typeface="Arial" panose="020b0604020202020204" pitchFamily="34" charset="0"/>
            </a:endParaRPr>
          </a:p>
        </p:txBody>
      </p:sp>
      <p:sp>
        <p:nvSpPr>
          <p:cNvPr id="88" name="矩形 87"/>
          <p:cNvSpPr/>
          <p:nvPr/>
        </p:nvSpPr>
        <p:spPr>
          <a:xfrm>
            <a:off x="8995469" y="3261290"/>
            <a:ext cx="1041410" cy="492557"/>
          </a:xfrm>
          <a:prstGeom prst="rect">
            <a:avLst/>
          </a:prstGeom>
        </p:spPr>
        <p:txBody>
          <a:bodyPr wrap="square" lIns="91404" tIns="45702" rIns="91404" bIns="45702">
            <a:spAutoFit/>
          </a:bodyPr>
          <a:lstStyle/>
          <a:p>
            <a:pPr algn="ctr"/>
            <a:r>
              <a:rPr lang="en-US" altLang="zh-CN" sz="2600" b="1">
                <a:solidFill>
                  <a:schemeClr val="bg1"/>
                </a:solidFill>
                <a:latin typeface="Arial" panose="020b0604020202020204" pitchFamily="34" charset="0"/>
                <a:cs typeface="Arial" panose="020b0604020202020204" pitchFamily="34" charset="0"/>
              </a:rPr>
              <a:t>2016</a:t>
            </a:r>
            <a:endParaRPr lang="zh-CN" altLang="en-US" sz="2600" b="1">
              <a:solidFill>
                <a:schemeClr val="bg1"/>
              </a:solidFill>
              <a:latin typeface="Arial" panose="020b0604020202020204" pitchFamily="34" charset="0"/>
              <a:cs typeface="Arial" panose="020b0604020202020204" pitchFamily="34" charset="0"/>
            </a:endParaRPr>
          </a:p>
        </p:txBody>
      </p:sp>
      <p:sp>
        <p:nvSpPr>
          <p:cNvPr id="89" name="椭圆 88"/>
          <p:cNvSpPr/>
          <p:nvPr/>
        </p:nvSpPr>
        <p:spPr>
          <a:xfrm flipV="1">
            <a:off x="4398577" y="2421565"/>
            <a:ext cx="396956" cy="397100"/>
          </a:xfrm>
          <a:prstGeom prst="ellipse">
            <a:avLst/>
          </a:prstGeom>
          <a:solidFill>
            <a:srgbClr val="202A36"/>
          </a:solid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zh-CN" altLang="en-US"/>
          </a:p>
        </p:txBody>
      </p:sp>
      <p:sp>
        <p:nvSpPr>
          <p:cNvPr id="90" name="椭圆 89"/>
          <p:cNvSpPr/>
          <p:nvPr/>
        </p:nvSpPr>
        <p:spPr>
          <a:xfrm flipV="1">
            <a:off x="2666427" y="4589008"/>
            <a:ext cx="396956" cy="397100"/>
          </a:xfrm>
          <a:prstGeom prst="ellipse">
            <a:avLst/>
          </a:prstGeom>
          <a:solidFill>
            <a:srgbClr val="C00000"/>
          </a:solid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zh-CN" altLang="en-US"/>
          </a:p>
        </p:txBody>
      </p:sp>
      <p:sp>
        <p:nvSpPr>
          <p:cNvPr id="91" name="椭圆 90"/>
          <p:cNvSpPr/>
          <p:nvPr/>
        </p:nvSpPr>
        <p:spPr>
          <a:xfrm flipV="1">
            <a:off x="7679788" y="2428268"/>
            <a:ext cx="396956" cy="397100"/>
          </a:xfrm>
          <a:prstGeom prst="ellipse">
            <a:avLst/>
          </a:prstGeom>
          <a:solidFill>
            <a:srgbClr val="202A36"/>
          </a:solid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zh-CN" altLang="en-US"/>
          </a:p>
        </p:txBody>
      </p:sp>
      <p:sp>
        <p:nvSpPr>
          <p:cNvPr id="92" name="椭圆 91"/>
          <p:cNvSpPr/>
          <p:nvPr/>
        </p:nvSpPr>
        <p:spPr>
          <a:xfrm flipV="1">
            <a:off x="5999082" y="4597566"/>
            <a:ext cx="396956" cy="397100"/>
          </a:xfrm>
          <a:prstGeom prst="ellipse">
            <a:avLst/>
          </a:prstGeom>
          <a:solidFill>
            <a:srgbClr val="202A36"/>
          </a:solid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zh-CN" altLang="en-US"/>
          </a:p>
        </p:txBody>
      </p:sp>
      <p:sp>
        <p:nvSpPr>
          <p:cNvPr id="93" name="椭圆 92"/>
          <p:cNvSpPr/>
          <p:nvPr/>
        </p:nvSpPr>
        <p:spPr>
          <a:xfrm flipV="1">
            <a:off x="9317696" y="4589008"/>
            <a:ext cx="396956" cy="397100"/>
          </a:xfrm>
          <a:prstGeom prst="ellipse">
            <a:avLst/>
          </a:prstGeom>
          <a:solidFill>
            <a:srgbClr val="C00000"/>
          </a:solid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zh-CN" altLang="en-US"/>
          </a:p>
        </p:txBody>
      </p:sp>
      <p:sp>
        <p:nvSpPr>
          <p:cNvPr id="94" name="矩形 93"/>
          <p:cNvSpPr/>
          <p:nvPr/>
        </p:nvSpPr>
        <p:spPr>
          <a:xfrm>
            <a:off x="2150497" y="4589008"/>
            <a:ext cx="1428819" cy="400203"/>
          </a:xfrm>
          <a:prstGeom prst="rect">
            <a:avLst/>
          </a:prstGeom>
        </p:spPr>
        <p:txBody>
          <a:bodyPr wrap="square" lIns="91404" tIns="45702" rIns="91404" bIns="45702">
            <a:spAutoFit/>
          </a:bodyPr>
          <a:lstStyle/>
          <a:p>
            <a:pPr algn="ctr"/>
            <a:r>
              <a:rPr lang="en-US" altLang="zh-CN" sz="2000" b="1">
                <a:solidFill>
                  <a:schemeClr val="bg1"/>
                </a:solidFill>
                <a:latin typeface="Arial" panose="020b0604020202020204" pitchFamily="34" charset="0"/>
                <a:cs typeface="Arial" panose="020b0604020202020204" pitchFamily="34" charset="0"/>
              </a:rPr>
              <a:t>A</a:t>
            </a:r>
            <a:endParaRPr lang="zh-CN" altLang="en-US" sz="2000" b="1">
              <a:solidFill>
                <a:schemeClr val="bg1"/>
              </a:solidFill>
              <a:latin typeface="Arial" panose="020b0604020202020204" pitchFamily="34" charset="0"/>
              <a:cs typeface="Arial" panose="020b0604020202020204" pitchFamily="34" charset="0"/>
            </a:endParaRPr>
          </a:p>
        </p:txBody>
      </p:sp>
      <p:sp>
        <p:nvSpPr>
          <p:cNvPr id="95" name="矩形 94"/>
          <p:cNvSpPr/>
          <p:nvPr/>
        </p:nvSpPr>
        <p:spPr>
          <a:xfrm>
            <a:off x="3882648" y="2420013"/>
            <a:ext cx="1428819" cy="400203"/>
          </a:xfrm>
          <a:prstGeom prst="rect">
            <a:avLst/>
          </a:prstGeom>
        </p:spPr>
        <p:txBody>
          <a:bodyPr wrap="square" lIns="91404" tIns="45702" rIns="91404" bIns="45702">
            <a:spAutoFit/>
          </a:bodyPr>
          <a:lstStyle/>
          <a:p>
            <a:pPr algn="ctr"/>
            <a:r>
              <a:rPr lang="en-US" altLang="zh-CN" sz="2000" b="1">
                <a:solidFill>
                  <a:schemeClr val="bg1"/>
                </a:solidFill>
                <a:latin typeface="Arial" panose="020b0604020202020204" pitchFamily="34" charset="0"/>
                <a:cs typeface="Arial" panose="020b0604020202020204" pitchFamily="34" charset="0"/>
              </a:rPr>
              <a:t>B</a:t>
            </a:r>
            <a:endParaRPr lang="zh-CN" altLang="en-US" sz="2000" b="1">
              <a:solidFill>
                <a:schemeClr val="bg1"/>
              </a:solidFill>
              <a:latin typeface="Arial" panose="020b0604020202020204" pitchFamily="34" charset="0"/>
              <a:cs typeface="Arial" panose="020b0604020202020204" pitchFamily="34" charset="0"/>
            </a:endParaRPr>
          </a:p>
        </p:txBody>
      </p:sp>
      <p:sp>
        <p:nvSpPr>
          <p:cNvPr id="96" name="矩形 95"/>
          <p:cNvSpPr/>
          <p:nvPr/>
        </p:nvSpPr>
        <p:spPr>
          <a:xfrm>
            <a:off x="5483152" y="4584047"/>
            <a:ext cx="1428819" cy="400203"/>
          </a:xfrm>
          <a:prstGeom prst="rect">
            <a:avLst/>
          </a:prstGeom>
        </p:spPr>
        <p:txBody>
          <a:bodyPr wrap="square" lIns="91404" tIns="45702" rIns="91404" bIns="45702">
            <a:spAutoFit/>
          </a:bodyPr>
          <a:lstStyle/>
          <a:p>
            <a:pPr algn="ctr"/>
            <a:r>
              <a:rPr lang="en-US" altLang="zh-CN" sz="2000" b="1">
                <a:solidFill>
                  <a:schemeClr val="bg1"/>
                </a:solidFill>
                <a:latin typeface="Arial" panose="020b0604020202020204" pitchFamily="34" charset="0"/>
                <a:cs typeface="Arial" panose="020b0604020202020204" pitchFamily="34" charset="0"/>
              </a:rPr>
              <a:t>C</a:t>
            </a:r>
            <a:endParaRPr lang="zh-CN" altLang="en-US" sz="2000" b="1">
              <a:solidFill>
                <a:schemeClr val="bg1"/>
              </a:solidFill>
              <a:latin typeface="Arial" panose="020b0604020202020204" pitchFamily="34" charset="0"/>
              <a:cs typeface="Arial" panose="020b0604020202020204" pitchFamily="34" charset="0"/>
            </a:endParaRPr>
          </a:p>
        </p:txBody>
      </p:sp>
      <p:sp>
        <p:nvSpPr>
          <p:cNvPr id="97" name="矩形 96"/>
          <p:cNvSpPr/>
          <p:nvPr/>
        </p:nvSpPr>
        <p:spPr>
          <a:xfrm>
            <a:off x="8801765" y="4585905"/>
            <a:ext cx="1428819" cy="400203"/>
          </a:xfrm>
          <a:prstGeom prst="rect">
            <a:avLst/>
          </a:prstGeom>
        </p:spPr>
        <p:txBody>
          <a:bodyPr wrap="square" lIns="91404" tIns="45702" rIns="91404" bIns="45702">
            <a:spAutoFit/>
          </a:bodyPr>
          <a:lstStyle/>
          <a:p>
            <a:pPr algn="ctr"/>
            <a:r>
              <a:rPr lang="en-US" altLang="zh-CN" sz="2000" b="1">
                <a:solidFill>
                  <a:schemeClr val="bg1"/>
                </a:solidFill>
                <a:latin typeface="Arial" panose="020b0604020202020204" pitchFamily="34" charset="0"/>
                <a:cs typeface="Arial" panose="020b0604020202020204" pitchFamily="34" charset="0"/>
              </a:rPr>
              <a:t>E</a:t>
            </a:r>
            <a:endParaRPr lang="zh-CN" altLang="en-US" sz="2000" b="1">
              <a:solidFill>
                <a:schemeClr val="bg1"/>
              </a:solidFill>
              <a:latin typeface="Arial" panose="020b0604020202020204" pitchFamily="34" charset="0"/>
              <a:cs typeface="Arial" panose="020b0604020202020204" pitchFamily="34" charset="0"/>
            </a:endParaRPr>
          </a:p>
        </p:txBody>
      </p:sp>
      <p:sp>
        <p:nvSpPr>
          <p:cNvPr id="98" name="矩形 97"/>
          <p:cNvSpPr/>
          <p:nvPr/>
        </p:nvSpPr>
        <p:spPr>
          <a:xfrm>
            <a:off x="7163857" y="2438635"/>
            <a:ext cx="1428819" cy="400203"/>
          </a:xfrm>
          <a:prstGeom prst="rect">
            <a:avLst/>
          </a:prstGeom>
        </p:spPr>
        <p:txBody>
          <a:bodyPr wrap="square" lIns="91404" tIns="45702" rIns="91404" bIns="45702">
            <a:spAutoFit/>
          </a:bodyPr>
          <a:lstStyle/>
          <a:p>
            <a:pPr algn="ctr"/>
            <a:r>
              <a:rPr lang="en-US" altLang="zh-CN" sz="2000" b="1">
                <a:solidFill>
                  <a:schemeClr val="bg1"/>
                </a:solidFill>
                <a:latin typeface="Arial" panose="020b0604020202020204" pitchFamily="34" charset="0"/>
                <a:cs typeface="Arial" panose="020b0604020202020204" pitchFamily="34" charset="0"/>
              </a:rPr>
              <a:t>E</a:t>
            </a:r>
            <a:endParaRPr lang="zh-CN" altLang="en-US" sz="2000" b="1">
              <a:solidFill>
                <a:schemeClr val="bg1"/>
              </a:solidFill>
              <a:latin typeface="Arial" panose="020b0604020202020204" pitchFamily="34" charset="0"/>
              <a:cs typeface="Arial" panose="020b0604020202020204" pitchFamily="34" charset="0"/>
            </a:endParaRPr>
          </a:p>
        </p:txBody>
      </p:sp>
      <p:sp>
        <p:nvSpPr>
          <p:cNvPr id="42" name="矩形 6"/>
          <p:cNvSpPr>
            <a:spLocks noChangeArrowheads="1"/>
          </p:cNvSpPr>
          <p:nvPr/>
        </p:nvSpPr>
        <p:spPr bwMode="auto">
          <a:xfrm>
            <a:off x="-9087" y="478708"/>
            <a:ext cx="3256885" cy="21886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43" name="矩形 7"/>
          <p:cNvSpPr>
            <a:spLocks noChangeArrowheads="1"/>
          </p:cNvSpPr>
          <p:nvPr/>
        </p:nvSpPr>
        <p:spPr bwMode="auto">
          <a:xfrm>
            <a:off x="2970322" y="478708"/>
            <a:ext cx="4590232" cy="21886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44" name="矩形 8"/>
          <p:cNvSpPr>
            <a:spLocks noChangeArrowheads="1"/>
          </p:cNvSpPr>
          <p:nvPr/>
        </p:nvSpPr>
        <p:spPr bwMode="auto">
          <a:xfrm>
            <a:off x="6352253" y="477280"/>
            <a:ext cx="3299888" cy="22013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45" name="矩形 9"/>
          <p:cNvSpPr>
            <a:spLocks noChangeArrowheads="1"/>
          </p:cNvSpPr>
          <p:nvPr/>
        </p:nvSpPr>
        <p:spPr bwMode="auto">
          <a:xfrm>
            <a:off x="9582587" y="477280"/>
            <a:ext cx="2623927" cy="22013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46" name="组合 45"/>
          <p:cNvGrpSpPr/>
          <p:nvPr/>
        </p:nvGrpSpPr>
        <p:grpSpPr>
          <a:xfrm>
            <a:off x="895445" y="142664"/>
            <a:ext cx="3840912" cy="808757"/>
            <a:chOff x="903371" y="249943"/>
            <a:chExt cx="2831223" cy="679699"/>
          </a:xfrm>
        </p:grpSpPr>
        <p:sp>
          <p:nvSpPr>
            <p:cNvPr id="47" name="任意多边形 46"/>
            <p:cNvSpPr/>
            <p:nvPr/>
          </p:nvSpPr>
          <p:spPr bwMode="auto">
            <a:xfrm>
              <a:off x="903371" y="249943"/>
              <a:ext cx="2831223" cy="679699"/>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latin typeface="微软雅黑" panose="020b0503020204020204" pitchFamily="34" charset="-122"/>
              </a:endParaRPr>
            </a:p>
          </p:txBody>
        </p:sp>
        <p:sp>
          <p:nvSpPr>
            <p:cNvPr id="48" name="任意多边形 47"/>
            <p:cNvSpPr/>
            <p:nvPr/>
          </p:nvSpPr>
          <p:spPr bwMode="auto">
            <a:xfrm>
              <a:off x="1010779" y="325868"/>
              <a:ext cx="2628449" cy="52784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bg1"/>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latin typeface="微软雅黑" panose="020b0503020204020204" pitchFamily="34" charset="-122"/>
              </a:endParaRPr>
            </a:p>
          </p:txBody>
        </p:sp>
      </p:grpSp>
      <p:sp>
        <p:nvSpPr>
          <p:cNvPr id="49" name="标题 1"/>
          <p:cNvSpPr txBox="1"/>
          <p:nvPr/>
        </p:nvSpPr>
        <p:spPr>
          <a:xfrm>
            <a:off x="2003094" y="300024"/>
            <a:ext cx="7095588" cy="795095"/>
          </a:xfrm>
          <a:prstGeom prst="rect">
            <a:avLst/>
          </a:prstGeom>
        </p:spPr>
        <p:txBody>
          <a:bodyPr lIns="91437" tIns="45718" rIns="91437" bIns="45718">
            <a:normAutofit/>
          </a:bodyPr>
          <a:lstStyle>
            <a:lvl1pPr algn="ctr" defTabSz="913765" rtl="0" eaLnBrk="1" latinLnBrk="0" hangingPunct="1">
              <a:spcBef>
                <a:spcPct val="0"/>
              </a:spcBef>
              <a:buNone/>
              <a:defRPr sz="4400" kern="1200">
                <a:solidFill>
                  <a:schemeClr val="tx1"/>
                </a:solidFill>
                <a:latin typeface="+mj-lt"/>
                <a:ea typeface="+mj-ea"/>
                <a:cs typeface="+mj-cs"/>
              </a:defRPr>
            </a:lvl1pPr>
          </a:lstStyle>
          <a:p>
            <a:pPr algn="l"/>
            <a:r>
              <a:rPr lang="zh-CN" altLang="en-US" sz="2800" b="1">
                <a:solidFill>
                  <a:srgbClr val="C00000"/>
                </a:solidFill>
                <a:latin typeface="微软雅黑" panose="020b0503020204020204" pitchFamily="34" charset="-122"/>
                <a:ea typeface="微软雅黑" panose="020b0503020204020204" pitchFamily="34" charset="-122"/>
              </a:rPr>
              <a:t>个人成长履历</a:t>
            </a:r>
            <a:endParaRPr lang="zh-CN" altLang="en-US" sz="2800" b="1">
              <a:solidFill>
                <a:srgbClr val="C00000"/>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1356071" y="284685"/>
            <a:ext cx="691209" cy="584771"/>
          </a:xfrm>
          <a:prstGeom prst="rect">
            <a:avLst/>
          </a:prstGeom>
          <a:noFill/>
        </p:spPr>
        <p:txBody>
          <a:bodyPr wrap="none" lIns="91437" tIns="45718" rIns="91437" bIns="45718" rtlCol="0">
            <a:spAutoFit/>
          </a:bodyPr>
          <a:lstStyle/>
          <a:p>
            <a:r>
              <a:rPr lang="en-US" altLang="zh-CN" sz="3200" b="1">
                <a:solidFill>
                  <a:srgbClr val="C00000"/>
                </a:solidFill>
                <a:latin typeface="微软雅黑" panose="020b0503020204020204" pitchFamily="34" charset="-122"/>
                <a:ea typeface="微软雅黑" panose="020b0503020204020204" pitchFamily="34" charset="-122"/>
              </a:rPr>
              <a:t>02</a:t>
            </a:r>
            <a:endParaRPr lang="zh-CN" altLang="en-US" sz="32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42"/>
                                        </p:tgtEl>
                                        <p:attrNameLst>
                                          <p:attrName>r</p:attrName>
                                        </p:attrNameLst>
                                      </p:cBhvr>
                                    </p:animRot>
                                    <p:animRot by="-240000">
                                      <p:cBhvr>
                                        <p:cTn id="7" dur="200" fill="hold">
                                          <p:stCondLst>
                                            <p:cond delay="200"/>
                                          </p:stCondLst>
                                        </p:cTn>
                                        <p:tgtEl>
                                          <p:spTgt spid="42"/>
                                        </p:tgtEl>
                                        <p:attrNameLst>
                                          <p:attrName>r</p:attrName>
                                        </p:attrNameLst>
                                      </p:cBhvr>
                                    </p:animRot>
                                    <p:animRot by="240000">
                                      <p:cBhvr>
                                        <p:cTn id="8" dur="200" fill="hold">
                                          <p:stCondLst>
                                            <p:cond delay="400"/>
                                          </p:stCondLst>
                                        </p:cTn>
                                        <p:tgtEl>
                                          <p:spTgt spid="42"/>
                                        </p:tgtEl>
                                        <p:attrNameLst>
                                          <p:attrName>r</p:attrName>
                                        </p:attrNameLst>
                                      </p:cBhvr>
                                    </p:animRot>
                                    <p:animRot by="-240000">
                                      <p:cBhvr>
                                        <p:cTn id="9" dur="200" fill="hold">
                                          <p:stCondLst>
                                            <p:cond delay="600"/>
                                          </p:stCondLst>
                                        </p:cTn>
                                        <p:tgtEl>
                                          <p:spTgt spid="42"/>
                                        </p:tgtEl>
                                        <p:attrNameLst>
                                          <p:attrName>r</p:attrName>
                                        </p:attrNameLst>
                                      </p:cBhvr>
                                    </p:animRot>
                                    <p:animRot by="120000">
                                      <p:cBhvr>
                                        <p:cTn id="10" dur="200" fill="hold">
                                          <p:stCondLst>
                                            <p:cond delay="800"/>
                                          </p:stCondLst>
                                        </p:cTn>
                                        <p:tgtEl>
                                          <p:spTgt spid="42"/>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43"/>
                                        </p:tgtEl>
                                        <p:attrNameLst>
                                          <p:attrName>r</p:attrName>
                                        </p:attrNameLst>
                                      </p:cBhvr>
                                    </p:animRot>
                                    <p:animRot by="-240000">
                                      <p:cBhvr>
                                        <p:cTn id="13" dur="200" fill="hold">
                                          <p:stCondLst>
                                            <p:cond delay="200"/>
                                          </p:stCondLst>
                                        </p:cTn>
                                        <p:tgtEl>
                                          <p:spTgt spid="43"/>
                                        </p:tgtEl>
                                        <p:attrNameLst>
                                          <p:attrName>r</p:attrName>
                                        </p:attrNameLst>
                                      </p:cBhvr>
                                    </p:animRot>
                                    <p:animRot by="240000">
                                      <p:cBhvr>
                                        <p:cTn id="14" dur="200" fill="hold">
                                          <p:stCondLst>
                                            <p:cond delay="400"/>
                                          </p:stCondLst>
                                        </p:cTn>
                                        <p:tgtEl>
                                          <p:spTgt spid="43"/>
                                        </p:tgtEl>
                                        <p:attrNameLst>
                                          <p:attrName>r</p:attrName>
                                        </p:attrNameLst>
                                      </p:cBhvr>
                                    </p:animRot>
                                    <p:animRot by="-240000">
                                      <p:cBhvr>
                                        <p:cTn id="15" dur="200" fill="hold">
                                          <p:stCondLst>
                                            <p:cond delay="600"/>
                                          </p:stCondLst>
                                        </p:cTn>
                                        <p:tgtEl>
                                          <p:spTgt spid="43"/>
                                        </p:tgtEl>
                                        <p:attrNameLst>
                                          <p:attrName>r</p:attrName>
                                        </p:attrNameLst>
                                      </p:cBhvr>
                                    </p:animRot>
                                    <p:animRot by="120000">
                                      <p:cBhvr>
                                        <p:cTn id="16" dur="200" fill="hold">
                                          <p:stCondLst>
                                            <p:cond delay="800"/>
                                          </p:stCondLst>
                                        </p:cTn>
                                        <p:tgtEl>
                                          <p:spTgt spid="43"/>
                                        </p:tgtEl>
                                        <p:attrNameLst>
                                          <p:attrName>r</p:attrName>
                                        </p:attrNameLst>
                                      </p:cBhvr>
                                    </p:animRot>
                                  </p:childTnLst>
                                </p:cTn>
                              </p:par>
                              <p:par>
                                <p:cTn id="17" presetID="32" presetClass="emph" presetSubtype="0" fill="hold" grpId="0" nodeType="withEffect">
                                  <p:stCondLst>
                                    <p:cond delay="0"/>
                                  </p:stCondLst>
                                  <p:childTnLst>
                                    <p:animRot by="120000">
                                      <p:cBhvr>
                                        <p:cTn id="18" dur="100" fill="hold">
                                          <p:stCondLst>
                                            <p:cond delay="0"/>
                                          </p:stCondLst>
                                        </p:cTn>
                                        <p:tgtEl>
                                          <p:spTgt spid="44"/>
                                        </p:tgtEl>
                                        <p:attrNameLst>
                                          <p:attrName>r</p:attrName>
                                        </p:attrNameLst>
                                      </p:cBhvr>
                                    </p:animRot>
                                    <p:animRot by="-240000">
                                      <p:cBhvr>
                                        <p:cTn id="19" dur="200" fill="hold">
                                          <p:stCondLst>
                                            <p:cond delay="200"/>
                                          </p:stCondLst>
                                        </p:cTn>
                                        <p:tgtEl>
                                          <p:spTgt spid="44"/>
                                        </p:tgtEl>
                                        <p:attrNameLst>
                                          <p:attrName>r</p:attrName>
                                        </p:attrNameLst>
                                      </p:cBhvr>
                                    </p:animRot>
                                    <p:animRot by="240000">
                                      <p:cBhvr>
                                        <p:cTn id="20" dur="200" fill="hold">
                                          <p:stCondLst>
                                            <p:cond delay="400"/>
                                          </p:stCondLst>
                                        </p:cTn>
                                        <p:tgtEl>
                                          <p:spTgt spid="44"/>
                                        </p:tgtEl>
                                        <p:attrNameLst>
                                          <p:attrName>r</p:attrName>
                                        </p:attrNameLst>
                                      </p:cBhvr>
                                    </p:animRot>
                                    <p:animRot by="-240000">
                                      <p:cBhvr>
                                        <p:cTn id="21" dur="200" fill="hold">
                                          <p:stCondLst>
                                            <p:cond delay="600"/>
                                          </p:stCondLst>
                                        </p:cTn>
                                        <p:tgtEl>
                                          <p:spTgt spid="44"/>
                                        </p:tgtEl>
                                        <p:attrNameLst>
                                          <p:attrName>r</p:attrName>
                                        </p:attrNameLst>
                                      </p:cBhvr>
                                    </p:animRot>
                                    <p:animRot by="120000">
                                      <p:cBhvr>
                                        <p:cTn id="22" dur="200" fill="hold">
                                          <p:stCondLst>
                                            <p:cond delay="800"/>
                                          </p:stCondLst>
                                        </p:cTn>
                                        <p:tgtEl>
                                          <p:spTgt spid="44"/>
                                        </p:tgtEl>
                                        <p:attrNameLst>
                                          <p:attrName>r</p:attrName>
                                        </p:attrNameLst>
                                      </p:cBhvr>
                                    </p:animRot>
                                  </p:childTnLst>
                                </p:cTn>
                              </p:par>
                              <p:par>
                                <p:cTn id="23" presetID="32" presetClass="emph" presetSubtype="0" fill="hold" grpId="0" nodeType="withEffect">
                                  <p:stCondLst>
                                    <p:cond delay="0"/>
                                  </p:stCondLst>
                                  <p:childTnLst>
                                    <p:animRot by="120000">
                                      <p:cBhvr>
                                        <p:cTn id="24" dur="100" fill="hold">
                                          <p:stCondLst>
                                            <p:cond delay="0"/>
                                          </p:stCondLst>
                                        </p:cTn>
                                        <p:tgtEl>
                                          <p:spTgt spid="45"/>
                                        </p:tgtEl>
                                        <p:attrNameLst>
                                          <p:attrName>r</p:attrName>
                                        </p:attrNameLst>
                                      </p:cBhvr>
                                    </p:animRot>
                                    <p:animRot by="-240000">
                                      <p:cBhvr>
                                        <p:cTn id="25" dur="200" fill="hold">
                                          <p:stCondLst>
                                            <p:cond delay="200"/>
                                          </p:stCondLst>
                                        </p:cTn>
                                        <p:tgtEl>
                                          <p:spTgt spid="45"/>
                                        </p:tgtEl>
                                        <p:attrNameLst>
                                          <p:attrName>r</p:attrName>
                                        </p:attrNameLst>
                                      </p:cBhvr>
                                    </p:animRot>
                                    <p:animRot by="240000">
                                      <p:cBhvr>
                                        <p:cTn id="26" dur="200" fill="hold">
                                          <p:stCondLst>
                                            <p:cond delay="400"/>
                                          </p:stCondLst>
                                        </p:cTn>
                                        <p:tgtEl>
                                          <p:spTgt spid="45"/>
                                        </p:tgtEl>
                                        <p:attrNameLst>
                                          <p:attrName>r</p:attrName>
                                        </p:attrNameLst>
                                      </p:cBhvr>
                                    </p:animRot>
                                    <p:animRot by="-240000">
                                      <p:cBhvr>
                                        <p:cTn id="27" dur="200" fill="hold">
                                          <p:stCondLst>
                                            <p:cond delay="600"/>
                                          </p:stCondLst>
                                        </p:cTn>
                                        <p:tgtEl>
                                          <p:spTgt spid="45"/>
                                        </p:tgtEl>
                                        <p:attrNameLst>
                                          <p:attrName>r</p:attrName>
                                        </p:attrNameLst>
                                      </p:cBhvr>
                                    </p:animRot>
                                    <p:animRot by="120000">
                                      <p:cBhvr>
                                        <p:cTn id="28" dur="200" fill="hold">
                                          <p:stCondLst>
                                            <p:cond delay="800"/>
                                          </p:stCondLst>
                                        </p:cTn>
                                        <p:tgtEl>
                                          <p:spTgt spid="45"/>
                                        </p:tgtEl>
                                        <p:attrNameLst>
                                          <p:attrName>r</p:attrName>
                                        </p:attrNameLst>
                                      </p:cBhvr>
                                    </p:animRot>
                                  </p:childTnLst>
                                </p:cTn>
                              </p:par>
                              <p:par>
                                <p:cTn id="29" presetID="22" presetClass="entr" presetSubtype="8"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500"/>
                                        <p:tgtEl>
                                          <p:spTgt spid="46"/>
                                        </p:tgtEl>
                                      </p:cBhvr>
                                    </p:animEffect>
                                  </p:childTnLst>
                                </p:cTn>
                              </p:par>
                            </p:childTnLst>
                          </p:cTn>
                        </p:par>
                        <p:par>
                          <p:cTn id="32" fill="hold" nodeType="afterGroup">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childTnLst>
                          </p:cTn>
                        </p:par>
                      </p:childTnLst>
                    </p:cTn>
                  </p:par>
                  <p:par>
                    <p:cTn id="39" fill="hold" nodeType="clickPar">
                      <p:stCondLst>
                        <p:cond delay="indefinite"/>
                        <p:cond evt="onBegin" delay="0">
                          <p:tn val="38"/>
                        </p:cond>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fade">
                                      <p:cBhvr>
                                        <p:cTn id="43" dur="500"/>
                                        <p:tgtEl>
                                          <p:spTgt spid="80"/>
                                        </p:tgtEl>
                                      </p:cBhvr>
                                    </p:animEffect>
                                  </p:childTnLst>
                                </p:cTn>
                              </p:par>
                            </p:childTnLst>
                          </p:cTn>
                        </p:par>
                      </p:childTnLst>
                    </p:cTn>
                  </p:par>
                  <p:par>
                    <p:cTn id="44" fill="hold" nodeType="clickPar">
                      <p:stCondLst>
                        <p:cond delay="indefinite"/>
                        <p:cond evt="onBegin" delay="0">
                          <p:tn val="43"/>
                        </p:cond>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90"/>
                                        </p:tgtEl>
                                        <p:attrNameLst>
                                          <p:attrName>style.visibility</p:attrName>
                                        </p:attrNameLst>
                                      </p:cBhvr>
                                      <p:to>
                                        <p:strVal val="visible"/>
                                      </p:to>
                                    </p:set>
                                    <p:anim calcmode="lin" valueType="num">
                                      <p:cBhvr additive="base">
                                        <p:cTn id="48" dur="500" fill="hold"/>
                                        <p:tgtEl>
                                          <p:spTgt spid="90"/>
                                        </p:tgtEl>
                                        <p:attrNameLst>
                                          <p:attrName>ppt_x</p:attrName>
                                        </p:attrNameLst>
                                      </p:cBhvr>
                                      <p:tavLst>
                                        <p:tav tm="0">
                                          <p:val>
                                            <p:strVal val="0-#ppt_w/2"/>
                                          </p:val>
                                        </p:tav>
                                        <p:tav tm="100000">
                                          <p:val>
                                            <p:strVal val="#ppt_x"/>
                                          </p:val>
                                        </p:tav>
                                      </p:tavLst>
                                    </p:anim>
                                    <p:anim calcmode="lin" valueType="num">
                                      <p:cBhvr additive="base">
                                        <p:cTn id="49" dur="500" fill="hold"/>
                                        <p:tgtEl>
                                          <p:spTgt spid="90"/>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cond evt="onBegin" delay="0">
                          <p:tn val="49"/>
                        </p:cond>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75"/>
                                        </p:tgtEl>
                                        <p:attrNameLst>
                                          <p:attrName>style.visibility</p:attrName>
                                        </p:attrNameLst>
                                      </p:cBhvr>
                                      <p:to>
                                        <p:strVal val="visible"/>
                                      </p:to>
                                    </p:set>
                                    <p:anim calcmode="lin" valueType="num">
                                      <p:cBhvr additive="base">
                                        <p:cTn id="54" dur="500" fill="hold"/>
                                        <p:tgtEl>
                                          <p:spTgt spid="75"/>
                                        </p:tgtEl>
                                        <p:attrNameLst>
                                          <p:attrName>ppt_x</p:attrName>
                                        </p:attrNameLst>
                                      </p:cBhvr>
                                      <p:tavLst>
                                        <p:tav tm="0">
                                          <p:val>
                                            <p:strVal val="0-#ppt_w/2"/>
                                          </p:val>
                                        </p:tav>
                                        <p:tav tm="100000">
                                          <p:val>
                                            <p:strVal val="#ppt_x"/>
                                          </p:val>
                                        </p:tav>
                                      </p:tavLst>
                                    </p:anim>
                                    <p:anim calcmode="lin" valueType="num">
                                      <p:cBhvr additive="base">
                                        <p:cTn id="55" dur="5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cond evt="onBegin" delay="0">
                          <p:tn val="55"/>
                        </p:cond>
                      </p:stCondLst>
                      <p:childTnLst>
                        <p:par>
                          <p:cTn id="57" fill="hold">
                            <p:stCondLst>
                              <p:cond delay="0"/>
                            </p:stCondLst>
                            <p:childTnLst>
                              <p:par>
                                <p:cTn id="58" presetID="45" presetClass="entr" presetSubtype="0" fill="hold" grpId="0" nodeType="clickEffect">
                                  <p:stCondLst>
                                    <p:cond delay="0"/>
                                  </p:stCondLst>
                                  <p:childTnLst>
                                    <p:set>
                                      <p:cBhvr>
                                        <p:cTn id="59" dur="1" fill="hold">
                                          <p:stCondLst>
                                            <p:cond delay="0"/>
                                          </p:stCondLst>
                                        </p:cTn>
                                        <p:tgtEl>
                                          <p:spTgt spid="94"/>
                                        </p:tgtEl>
                                        <p:attrNameLst>
                                          <p:attrName>style.visibility</p:attrName>
                                        </p:attrNameLst>
                                      </p:cBhvr>
                                      <p:to>
                                        <p:strVal val="visible"/>
                                      </p:to>
                                    </p:set>
                                    <p:animEffect transition="in" filter="fade">
                                      <p:cBhvr>
                                        <p:cTn id="60" dur="1250"/>
                                        <p:tgtEl>
                                          <p:spTgt spid="94"/>
                                        </p:tgtEl>
                                      </p:cBhvr>
                                    </p:animEffect>
                                    <p:anim calcmode="lin" valueType="num">
                                      <p:cBhvr>
                                        <p:cTn id="61" dur="1250" fill="hold"/>
                                        <p:tgtEl>
                                          <p:spTgt spid="94"/>
                                        </p:tgtEl>
                                        <p:attrNameLst>
                                          <p:attrName>ppt_w</p:attrName>
                                        </p:attrNameLst>
                                      </p:cBhvr>
                                      <p:tavLst>
                                        <p:tav tm="0" fmla="#ppt_w*sin(2.5*pi*$)">
                                          <p:val>
                                            <p:fltVal val="0"/>
                                          </p:val>
                                        </p:tav>
                                        <p:tav tm="100000">
                                          <p:val>
                                            <p:fltVal val="1"/>
                                          </p:val>
                                        </p:tav>
                                      </p:tavLst>
                                    </p:anim>
                                    <p:anim calcmode="lin" valueType="num">
                                      <p:cBhvr>
                                        <p:cTn id="62" dur="1250" fill="hold"/>
                                        <p:tgtEl>
                                          <p:spTgt spid="94"/>
                                        </p:tgtEl>
                                        <p:attrNameLst>
                                          <p:attrName>ppt_h</p:attrName>
                                        </p:attrNameLst>
                                      </p:cBhvr>
                                      <p:tavLst>
                                        <p:tav tm="0">
                                          <p:val>
                                            <p:strVal val="#ppt_h"/>
                                          </p:val>
                                        </p:tav>
                                        <p:tav tm="100000">
                                          <p:val>
                                            <p:strVal val="#ppt_h"/>
                                          </p:val>
                                        </p:tav>
                                      </p:tavLst>
                                    </p:anim>
                                  </p:childTnLst>
                                </p:cTn>
                              </p:par>
                            </p:childTnLst>
                          </p:cTn>
                        </p:par>
                      </p:childTnLst>
                    </p:cTn>
                  </p:par>
                  <p:par>
                    <p:cTn id="63" fill="hold" nodeType="clickPar">
                      <p:stCondLst>
                        <p:cond delay="indefinite"/>
                        <p:cond evt="onBegin" delay="0">
                          <p:tn val="62"/>
                        </p:cond>
                      </p:stCondLst>
                      <p:childTnLst>
                        <p:par>
                          <p:cTn id="64" fill="hold">
                            <p:stCondLst>
                              <p:cond delay="0"/>
                            </p:stCondLst>
                            <p:childTnLst>
                              <p:par>
                                <p:cTn id="65" presetID="45" presetClass="entr" presetSubtype="0" fill="hold" grpId="0" nodeType="clickEffect">
                                  <p:stCondLst>
                                    <p:cond delay="0"/>
                                  </p:stCondLst>
                                  <p:childTnLst>
                                    <p:set>
                                      <p:cBhvr>
                                        <p:cTn id="66" dur="1" fill="hold">
                                          <p:stCondLst>
                                            <p:cond delay="0"/>
                                          </p:stCondLst>
                                        </p:cTn>
                                        <p:tgtEl>
                                          <p:spTgt spid="84"/>
                                        </p:tgtEl>
                                        <p:attrNameLst>
                                          <p:attrName>style.visibility</p:attrName>
                                        </p:attrNameLst>
                                      </p:cBhvr>
                                      <p:to>
                                        <p:strVal val="visible"/>
                                      </p:to>
                                    </p:set>
                                    <p:animEffect transition="in" filter="fade">
                                      <p:cBhvr>
                                        <p:cTn id="67" dur="1250"/>
                                        <p:tgtEl>
                                          <p:spTgt spid="84"/>
                                        </p:tgtEl>
                                      </p:cBhvr>
                                    </p:animEffect>
                                    <p:anim calcmode="lin" valueType="num">
                                      <p:cBhvr>
                                        <p:cTn id="68" dur="1250" fill="hold"/>
                                        <p:tgtEl>
                                          <p:spTgt spid="84"/>
                                        </p:tgtEl>
                                        <p:attrNameLst>
                                          <p:attrName>ppt_w</p:attrName>
                                        </p:attrNameLst>
                                      </p:cBhvr>
                                      <p:tavLst>
                                        <p:tav tm="0" fmla="#ppt_w*sin(2.5*pi*$)">
                                          <p:val>
                                            <p:fltVal val="0"/>
                                          </p:val>
                                        </p:tav>
                                        <p:tav tm="100000">
                                          <p:val>
                                            <p:fltVal val="1"/>
                                          </p:val>
                                        </p:tav>
                                      </p:tavLst>
                                    </p:anim>
                                    <p:anim calcmode="lin" valueType="num">
                                      <p:cBhvr>
                                        <p:cTn id="69" dur="1250" fill="hold"/>
                                        <p:tgtEl>
                                          <p:spTgt spid="84"/>
                                        </p:tgtEl>
                                        <p:attrNameLst>
                                          <p:attrName>ppt_h</p:attrName>
                                        </p:attrNameLst>
                                      </p:cBhvr>
                                      <p:tavLst>
                                        <p:tav tm="0">
                                          <p:val>
                                            <p:strVal val="#ppt_h"/>
                                          </p:val>
                                        </p:tav>
                                        <p:tav tm="100000">
                                          <p:val>
                                            <p:strVal val="#ppt_h"/>
                                          </p:val>
                                        </p:tav>
                                      </p:tavLst>
                                    </p:anim>
                                  </p:childTnLst>
                                </p:cTn>
                              </p:par>
                            </p:childTnLst>
                          </p:cTn>
                        </p:par>
                      </p:childTnLst>
                    </p:cTn>
                  </p:par>
                  <p:par>
                    <p:cTn id="70" fill="hold" nodeType="clickPar">
                      <p:stCondLst>
                        <p:cond delay="indefinite"/>
                        <p:cond evt="onBegin" delay="0">
                          <p:tn val="69"/>
                        </p:cond>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fade">
                                      <p:cBhvr>
                                        <p:cTn id="74" dur="1000"/>
                                        <p:tgtEl>
                                          <p:spTgt spid="66"/>
                                        </p:tgtEl>
                                      </p:cBhvr>
                                    </p:animEffect>
                                  </p:childTnLst>
                                </p:cTn>
                              </p:par>
                            </p:childTnLst>
                          </p:cTn>
                        </p:par>
                      </p:childTnLst>
                    </p:cTn>
                  </p:par>
                  <p:par>
                    <p:cTn id="75" fill="hold" nodeType="clickPar">
                      <p:stCondLst>
                        <p:cond delay="indefinite"/>
                        <p:cond evt="onBegin" delay="0">
                          <p:tn val="74"/>
                        </p:cond>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fade">
                                      <p:cBhvr>
                                        <p:cTn id="79" dur="1000"/>
                                        <p:tgtEl>
                                          <p:spTgt spid="65"/>
                                        </p:tgtEl>
                                      </p:cBhvr>
                                    </p:animEffect>
                                  </p:childTnLst>
                                </p:cTn>
                              </p:par>
                            </p:childTnLst>
                          </p:cTn>
                        </p:par>
                      </p:childTnLst>
                    </p:cTn>
                  </p:par>
                  <p:par>
                    <p:cTn id="80" fill="hold" nodeType="clickPar">
                      <p:stCondLst>
                        <p:cond delay="indefinite"/>
                        <p:cond evt="onBegin" delay="0">
                          <p:tn val="79"/>
                        </p:cond>
                      </p:stCondLst>
                      <p:childTnLst>
                        <p:par>
                          <p:cTn id="81" fill="hold">
                            <p:stCondLst>
                              <p:cond delay="0"/>
                            </p:stCondLst>
                            <p:childTnLst>
                              <p:par>
                                <p:cTn id="82" presetID="2" presetClass="entr" presetSubtype="2" fill="hold" grpId="0" nodeType="click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additive="base">
                                        <p:cTn id="84" dur="500" fill="hold"/>
                                        <p:tgtEl>
                                          <p:spTgt spid="89"/>
                                        </p:tgtEl>
                                        <p:attrNameLst>
                                          <p:attrName>ppt_x</p:attrName>
                                        </p:attrNameLst>
                                      </p:cBhvr>
                                      <p:tavLst>
                                        <p:tav tm="0">
                                          <p:val>
                                            <p:strVal val="1+#ppt_w/2"/>
                                          </p:val>
                                        </p:tav>
                                        <p:tav tm="100000">
                                          <p:val>
                                            <p:strVal val="#ppt_x"/>
                                          </p:val>
                                        </p:tav>
                                      </p:tavLst>
                                    </p:anim>
                                    <p:anim calcmode="lin" valueType="num">
                                      <p:cBhvr additive="base">
                                        <p:cTn id="85" dur="500" fill="hold"/>
                                        <p:tgtEl>
                                          <p:spTgt spid="89"/>
                                        </p:tgtEl>
                                        <p:attrNameLst>
                                          <p:attrName>ppt_y</p:attrName>
                                        </p:attrNameLst>
                                      </p:cBhvr>
                                      <p:tavLst>
                                        <p:tav tm="0">
                                          <p:val>
                                            <p:strVal val="#ppt_y"/>
                                          </p:val>
                                        </p:tav>
                                        <p:tav tm="100000">
                                          <p:val>
                                            <p:strVal val="#ppt_y"/>
                                          </p:val>
                                        </p:tav>
                                      </p:tavLst>
                                    </p:anim>
                                  </p:childTnLst>
                                </p:cTn>
                              </p:par>
                            </p:childTnLst>
                          </p:cTn>
                        </p:par>
                      </p:childTnLst>
                    </p:cTn>
                  </p:par>
                  <p:par>
                    <p:cTn id="86" fill="hold" nodeType="clickPar">
                      <p:stCondLst>
                        <p:cond delay="indefinite"/>
                        <p:cond evt="onBegin" delay="0">
                          <p:tn val="85"/>
                        </p:cond>
                      </p:stCondLst>
                      <p:childTnLst>
                        <p:par>
                          <p:cTn id="87" fill="hold">
                            <p:stCondLst>
                              <p:cond delay="0"/>
                            </p:stCondLst>
                            <p:childTnLst>
                              <p:par>
                                <p:cTn id="88" presetID="2" presetClass="entr" presetSubtype="2" fill="hold" grpId="0" nodeType="clickEffect">
                                  <p:stCondLst>
                                    <p:cond delay="0"/>
                                  </p:stCondLst>
                                  <p:childTnLst>
                                    <p:set>
                                      <p:cBhvr>
                                        <p:cTn id="89" dur="1" fill="hold">
                                          <p:stCondLst>
                                            <p:cond delay="0"/>
                                          </p:stCondLst>
                                        </p:cTn>
                                        <p:tgtEl>
                                          <p:spTgt spid="76"/>
                                        </p:tgtEl>
                                        <p:attrNameLst>
                                          <p:attrName>style.visibility</p:attrName>
                                        </p:attrNameLst>
                                      </p:cBhvr>
                                      <p:to>
                                        <p:strVal val="visible"/>
                                      </p:to>
                                    </p:set>
                                    <p:anim calcmode="lin" valueType="num">
                                      <p:cBhvr additive="base">
                                        <p:cTn id="90" dur="500" fill="hold"/>
                                        <p:tgtEl>
                                          <p:spTgt spid="76"/>
                                        </p:tgtEl>
                                        <p:attrNameLst>
                                          <p:attrName>ppt_x</p:attrName>
                                        </p:attrNameLst>
                                      </p:cBhvr>
                                      <p:tavLst>
                                        <p:tav tm="0">
                                          <p:val>
                                            <p:strVal val="1+#ppt_w/2"/>
                                          </p:val>
                                        </p:tav>
                                        <p:tav tm="100000">
                                          <p:val>
                                            <p:strVal val="#ppt_x"/>
                                          </p:val>
                                        </p:tav>
                                      </p:tavLst>
                                    </p:anim>
                                    <p:anim calcmode="lin" valueType="num">
                                      <p:cBhvr additive="base">
                                        <p:cTn id="91" dur="500" fill="hold"/>
                                        <p:tgtEl>
                                          <p:spTgt spid="76"/>
                                        </p:tgtEl>
                                        <p:attrNameLst>
                                          <p:attrName>ppt_y</p:attrName>
                                        </p:attrNameLst>
                                      </p:cBhvr>
                                      <p:tavLst>
                                        <p:tav tm="0">
                                          <p:val>
                                            <p:strVal val="#ppt_y"/>
                                          </p:val>
                                        </p:tav>
                                        <p:tav tm="100000">
                                          <p:val>
                                            <p:strVal val="#ppt_y"/>
                                          </p:val>
                                        </p:tav>
                                      </p:tavLst>
                                    </p:anim>
                                  </p:childTnLst>
                                </p:cTn>
                              </p:par>
                            </p:childTnLst>
                          </p:cTn>
                        </p:par>
                      </p:childTnLst>
                    </p:cTn>
                  </p:par>
                  <p:par>
                    <p:cTn id="92" fill="hold" nodeType="clickPar">
                      <p:stCondLst>
                        <p:cond delay="indefinite"/>
                        <p:cond evt="onBegin" delay="0">
                          <p:tn val="91"/>
                        </p:cond>
                      </p:stCondLst>
                      <p:childTnLst>
                        <p:par>
                          <p:cTn id="93" fill="hold">
                            <p:stCondLst>
                              <p:cond delay="0"/>
                            </p:stCondLst>
                            <p:childTnLst>
                              <p:par>
                                <p:cTn id="94" presetID="45" presetClass="entr" presetSubtype="0" fill="hold" grpId="0" nodeType="clickEffect">
                                  <p:stCondLst>
                                    <p:cond delay="0"/>
                                  </p:stCondLst>
                                  <p:childTnLst>
                                    <p:set>
                                      <p:cBhvr>
                                        <p:cTn id="95" dur="1" fill="hold">
                                          <p:stCondLst>
                                            <p:cond delay="0"/>
                                          </p:stCondLst>
                                        </p:cTn>
                                        <p:tgtEl>
                                          <p:spTgt spid="95"/>
                                        </p:tgtEl>
                                        <p:attrNameLst>
                                          <p:attrName>style.visibility</p:attrName>
                                        </p:attrNameLst>
                                      </p:cBhvr>
                                      <p:to>
                                        <p:strVal val="visible"/>
                                      </p:to>
                                    </p:set>
                                    <p:animEffect transition="in" filter="fade">
                                      <p:cBhvr>
                                        <p:cTn id="96" dur="1250"/>
                                        <p:tgtEl>
                                          <p:spTgt spid="95"/>
                                        </p:tgtEl>
                                      </p:cBhvr>
                                    </p:animEffect>
                                    <p:anim calcmode="lin" valueType="num">
                                      <p:cBhvr>
                                        <p:cTn id="97" dur="1250" fill="hold"/>
                                        <p:tgtEl>
                                          <p:spTgt spid="95"/>
                                        </p:tgtEl>
                                        <p:attrNameLst>
                                          <p:attrName>ppt_w</p:attrName>
                                        </p:attrNameLst>
                                      </p:cBhvr>
                                      <p:tavLst>
                                        <p:tav tm="0" fmla="#ppt_w*sin(2.5*pi*$)">
                                          <p:val>
                                            <p:fltVal val="0"/>
                                          </p:val>
                                        </p:tav>
                                        <p:tav tm="100000">
                                          <p:val>
                                            <p:fltVal val="1"/>
                                          </p:val>
                                        </p:tav>
                                      </p:tavLst>
                                    </p:anim>
                                    <p:anim calcmode="lin" valueType="num">
                                      <p:cBhvr>
                                        <p:cTn id="98" dur="1250" fill="hold"/>
                                        <p:tgtEl>
                                          <p:spTgt spid="95"/>
                                        </p:tgtEl>
                                        <p:attrNameLst>
                                          <p:attrName>ppt_h</p:attrName>
                                        </p:attrNameLst>
                                      </p:cBhvr>
                                      <p:tavLst>
                                        <p:tav tm="0">
                                          <p:val>
                                            <p:strVal val="#ppt_h"/>
                                          </p:val>
                                        </p:tav>
                                        <p:tav tm="100000">
                                          <p:val>
                                            <p:strVal val="#ppt_h"/>
                                          </p:val>
                                        </p:tav>
                                      </p:tavLst>
                                    </p:anim>
                                  </p:childTnLst>
                                </p:cTn>
                              </p:par>
                            </p:childTnLst>
                          </p:cTn>
                        </p:par>
                      </p:childTnLst>
                    </p:cTn>
                  </p:par>
                  <p:par>
                    <p:cTn id="99" fill="hold" nodeType="clickPar">
                      <p:stCondLst>
                        <p:cond delay="indefinite"/>
                        <p:cond evt="onBegin" delay="0">
                          <p:tn val="98"/>
                        </p:cond>
                      </p:stCondLst>
                      <p:childTnLst>
                        <p:par>
                          <p:cTn id="100" fill="hold">
                            <p:stCondLst>
                              <p:cond delay="0"/>
                            </p:stCondLst>
                            <p:childTnLst>
                              <p:par>
                                <p:cTn id="101" presetID="45" presetClass="entr" presetSubtype="0" fill="hold" grpId="0" nodeType="clickEffect">
                                  <p:stCondLst>
                                    <p:cond delay="0"/>
                                  </p:stCondLst>
                                  <p:childTnLst>
                                    <p:set>
                                      <p:cBhvr>
                                        <p:cTn id="102" dur="1" fill="hold">
                                          <p:stCondLst>
                                            <p:cond delay="0"/>
                                          </p:stCondLst>
                                        </p:cTn>
                                        <p:tgtEl>
                                          <p:spTgt spid="85"/>
                                        </p:tgtEl>
                                        <p:attrNameLst>
                                          <p:attrName>style.visibility</p:attrName>
                                        </p:attrNameLst>
                                      </p:cBhvr>
                                      <p:to>
                                        <p:strVal val="visible"/>
                                      </p:to>
                                    </p:set>
                                    <p:animEffect transition="in" filter="fade">
                                      <p:cBhvr>
                                        <p:cTn id="103" dur="1250"/>
                                        <p:tgtEl>
                                          <p:spTgt spid="85"/>
                                        </p:tgtEl>
                                      </p:cBhvr>
                                    </p:animEffect>
                                    <p:anim calcmode="lin" valueType="num">
                                      <p:cBhvr>
                                        <p:cTn id="104" dur="1250" fill="hold"/>
                                        <p:tgtEl>
                                          <p:spTgt spid="85"/>
                                        </p:tgtEl>
                                        <p:attrNameLst>
                                          <p:attrName>ppt_w</p:attrName>
                                        </p:attrNameLst>
                                      </p:cBhvr>
                                      <p:tavLst>
                                        <p:tav tm="0" fmla="#ppt_w*sin(2.5*pi*$)">
                                          <p:val>
                                            <p:fltVal val="0"/>
                                          </p:val>
                                        </p:tav>
                                        <p:tav tm="100000">
                                          <p:val>
                                            <p:fltVal val="1"/>
                                          </p:val>
                                        </p:tav>
                                      </p:tavLst>
                                    </p:anim>
                                    <p:anim calcmode="lin" valueType="num">
                                      <p:cBhvr>
                                        <p:cTn id="105" dur="1250" fill="hold"/>
                                        <p:tgtEl>
                                          <p:spTgt spid="85"/>
                                        </p:tgtEl>
                                        <p:attrNameLst>
                                          <p:attrName>ppt_h</p:attrName>
                                        </p:attrNameLst>
                                      </p:cBhvr>
                                      <p:tavLst>
                                        <p:tav tm="0">
                                          <p:val>
                                            <p:strVal val="#ppt_h"/>
                                          </p:val>
                                        </p:tav>
                                        <p:tav tm="100000">
                                          <p:val>
                                            <p:strVal val="#ppt_h"/>
                                          </p:val>
                                        </p:tav>
                                      </p:tavLst>
                                    </p:anim>
                                  </p:childTnLst>
                                </p:cTn>
                              </p:par>
                            </p:childTnLst>
                          </p:cTn>
                        </p:par>
                      </p:childTnLst>
                    </p:cTn>
                  </p:par>
                  <p:par>
                    <p:cTn id="106" fill="hold" nodeType="clickPar">
                      <p:stCondLst>
                        <p:cond delay="indefinite"/>
                        <p:cond evt="onBegin" delay="0">
                          <p:tn val="105"/>
                        </p:cond>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72"/>
                                        </p:tgtEl>
                                        <p:attrNameLst>
                                          <p:attrName>style.visibility</p:attrName>
                                        </p:attrNameLst>
                                      </p:cBhvr>
                                      <p:to>
                                        <p:strVal val="visible"/>
                                      </p:to>
                                    </p:set>
                                    <p:animEffect transition="in" filter="fade">
                                      <p:cBhvr>
                                        <p:cTn id="110" dur="1000"/>
                                        <p:tgtEl>
                                          <p:spTgt spid="72"/>
                                        </p:tgtEl>
                                      </p:cBhvr>
                                    </p:animEffect>
                                  </p:childTnLst>
                                </p:cTn>
                              </p:par>
                            </p:childTnLst>
                          </p:cTn>
                        </p:par>
                      </p:childTnLst>
                    </p:cTn>
                  </p:par>
                  <p:par>
                    <p:cTn id="111" fill="hold" nodeType="clickPar">
                      <p:stCondLst>
                        <p:cond delay="indefinite"/>
                        <p:cond evt="onBegin" delay="0">
                          <p:tn val="110"/>
                        </p:cond>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fade">
                                      <p:cBhvr>
                                        <p:cTn id="115" dur="1000"/>
                                        <p:tgtEl>
                                          <p:spTgt spid="71"/>
                                        </p:tgtEl>
                                      </p:cBhvr>
                                    </p:animEffect>
                                  </p:childTnLst>
                                </p:cTn>
                              </p:par>
                            </p:childTnLst>
                          </p:cTn>
                        </p:par>
                      </p:childTnLst>
                    </p:cTn>
                  </p:par>
                  <p:par>
                    <p:cTn id="116" fill="hold" nodeType="clickPar">
                      <p:stCondLst>
                        <p:cond delay="indefinite"/>
                        <p:cond evt="onBegin" delay="0">
                          <p:tn val="115"/>
                        </p:cond>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81"/>
                                        </p:tgtEl>
                                        <p:attrNameLst>
                                          <p:attrName>style.visibility</p:attrName>
                                        </p:attrNameLst>
                                      </p:cBhvr>
                                      <p:to>
                                        <p:strVal val="visible"/>
                                      </p:to>
                                    </p:set>
                                    <p:animEffect transition="in" filter="fade">
                                      <p:cBhvr>
                                        <p:cTn id="120" dur="500"/>
                                        <p:tgtEl>
                                          <p:spTgt spid="81"/>
                                        </p:tgtEl>
                                      </p:cBhvr>
                                    </p:animEffect>
                                  </p:childTnLst>
                                </p:cTn>
                              </p:par>
                            </p:childTnLst>
                          </p:cTn>
                        </p:par>
                      </p:childTnLst>
                    </p:cTn>
                  </p:par>
                  <p:par>
                    <p:cTn id="121" fill="hold" nodeType="clickPar">
                      <p:stCondLst>
                        <p:cond delay="indefinite"/>
                        <p:cond evt="onBegin" delay="0">
                          <p:tn val="120"/>
                        </p:cond>
                      </p:stCondLst>
                      <p:childTnLst>
                        <p:par>
                          <p:cTn id="122" fill="hold">
                            <p:stCondLst>
                              <p:cond delay="0"/>
                            </p:stCondLst>
                            <p:childTnLst>
                              <p:par>
                                <p:cTn id="123" presetID="2" presetClass="entr" presetSubtype="2" fill="hold" grpId="0" nodeType="click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500" fill="hold"/>
                                        <p:tgtEl>
                                          <p:spTgt spid="77"/>
                                        </p:tgtEl>
                                        <p:attrNameLst>
                                          <p:attrName>ppt_x</p:attrName>
                                        </p:attrNameLst>
                                      </p:cBhvr>
                                      <p:tavLst>
                                        <p:tav tm="0">
                                          <p:val>
                                            <p:strVal val="1+#ppt_w/2"/>
                                          </p:val>
                                        </p:tav>
                                        <p:tav tm="100000">
                                          <p:val>
                                            <p:strVal val="#ppt_x"/>
                                          </p:val>
                                        </p:tav>
                                      </p:tavLst>
                                    </p:anim>
                                    <p:anim calcmode="lin" valueType="num">
                                      <p:cBhvr additive="base">
                                        <p:cTn id="126" dur="5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127" fill="hold" nodeType="clickPar">
                      <p:stCondLst>
                        <p:cond delay="indefinite"/>
                        <p:cond evt="onBegin" delay="0">
                          <p:tn val="126"/>
                        </p:cond>
                      </p:stCondLst>
                      <p:childTnLst>
                        <p:par>
                          <p:cTn id="128" fill="hold">
                            <p:stCondLst>
                              <p:cond delay="0"/>
                            </p:stCondLst>
                            <p:childTnLst>
                              <p:par>
                                <p:cTn id="129" presetID="2" presetClass="entr" presetSubtype="2" fill="hold" grpId="0" nodeType="clickEffect">
                                  <p:stCondLst>
                                    <p:cond delay="0"/>
                                  </p:stCondLst>
                                  <p:childTnLst>
                                    <p:set>
                                      <p:cBhvr>
                                        <p:cTn id="130" dur="1" fill="hold">
                                          <p:stCondLst>
                                            <p:cond delay="0"/>
                                          </p:stCondLst>
                                        </p:cTn>
                                        <p:tgtEl>
                                          <p:spTgt spid="92"/>
                                        </p:tgtEl>
                                        <p:attrNameLst>
                                          <p:attrName>style.visibility</p:attrName>
                                        </p:attrNameLst>
                                      </p:cBhvr>
                                      <p:to>
                                        <p:strVal val="visible"/>
                                      </p:to>
                                    </p:set>
                                    <p:anim calcmode="lin" valueType="num">
                                      <p:cBhvr additive="base">
                                        <p:cTn id="131" dur="500" fill="hold"/>
                                        <p:tgtEl>
                                          <p:spTgt spid="92"/>
                                        </p:tgtEl>
                                        <p:attrNameLst>
                                          <p:attrName>ppt_x</p:attrName>
                                        </p:attrNameLst>
                                      </p:cBhvr>
                                      <p:tavLst>
                                        <p:tav tm="0">
                                          <p:val>
                                            <p:strVal val="1+#ppt_w/2"/>
                                          </p:val>
                                        </p:tav>
                                        <p:tav tm="100000">
                                          <p:val>
                                            <p:strVal val="#ppt_x"/>
                                          </p:val>
                                        </p:tav>
                                      </p:tavLst>
                                    </p:anim>
                                    <p:anim calcmode="lin" valueType="num">
                                      <p:cBhvr additive="base">
                                        <p:cTn id="132" dur="500" fill="hold"/>
                                        <p:tgtEl>
                                          <p:spTgt spid="92"/>
                                        </p:tgtEl>
                                        <p:attrNameLst>
                                          <p:attrName>ppt_y</p:attrName>
                                        </p:attrNameLst>
                                      </p:cBhvr>
                                      <p:tavLst>
                                        <p:tav tm="0">
                                          <p:val>
                                            <p:strVal val="#ppt_y"/>
                                          </p:val>
                                        </p:tav>
                                        <p:tav tm="100000">
                                          <p:val>
                                            <p:strVal val="#ppt_y"/>
                                          </p:val>
                                        </p:tav>
                                      </p:tavLst>
                                    </p:anim>
                                  </p:childTnLst>
                                </p:cTn>
                              </p:par>
                            </p:childTnLst>
                          </p:cTn>
                        </p:par>
                      </p:childTnLst>
                    </p:cTn>
                  </p:par>
                  <p:par>
                    <p:cTn id="133" fill="hold" nodeType="clickPar">
                      <p:stCondLst>
                        <p:cond delay="indefinite"/>
                        <p:cond evt="onBegin" delay="0">
                          <p:tn val="132"/>
                        </p:cond>
                      </p:stCondLst>
                      <p:childTnLst>
                        <p:par>
                          <p:cTn id="134" fill="hold">
                            <p:stCondLst>
                              <p:cond delay="0"/>
                            </p:stCondLst>
                            <p:childTnLst>
                              <p:par>
                                <p:cTn id="135" presetID="45" presetClass="entr" presetSubtype="0" fill="hold" grpId="0" nodeType="clickEffect">
                                  <p:stCondLst>
                                    <p:cond delay="0"/>
                                  </p:stCondLst>
                                  <p:childTnLst>
                                    <p:set>
                                      <p:cBhvr>
                                        <p:cTn id="136" dur="1" fill="hold">
                                          <p:stCondLst>
                                            <p:cond delay="0"/>
                                          </p:stCondLst>
                                        </p:cTn>
                                        <p:tgtEl>
                                          <p:spTgt spid="96"/>
                                        </p:tgtEl>
                                        <p:attrNameLst>
                                          <p:attrName>style.visibility</p:attrName>
                                        </p:attrNameLst>
                                      </p:cBhvr>
                                      <p:to>
                                        <p:strVal val="visible"/>
                                      </p:to>
                                    </p:set>
                                    <p:animEffect transition="in" filter="fade">
                                      <p:cBhvr>
                                        <p:cTn id="137" dur="1250"/>
                                        <p:tgtEl>
                                          <p:spTgt spid="96"/>
                                        </p:tgtEl>
                                      </p:cBhvr>
                                    </p:animEffect>
                                    <p:anim calcmode="lin" valueType="num">
                                      <p:cBhvr>
                                        <p:cTn id="138" dur="1250" fill="hold"/>
                                        <p:tgtEl>
                                          <p:spTgt spid="96"/>
                                        </p:tgtEl>
                                        <p:attrNameLst>
                                          <p:attrName>ppt_w</p:attrName>
                                        </p:attrNameLst>
                                      </p:cBhvr>
                                      <p:tavLst>
                                        <p:tav tm="0" fmla="#ppt_w*sin(2.5*pi*$)">
                                          <p:val>
                                            <p:fltVal val="0"/>
                                          </p:val>
                                        </p:tav>
                                        <p:tav tm="100000">
                                          <p:val>
                                            <p:fltVal val="1"/>
                                          </p:val>
                                        </p:tav>
                                      </p:tavLst>
                                    </p:anim>
                                    <p:anim calcmode="lin" valueType="num">
                                      <p:cBhvr>
                                        <p:cTn id="139" dur="1250" fill="hold"/>
                                        <p:tgtEl>
                                          <p:spTgt spid="96"/>
                                        </p:tgtEl>
                                        <p:attrNameLst>
                                          <p:attrName>ppt_h</p:attrName>
                                        </p:attrNameLst>
                                      </p:cBhvr>
                                      <p:tavLst>
                                        <p:tav tm="0">
                                          <p:val>
                                            <p:strVal val="#ppt_h"/>
                                          </p:val>
                                        </p:tav>
                                        <p:tav tm="100000">
                                          <p:val>
                                            <p:strVal val="#ppt_h"/>
                                          </p:val>
                                        </p:tav>
                                      </p:tavLst>
                                    </p:anim>
                                  </p:childTnLst>
                                </p:cTn>
                              </p:par>
                            </p:childTnLst>
                          </p:cTn>
                        </p:par>
                      </p:childTnLst>
                    </p:cTn>
                  </p:par>
                  <p:par>
                    <p:cTn id="140" fill="hold" nodeType="clickPar">
                      <p:stCondLst>
                        <p:cond delay="indefinite"/>
                        <p:cond evt="onBegin" delay="0">
                          <p:tn val="139"/>
                        </p:cond>
                      </p:stCondLst>
                      <p:childTnLst>
                        <p:par>
                          <p:cTn id="141" fill="hold">
                            <p:stCondLst>
                              <p:cond delay="0"/>
                            </p:stCondLst>
                            <p:childTnLst>
                              <p:par>
                                <p:cTn id="142" presetID="45" presetClass="entr" presetSubtype="0" fill="hold" grpId="0" nodeType="clickEffect">
                                  <p:stCondLst>
                                    <p:cond delay="0"/>
                                  </p:stCondLst>
                                  <p:childTnLst>
                                    <p:set>
                                      <p:cBhvr>
                                        <p:cTn id="143" dur="1" fill="hold">
                                          <p:stCondLst>
                                            <p:cond delay="0"/>
                                          </p:stCondLst>
                                        </p:cTn>
                                        <p:tgtEl>
                                          <p:spTgt spid="86"/>
                                        </p:tgtEl>
                                        <p:attrNameLst>
                                          <p:attrName>style.visibility</p:attrName>
                                        </p:attrNameLst>
                                      </p:cBhvr>
                                      <p:to>
                                        <p:strVal val="visible"/>
                                      </p:to>
                                    </p:set>
                                    <p:animEffect transition="in" filter="fade">
                                      <p:cBhvr>
                                        <p:cTn id="144" dur="1250"/>
                                        <p:tgtEl>
                                          <p:spTgt spid="86"/>
                                        </p:tgtEl>
                                      </p:cBhvr>
                                    </p:animEffect>
                                    <p:anim calcmode="lin" valueType="num">
                                      <p:cBhvr>
                                        <p:cTn id="145" dur="1250" fill="hold"/>
                                        <p:tgtEl>
                                          <p:spTgt spid="86"/>
                                        </p:tgtEl>
                                        <p:attrNameLst>
                                          <p:attrName>ppt_w</p:attrName>
                                        </p:attrNameLst>
                                      </p:cBhvr>
                                      <p:tavLst>
                                        <p:tav tm="0" fmla="#ppt_w*sin(2.5*pi*$)">
                                          <p:val>
                                            <p:fltVal val="0"/>
                                          </p:val>
                                        </p:tav>
                                        <p:tav tm="100000">
                                          <p:val>
                                            <p:fltVal val="1"/>
                                          </p:val>
                                        </p:tav>
                                      </p:tavLst>
                                    </p:anim>
                                    <p:anim calcmode="lin" valueType="num">
                                      <p:cBhvr>
                                        <p:cTn id="146" dur="1250" fill="hold"/>
                                        <p:tgtEl>
                                          <p:spTgt spid="86"/>
                                        </p:tgtEl>
                                        <p:attrNameLst>
                                          <p:attrName>ppt_h</p:attrName>
                                        </p:attrNameLst>
                                      </p:cBhvr>
                                      <p:tavLst>
                                        <p:tav tm="0">
                                          <p:val>
                                            <p:strVal val="#ppt_h"/>
                                          </p:val>
                                        </p:tav>
                                        <p:tav tm="100000">
                                          <p:val>
                                            <p:strVal val="#ppt_h"/>
                                          </p:val>
                                        </p:tav>
                                      </p:tavLst>
                                    </p:anim>
                                  </p:childTnLst>
                                </p:cTn>
                              </p:par>
                            </p:childTnLst>
                          </p:cTn>
                        </p:par>
                      </p:childTnLst>
                    </p:cTn>
                  </p:par>
                  <p:par>
                    <p:cTn id="147" fill="hold" nodeType="clickPar">
                      <p:stCondLst>
                        <p:cond delay="indefinite"/>
                        <p:cond evt="onBegin" delay="0">
                          <p:tn val="146"/>
                        </p:cond>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67"/>
                                        </p:tgtEl>
                                        <p:attrNameLst>
                                          <p:attrName>style.visibility</p:attrName>
                                        </p:attrNameLst>
                                      </p:cBhvr>
                                      <p:to>
                                        <p:strVal val="visible"/>
                                      </p:to>
                                    </p:set>
                                    <p:animEffect transition="in" filter="fade">
                                      <p:cBhvr>
                                        <p:cTn id="151" dur="1000"/>
                                        <p:tgtEl>
                                          <p:spTgt spid="67"/>
                                        </p:tgtEl>
                                      </p:cBhvr>
                                    </p:animEffect>
                                  </p:childTnLst>
                                </p:cTn>
                              </p:par>
                            </p:childTnLst>
                          </p:cTn>
                        </p:par>
                      </p:childTnLst>
                    </p:cTn>
                  </p:par>
                  <p:par>
                    <p:cTn id="152" fill="hold" nodeType="clickPar">
                      <p:stCondLst>
                        <p:cond delay="indefinite"/>
                        <p:cond evt="onBegin" delay="0">
                          <p:tn val="151"/>
                        </p:cond>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68"/>
                                        </p:tgtEl>
                                        <p:attrNameLst>
                                          <p:attrName>style.visibility</p:attrName>
                                        </p:attrNameLst>
                                      </p:cBhvr>
                                      <p:to>
                                        <p:strVal val="visible"/>
                                      </p:to>
                                    </p:set>
                                    <p:animEffect transition="in" filter="fade">
                                      <p:cBhvr>
                                        <p:cTn id="156" dur="1000"/>
                                        <p:tgtEl>
                                          <p:spTgt spid="68"/>
                                        </p:tgtEl>
                                      </p:cBhvr>
                                    </p:animEffect>
                                  </p:childTnLst>
                                </p:cTn>
                              </p:par>
                            </p:childTnLst>
                          </p:cTn>
                        </p:par>
                      </p:childTnLst>
                    </p:cTn>
                  </p:par>
                  <p:par>
                    <p:cTn id="157" fill="hold" nodeType="clickPar">
                      <p:stCondLst>
                        <p:cond delay="indefinite"/>
                        <p:cond evt="onBegin" delay="0">
                          <p:tn val="156"/>
                        </p:cond>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82"/>
                                        </p:tgtEl>
                                        <p:attrNameLst>
                                          <p:attrName>style.visibility</p:attrName>
                                        </p:attrNameLst>
                                      </p:cBhvr>
                                      <p:to>
                                        <p:strVal val="visible"/>
                                      </p:to>
                                    </p:set>
                                    <p:animEffect transition="in" filter="fade">
                                      <p:cBhvr>
                                        <p:cTn id="161" dur="500"/>
                                        <p:tgtEl>
                                          <p:spTgt spid="82"/>
                                        </p:tgtEl>
                                      </p:cBhvr>
                                    </p:animEffect>
                                  </p:childTnLst>
                                </p:cTn>
                              </p:par>
                            </p:childTnLst>
                          </p:cTn>
                        </p:par>
                      </p:childTnLst>
                    </p:cTn>
                  </p:par>
                  <p:par>
                    <p:cTn id="162" fill="hold" nodeType="clickPar">
                      <p:stCondLst>
                        <p:cond delay="indefinite"/>
                        <p:cond evt="onBegin" delay="0">
                          <p:tn val="161"/>
                        </p:cond>
                      </p:stCondLst>
                      <p:childTnLst>
                        <p:par>
                          <p:cTn id="163" fill="hold">
                            <p:stCondLst>
                              <p:cond delay="0"/>
                            </p:stCondLst>
                            <p:childTnLst>
                              <p:par>
                                <p:cTn id="164" presetID="2" presetClass="entr" presetSubtype="2" fill="hold" grpId="0" nodeType="clickEffect">
                                  <p:stCondLst>
                                    <p:cond delay="0"/>
                                  </p:stCondLst>
                                  <p:childTnLst>
                                    <p:set>
                                      <p:cBhvr>
                                        <p:cTn id="165" dur="1" fill="hold">
                                          <p:stCondLst>
                                            <p:cond delay="0"/>
                                          </p:stCondLst>
                                        </p:cTn>
                                        <p:tgtEl>
                                          <p:spTgt spid="78"/>
                                        </p:tgtEl>
                                        <p:attrNameLst>
                                          <p:attrName>style.visibility</p:attrName>
                                        </p:attrNameLst>
                                      </p:cBhvr>
                                      <p:to>
                                        <p:strVal val="visible"/>
                                      </p:to>
                                    </p:set>
                                    <p:anim calcmode="lin" valueType="num">
                                      <p:cBhvr additive="base">
                                        <p:cTn id="166" dur="500" fill="hold"/>
                                        <p:tgtEl>
                                          <p:spTgt spid="78"/>
                                        </p:tgtEl>
                                        <p:attrNameLst>
                                          <p:attrName>ppt_x</p:attrName>
                                        </p:attrNameLst>
                                      </p:cBhvr>
                                      <p:tavLst>
                                        <p:tav tm="0">
                                          <p:val>
                                            <p:strVal val="1+#ppt_w/2"/>
                                          </p:val>
                                        </p:tav>
                                        <p:tav tm="100000">
                                          <p:val>
                                            <p:strVal val="#ppt_x"/>
                                          </p:val>
                                        </p:tav>
                                      </p:tavLst>
                                    </p:anim>
                                    <p:anim calcmode="lin" valueType="num">
                                      <p:cBhvr additive="base">
                                        <p:cTn id="167" dur="500" fill="hold"/>
                                        <p:tgtEl>
                                          <p:spTgt spid="78"/>
                                        </p:tgtEl>
                                        <p:attrNameLst>
                                          <p:attrName>ppt_y</p:attrName>
                                        </p:attrNameLst>
                                      </p:cBhvr>
                                      <p:tavLst>
                                        <p:tav tm="0">
                                          <p:val>
                                            <p:strVal val="#ppt_y"/>
                                          </p:val>
                                        </p:tav>
                                        <p:tav tm="100000">
                                          <p:val>
                                            <p:strVal val="#ppt_y"/>
                                          </p:val>
                                        </p:tav>
                                      </p:tavLst>
                                    </p:anim>
                                  </p:childTnLst>
                                </p:cTn>
                              </p:par>
                            </p:childTnLst>
                          </p:cTn>
                        </p:par>
                      </p:childTnLst>
                    </p:cTn>
                  </p:par>
                  <p:par>
                    <p:cTn id="168" fill="hold" nodeType="clickPar">
                      <p:stCondLst>
                        <p:cond delay="indefinite"/>
                        <p:cond evt="onBegin" delay="0">
                          <p:tn val="167"/>
                        </p:cond>
                      </p:stCondLst>
                      <p:childTnLst>
                        <p:par>
                          <p:cTn id="169" fill="hold">
                            <p:stCondLst>
                              <p:cond delay="0"/>
                            </p:stCondLst>
                            <p:childTnLst>
                              <p:par>
                                <p:cTn id="170" presetID="2" presetClass="entr" presetSubtype="2" fill="hold" grpId="0" nodeType="clickEffect">
                                  <p:stCondLst>
                                    <p:cond delay="0"/>
                                  </p:stCondLst>
                                  <p:childTnLst>
                                    <p:set>
                                      <p:cBhvr>
                                        <p:cTn id="171" dur="1" fill="hold">
                                          <p:stCondLst>
                                            <p:cond delay="0"/>
                                          </p:stCondLst>
                                        </p:cTn>
                                        <p:tgtEl>
                                          <p:spTgt spid="91"/>
                                        </p:tgtEl>
                                        <p:attrNameLst>
                                          <p:attrName>style.visibility</p:attrName>
                                        </p:attrNameLst>
                                      </p:cBhvr>
                                      <p:to>
                                        <p:strVal val="visible"/>
                                      </p:to>
                                    </p:set>
                                    <p:anim calcmode="lin" valueType="num">
                                      <p:cBhvr additive="base">
                                        <p:cTn id="172" dur="500" fill="hold"/>
                                        <p:tgtEl>
                                          <p:spTgt spid="91"/>
                                        </p:tgtEl>
                                        <p:attrNameLst>
                                          <p:attrName>ppt_x</p:attrName>
                                        </p:attrNameLst>
                                      </p:cBhvr>
                                      <p:tavLst>
                                        <p:tav tm="0">
                                          <p:val>
                                            <p:strVal val="1+#ppt_w/2"/>
                                          </p:val>
                                        </p:tav>
                                        <p:tav tm="100000">
                                          <p:val>
                                            <p:strVal val="#ppt_x"/>
                                          </p:val>
                                        </p:tav>
                                      </p:tavLst>
                                    </p:anim>
                                    <p:anim calcmode="lin" valueType="num">
                                      <p:cBhvr additive="base">
                                        <p:cTn id="173" dur="5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174" fill="hold" nodeType="clickPar">
                      <p:stCondLst>
                        <p:cond delay="indefinite"/>
                        <p:cond evt="onBegin" delay="0">
                          <p:tn val="173"/>
                        </p:cond>
                      </p:stCondLst>
                      <p:childTnLst>
                        <p:par>
                          <p:cTn id="175" fill="hold">
                            <p:stCondLst>
                              <p:cond delay="0"/>
                            </p:stCondLst>
                            <p:childTnLst>
                              <p:par>
                                <p:cTn id="176" presetID="45" presetClass="entr" presetSubtype="0" fill="hold" grpId="0" nodeType="clickEffect">
                                  <p:stCondLst>
                                    <p:cond delay="0"/>
                                  </p:stCondLst>
                                  <p:childTnLst>
                                    <p:set>
                                      <p:cBhvr>
                                        <p:cTn id="177" dur="1" fill="hold">
                                          <p:stCondLst>
                                            <p:cond delay="0"/>
                                          </p:stCondLst>
                                        </p:cTn>
                                        <p:tgtEl>
                                          <p:spTgt spid="98"/>
                                        </p:tgtEl>
                                        <p:attrNameLst>
                                          <p:attrName>style.visibility</p:attrName>
                                        </p:attrNameLst>
                                      </p:cBhvr>
                                      <p:to>
                                        <p:strVal val="visible"/>
                                      </p:to>
                                    </p:set>
                                    <p:animEffect transition="in" filter="fade">
                                      <p:cBhvr>
                                        <p:cTn id="178" dur="1250"/>
                                        <p:tgtEl>
                                          <p:spTgt spid="98"/>
                                        </p:tgtEl>
                                      </p:cBhvr>
                                    </p:animEffect>
                                    <p:anim calcmode="lin" valueType="num">
                                      <p:cBhvr>
                                        <p:cTn id="179" dur="1250" fill="hold"/>
                                        <p:tgtEl>
                                          <p:spTgt spid="98"/>
                                        </p:tgtEl>
                                        <p:attrNameLst>
                                          <p:attrName>ppt_w</p:attrName>
                                        </p:attrNameLst>
                                      </p:cBhvr>
                                      <p:tavLst>
                                        <p:tav tm="0" fmla="#ppt_w*sin(2.5*pi*$)">
                                          <p:val>
                                            <p:fltVal val="0"/>
                                          </p:val>
                                        </p:tav>
                                        <p:tav tm="100000">
                                          <p:val>
                                            <p:fltVal val="1"/>
                                          </p:val>
                                        </p:tav>
                                      </p:tavLst>
                                    </p:anim>
                                    <p:anim calcmode="lin" valueType="num">
                                      <p:cBhvr>
                                        <p:cTn id="180" dur="1250" fill="hold"/>
                                        <p:tgtEl>
                                          <p:spTgt spid="98"/>
                                        </p:tgtEl>
                                        <p:attrNameLst>
                                          <p:attrName>ppt_h</p:attrName>
                                        </p:attrNameLst>
                                      </p:cBhvr>
                                      <p:tavLst>
                                        <p:tav tm="0">
                                          <p:val>
                                            <p:strVal val="#ppt_h"/>
                                          </p:val>
                                        </p:tav>
                                        <p:tav tm="100000">
                                          <p:val>
                                            <p:strVal val="#ppt_h"/>
                                          </p:val>
                                        </p:tav>
                                      </p:tavLst>
                                    </p:anim>
                                  </p:childTnLst>
                                </p:cTn>
                              </p:par>
                            </p:childTnLst>
                          </p:cTn>
                        </p:par>
                      </p:childTnLst>
                    </p:cTn>
                  </p:par>
                  <p:par>
                    <p:cTn id="181" fill="hold" nodeType="clickPar">
                      <p:stCondLst>
                        <p:cond delay="indefinite"/>
                        <p:cond evt="onBegin" delay="0">
                          <p:tn val="180"/>
                        </p:cond>
                      </p:stCondLst>
                      <p:childTnLst>
                        <p:par>
                          <p:cTn id="182" fill="hold">
                            <p:stCondLst>
                              <p:cond delay="0"/>
                            </p:stCondLst>
                            <p:childTnLst>
                              <p:par>
                                <p:cTn id="183" presetID="45" presetClass="entr" presetSubtype="0" fill="hold" grpId="0" nodeType="clickEffect">
                                  <p:stCondLst>
                                    <p:cond delay="0"/>
                                  </p:stCondLst>
                                  <p:childTnLst>
                                    <p:set>
                                      <p:cBhvr>
                                        <p:cTn id="184" dur="1" fill="hold">
                                          <p:stCondLst>
                                            <p:cond delay="0"/>
                                          </p:stCondLst>
                                        </p:cTn>
                                        <p:tgtEl>
                                          <p:spTgt spid="87"/>
                                        </p:tgtEl>
                                        <p:attrNameLst>
                                          <p:attrName>style.visibility</p:attrName>
                                        </p:attrNameLst>
                                      </p:cBhvr>
                                      <p:to>
                                        <p:strVal val="visible"/>
                                      </p:to>
                                    </p:set>
                                    <p:animEffect transition="in" filter="fade">
                                      <p:cBhvr>
                                        <p:cTn id="185" dur="1250"/>
                                        <p:tgtEl>
                                          <p:spTgt spid="87"/>
                                        </p:tgtEl>
                                      </p:cBhvr>
                                    </p:animEffect>
                                    <p:anim calcmode="lin" valueType="num">
                                      <p:cBhvr>
                                        <p:cTn id="186" dur="1250" fill="hold"/>
                                        <p:tgtEl>
                                          <p:spTgt spid="87"/>
                                        </p:tgtEl>
                                        <p:attrNameLst>
                                          <p:attrName>ppt_w</p:attrName>
                                        </p:attrNameLst>
                                      </p:cBhvr>
                                      <p:tavLst>
                                        <p:tav tm="0" fmla="#ppt_w*sin(2.5*pi*$)">
                                          <p:val>
                                            <p:fltVal val="0"/>
                                          </p:val>
                                        </p:tav>
                                        <p:tav tm="100000">
                                          <p:val>
                                            <p:fltVal val="1"/>
                                          </p:val>
                                        </p:tav>
                                      </p:tavLst>
                                    </p:anim>
                                    <p:anim calcmode="lin" valueType="num">
                                      <p:cBhvr>
                                        <p:cTn id="187" dur="1250" fill="hold"/>
                                        <p:tgtEl>
                                          <p:spTgt spid="87"/>
                                        </p:tgtEl>
                                        <p:attrNameLst>
                                          <p:attrName>ppt_h</p:attrName>
                                        </p:attrNameLst>
                                      </p:cBhvr>
                                      <p:tavLst>
                                        <p:tav tm="0">
                                          <p:val>
                                            <p:strVal val="#ppt_h"/>
                                          </p:val>
                                        </p:tav>
                                        <p:tav tm="100000">
                                          <p:val>
                                            <p:strVal val="#ppt_h"/>
                                          </p:val>
                                        </p:tav>
                                      </p:tavLst>
                                    </p:anim>
                                  </p:childTnLst>
                                </p:cTn>
                              </p:par>
                            </p:childTnLst>
                          </p:cTn>
                        </p:par>
                      </p:childTnLst>
                    </p:cTn>
                  </p:par>
                  <p:par>
                    <p:cTn id="188" fill="hold" nodeType="clickPar">
                      <p:stCondLst>
                        <p:cond delay="indefinite"/>
                        <p:cond evt="onBegin" delay="0">
                          <p:tn val="187"/>
                        </p:cond>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74"/>
                                        </p:tgtEl>
                                        <p:attrNameLst>
                                          <p:attrName>style.visibility</p:attrName>
                                        </p:attrNameLst>
                                      </p:cBhvr>
                                      <p:to>
                                        <p:strVal val="visible"/>
                                      </p:to>
                                    </p:set>
                                    <p:animEffect transition="in" filter="fade">
                                      <p:cBhvr>
                                        <p:cTn id="192" dur="1000"/>
                                        <p:tgtEl>
                                          <p:spTgt spid="74"/>
                                        </p:tgtEl>
                                      </p:cBhvr>
                                    </p:animEffect>
                                  </p:childTnLst>
                                </p:cTn>
                              </p:par>
                            </p:childTnLst>
                          </p:cTn>
                        </p:par>
                      </p:childTnLst>
                    </p:cTn>
                  </p:par>
                  <p:par>
                    <p:cTn id="193" fill="hold" nodeType="clickPar">
                      <p:stCondLst>
                        <p:cond delay="indefinite"/>
                        <p:cond evt="onBegin" delay="0">
                          <p:tn val="192"/>
                        </p:cond>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73"/>
                                        </p:tgtEl>
                                        <p:attrNameLst>
                                          <p:attrName>style.visibility</p:attrName>
                                        </p:attrNameLst>
                                      </p:cBhvr>
                                      <p:to>
                                        <p:strVal val="visible"/>
                                      </p:to>
                                    </p:set>
                                    <p:animEffect transition="in" filter="fade">
                                      <p:cBhvr>
                                        <p:cTn id="197" dur="1000"/>
                                        <p:tgtEl>
                                          <p:spTgt spid="73"/>
                                        </p:tgtEl>
                                      </p:cBhvr>
                                    </p:animEffect>
                                  </p:childTnLst>
                                </p:cTn>
                              </p:par>
                            </p:childTnLst>
                          </p:cTn>
                        </p:par>
                      </p:childTnLst>
                    </p:cTn>
                  </p:par>
                  <p:par>
                    <p:cTn id="198" fill="hold" nodeType="clickPar">
                      <p:stCondLst>
                        <p:cond delay="indefinite"/>
                        <p:cond evt="onBegin" delay="0">
                          <p:tn val="197"/>
                        </p:cond>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83"/>
                                        </p:tgtEl>
                                        <p:attrNameLst>
                                          <p:attrName>style.visibility</p:attrName>
                                        </p:attrNameLst>
                                      </p:cBhvr>
                                      <p:to>
                                        <p:strVal val="visible"/>
                                      </p:to>
                                    </p:set>
                                    <p:animEffect transition="in" filter="fade">
                                      <p:cBhvr>
                                        <p:cTn id="202" dur="500"/>
                                        <p:tgtEl>
                                          <p:spTgt spid="83"/>
                                        </p:tgtEl>
                                      </p:cBhvr>
                                    </p:animEffect>
                                  </p:childTnLst>
                                </p:cTn>
                              </p:par>
                            </p:childTnLst>
                          </p:cTn>
                        </p:par>
                      </p:childTnLst>
                    </p:cTn>
                  </p:par>
                  <p:par>
                    <p:cTn id="203" fill="hold" nodeType="clickPar">
                      <p:stCondLst>
                        <p:cond delay="indefinite"/>
                        <p:cond evt="onBegin" delay="0">
                          <p:tn val="202"/>
                        </p:cond>
                      </p:stCondLst>
                      <p:childTnLst>
                        <p:par>
                          <p:cTn id="204" fill="hold">
                            <p:stCondLst>
                              <p:cond delay="0"/>
                            </p:stCondLst>
                            <p:childTnLst>
                              <p:par>
                                <p:cTn id="205" presetID="2" presetClass="entr" presetSubtype="2" fill="hold" grpId="0" nodeType="clickEffect">
                                  <p:stCondLst>
                                    <p:cond delay="0"/>
                                  </p:stCondLst>
                                  <p:childTnLst>
                                    <p:set>
                                      <p:cBhvr>
                                        <p:cTn id="206" dur="1" fill="hold">
                                          <p:stCondLst>
                                            <p:cond delay="0"/>
                                          </p:stCondLst>
                                        </p:cTn>
                                        <p:tgtEl>
                                          <p:spTgt spid="79"/>
                                        </p:tgtEl>
                                        <p:attrNameLst>
                                          <p:attrName>style.visibility</p:attrName>
                                        </p:attrNameLst>
                                      </p:cBhvr>
                                      <p:to>
                                        <p:strVal val="visible"/>
                                      </p:to>
                                    </p:set>
                                    <p:anim calcmode="lin" valueType="num">
                                      <p:cBhvr additive="base">
                                        <p:cTn id="207" dur="500" fill="hold"/>
                                        <p:tgtEl>
                                          <p:spTgt spid="79"/>
                                        </p:tgtEl>
                                        <p:attrNameLst>
                                          <p:attrName>ppt_x</p:attrName>
                                        </p:attrNameLst>
                                      </p:cBhvr>
                                      <p:tavLst>
                                        <p:tav tm="0">
                                          <p:val>
                                            <p:strVal val="1+#ppt_w/2"/>
                                          </p:val>
                                        </p:tav>
                                        <p:tav tm="100000">
                                          <p:val>
                                            <p:strVal val="#ppt_x"/>
                                          </p:val>
                                        </p:tav>
                                      </p:tavLst>
                                    </p:anim>
                                    <p:anim calcmode="lin" valueType="num">
                                      <p:cBhvr additive="base">
                                        <p:cTn id="208" dur="500" fill="hold"/>
                                        <p:tgtEl>
                                          <p:spTgt spid="79"/>
                                        </p:tgtEl>
                                        <p:attrNameLst>
                                          <p:attrName>ppt_y</p:attrName>
                                        </p:attrNameLst>
                                      </p:cBhvr>
                                      <p:tavLst>
                                        <p:tav tm="0">
                                          <p:val>
                                            <p:strVal val="#ppt_y"/>
                                          </p:val>
                                        </p:tav>
                                        <p:tav tm="100000">
                                          <p:val>
                                            <p:strVal val="#ppt_y"/>
                                          </p:val>
                                        </p:tav>
                                      </p:tavLst>
                                    </p:anim>
                                  </p:childTnLst>
                                </p:cTn>
                              </p:par>
                            </p:childTnLst>
                          </p:cTn>
                        </p:par>
                      </p:childTnLst>
                    </p:cTn>
                  </p:par>
                  <p:par>
                    <p:cTn id="209" fill="hold" nodeType="clickPar">
                      <p:stCondLst>
                        <p:cond delay="indefinite"/>
                        <p:cond evt="onBegin" delay="0">
                          <p:tn val="208"/>
                        </p:cond>
                      </p:stCondLst>
                      <p:childTnLst>
                        <p:par>
                          <p:cTn id="210" fill="hold">
                            <p:stCondLst>
                              <p:cond delay="0"/>
                            </p:stCondLst>
                            <p:childTnLst>
                              <p:par>
                                <p:cTn id="211" presetID="2" presetClass="entr" presetSubtype="2" fill="hold" grpId="0" nodeType="clickEffect">
                                  <p:stCondLst>
                                    <p:cond delay="0"/>
                                  </p:stCondLst>
                                  <p:childTnLst>
                                    <p:set>
                                      <p:cBhvr>
                                        <p:cTn id="212" dur="1" fill="hold">
                                          <p:stCondLst>
                                            <p:cond delay="0"/>
                                          </p:stCondLst>
                                        </p:cTn>
                                        <p:tgtEl>
                                          <p:spTgt spid="93"/>
                                        </p:tgtEl>
                                        <p:attrNameLst>
                                          <p:attrName>style.visibility</p:attrName>
                                        </p:attrNameLst>
                                      </p:cBhvr>
                                      <p:to>
                                        <p:strVal val="visible"/>
                                      </p:to>
                                    </p:set>
                                    <p:anim calcmode="lin" valueType="num">
                                      <p:cBhvr additive="base">
                                        <p:cTn id="213" dur="500" fill="hold"/>
                                        <p:tgtEl>
                                          <p:spTgt spid="93"/>
                                        </p:tgtEl>
                                        <p:attrNameLst>
                                          <p:attrName>ppt_x</p:attrName>
                                        </p:attrNameLst>
                                      </p:cBhvr>
                                      <p:tavLst>
                                        <p:tav tm="0">
                                          <p:val>
                                            <p:strVal val="1+#ppt_w/2"/>
                                          </p:val>
                                        </p:tav>
                                        <p:tav tm="100000">
                                          <p:val>
                                            <p:strVal val="#ppt_x"/>
                                          </p:val>
                                        </p:tav>
                                      </p:tavLst>
                                    </p:anim>
                                    <p:anim calcmode="lin" valueType="num">
                                      <p:cBhvr additive="base">
                                        <p:cTn id="214" dur="500" fill="hold"/>
                                        <p:tgtEl>
                                          <p:spTgt spid="93"/>
                                        </p:tgtEl>
                                        <p:attrNameLst>
                                          <p:attrName>ppt_y</p:attrName>
                                        </p:attrNameLst>
                                      </p:cBhvr>
                                      <p:tavLst>
                                        <p:tav tm="0">
                                          <p:val>
                                            <p:strVal val="#ppt_y"/>
                                          </p:val>
                                        </p:tav>
                                        <p:tav tm="100000">
                                          <p:val>
                                            <p:strVal val="#ppt_y"/>
                                          </p:val>
                                        </p:tav>
                                      </p:tavLst>
                                    </p:anim>
                                  </p:childTnLst>
                                </p:cTn>
                              </p:par>
                            </p:childTnLst>
                          </p:cTn>
                        </p:par>
                      </p:childTnLst>
                    </p:cTn>
                  </p:par>
                  <p:par>
                    <p:cTn id="215" fill="hold" nodeType="clickPar">
                      <p:stCondLst>
                        <p:cond delay="indefinite"/>
                        <p:cond evt="onBegin" delay="0">
                          <p:tn val="214"/>
                        </p:cond>
                      </p:stCondLst>
                      <p:childTnLst>
                        <p:par>
                          <p:cTn id="216" fill="hold">
                            <p:stCondLst>
                              <p:cond delay="0"/>
                            </p:stCondLst>
                            <p:childTnLst>
                              <p:par>
                                <p:cTn id="217" presetID="45" presetClass="entr" presetSubtype="0" fill="hold" grpId="0" nodeType="clickEffect">
                                  <p:stCondLst>
                                    <p:cond delay="0"/>
                                  </p:stCondLst>
                                  <p:childTnLst>
                                    <p:set>
                                      <p:cBhvr>
                                        <p:cTn id="218" dur="1" fill="hold">
                                          <p:stCondLst>
                                            <p:cond delay="0"/>
                                          </p:stCondLst>
                                        </p:cTn>
                                        <p:tgtEl>
                                          <p:spTgt spid="97"/>
                                        </p:tgtEl>
                                        <p:attrNameLst>
                                          <p:attrName>style.visibility</p:attrName>
                                        </p:attrNameLst>
                                      </p:cBhvr>
                                      <p:to>
                                        <p:strVal val="visible"/>
                                      </p:to>
                                    </p:set>
                                    <p:animEffect transition="in" filter="fade">
                                      <p:cBhvr>
                                        <p:cTn id="219" dur="1250"/>
                                        <p:tgtEl>
                                          <p:spTgt spid="97"/>
                                        </p:tgtEl>
                                      </p:cBhvr>
                                    </p:animEffect>
                                    <p:anim calcmode="lin" valueType="num">
                                      <p:cBhvr>
                                        <p:cTn id="220" dur="1250" fill="hold"/>
                                        <p:tgtEl>
                                          <p:spTgt spid="97"/>
                                        </p:tgtEl>
                                        <p:attrNameLst>
                                          <p:attrName>ppt_w</p:attrName>
                                        </p:attrNameLst>
                                      </p:cBhvr>
                                      <p:tavLst>
                                        <p:tav tm="0" fmla="#ppt_w*sin(2.5*pi*$)">
                                          <p:val>
                                            <p:fltVal val="0"/>
                                          </p:val>
                                        </p:tav>
                                        <p:tav tm="100000">
                                          <p:val>
                                            <p:fltVal val="1"/>
                                          </p:val>
                                        </p:tav>
                                      </p:tavLst>
                                    </p:anim>
                                    <p:anim calcmode="lin" valueType="num">
                                      <p:cBhvr>
                                        <p:cTn id="221" dur="1250" fill="hold"/>
                                        <p:tgtEl>
                                          <p:spTgt spid="97"/>
                                        </p:tgtEl>
                                        <p:attrNameLst>
                                          <p:attrName>ppt_h</p:attrName>
                                        </p:attrNameLst>
                                      </p:cBhvr>
                                      <p:tavLst>
                                        <p:tav tm="0">
                                          <p:val>
                                            <p:strVal val="#ppt_h"/>
                                          </p:val>
                                        </p:tav>
                                        <p:tav tm="100000">
                                          <p:val>
                                            <p:strVal val="#ppt_h"/>
                                          </p:val>
                                        </p:tav>
                                      </p:tavLst>
                                    </p:anim>
                                  </p:childTnLst>
                                </p:cTn>
                              </p:par>
                            </p:childTnLst>
                          </p:cTn>
                        </p:par>
                      </p:childTnLst>
                    </p:cTn>
                  </p:par>
                  <p:par>
                    <p:cTn id="222" fill="hold" nodeType="clickPar">
                      <p:stCondLst>
                        <p:cond delay="indefinite"/>
                        <p:cond evt="onBegin" delay="0">
                          <p:tn val="221"/>
                        </p:cond>
                      </p:stCondLst>
                      <p:childTnLst>
                        <p:par>
                          <p:cTn id="223" fill="hold">
                            <p:stCondLst>
                              <p:cond delay="0"/>
                            </p:stCondLst>
                            <p:childTnLst>
                              <p:par>
                                <p:cTn id="224" presetID="45" presetClass="entr" presetSubtype="0" fill="hold" grpId="0" nodeType="clickEffect">
                                  <p:stCondLst>
                                    <p:cond delay="0"/>
                                  </p:stCondLst>
                                  <p:childTnLst>
                                    <p:set>
                                      <p:cBhvr>
                                        <p:cTn id="225" dur="1" fill="hold">
                                          <p:stCondLst>
                                            <p:cond delay="0"/>
                                          </p:stCondLst>
                                        </p:cTn>
                                        <p:tgtEl>
                                          <p:spTgt spid="88"/>
                                        </p:tgtEl>
                                        <p:attrNameLst>
                                          <p:attrName>style.visibility</p:attrName>
                                        </p:attrNameLst>
                                      </p:cBhvr>
                                      <p:to>
                                        <p:strVal val="visible"/>
                                      </p:to>
                                    </p:set>
                                    <p:animEffect transition="in" filter="fade">
                                      <p:cBhvr>
                                        <p:cTn id="226" dur="1250"/>
                                        <p:tgtEl>
                                          <p:spTgt spid="88"/>
                                        </p:tgtEl>
                                      </p:cBhvr>
                                    </p:animEffect>
                                    <p:anim calcmode="lin" valueType="num">
                                      <p:cBhvr>
                                        <p:cTn id="227" dur="1250" fill="hold"/>
                                        <p:tgtEl>
                                          <p:spTgt spid="88"/>
                                        </p:tgtEl>
                                        <p:attrNameLst>
                                          <p:attrName>ppt_w</p:attrName>
                                        </p:attrNameLst>
                                      </p:cBhvr>
                                      <p:tavLst>
                                        <p:tav tm="0" fmla="#ppt_w*sin(2.5*pi*$)">
                                          <p:val>
                                            <p:fltVal val="0"/>
                                          </p:val>
                                        </p:tav>
                                        <p:tav tm="100000">
                                          <p:val>
                                            <p:fltVal val="1"/>
                                          </p:val>
                                        </p:tav>
                                      </p:tavLst>
                                    </p:anim>
                                    <p:anim calcmode="lin" valueType="num">
                                      <p:cBhvr>
                                        <p:cTn id="228" dur="1250" fill="hold"/>
                                        <p:tgtEl>
                                          <p:spTgt spid="88"/>
                                        </p:tgtEl>
                                        <p:attrNameLst>
                                          <p:attrName>ppt_h</p:attrName>
                                        </p:attrNameLst>
                                      </p:cBhvr>
                                      <p:tavLst>
                                        <p:tav tm="0">
                                          <p:val>
                                            <p:strVal val="#ppt_h"/>
                                          </p:val>
                                        </p:tav>
                                        <p:tav tm="100000">
                                          <p:val>
                                            <p:strVal val="#ppt_h"/>
                                          </p:val>
                                        </p:tav>
                                      </p:tavLst>
                                    </p:anim>
                                  </p:childTnLst>
                                </p:cTn>
                              </p:par>
                            </p:childTnLst>
                          </p:cTn>
                        </p:par>
                      </p:childTnLst>
                    </p:cTn>
                  </p:par>
                  <p:par>
                    <p:cTn id="229" fill="hold" nodeType="clickPar">
                      <p:stCondLst>
                        <p:cond delay="indefinite"/>
                        <p:cond evt="onBegin" delay="0">
                          <p:tn val="228"/>
                        </p:cond>
                      </p:stCondLst>
                      <p:childTnLst>
                        <p:par>
                          <p:cTn id="230" fill="hold">
                            <p:stCondLst>
                              <p:cond delay="0"/>
                            </p:stCondLst>
                            <p:childTnLst>
                              <p:par>
                                <p:cTn id="231" presetID="10" presetClass="entr" presetSubtype="0" fill="hold" grpId="0" nodeType="clickEffect">
                                  <p:stCondLst>
                                    <p:cond delay="0"/>
                                  </p:stCondLst>
                                  <p:childTnLst>
                                    <p:set>
                                      <p:cBhvr>
                                        <p:cTn id="232" dur="1" fill="hold">
                                          <p:stCondLst>
                                            <p:cond delay="0"/>
                                          </p:stCondLst>
                                        </p:cTn>
                                        <p:tgtEl>
                                          <p:spTgt spid="70"/>
                                        </p:tgtEl>
                                        <p:attrNameLst>
                                          <p:attrName>style.visibility</p:attrName>
                                        </p:attrNameLst>
                                      </p:cBhvr>
                                      <p:to>
                                        <p:strVal val="visible"/>
                                      </p:to>
                                    </p:set>
                                    <p:animEffect transition="in" filter="fade">
                                      <p:cBhvr>
                                        <p:cTn id="233" dur="1000"/>
                                        <p:tgtEl>
                                          <p:spTgt spid="70"/>
                                        </p:tgtEl>
                                      </p:cBhvr>
                                    </p:animEffect>
                                  </p:childTnLst>
                                </p:cTn>
                              </p:par>
                            </p:childTnLst>
                          </p:cTn>
                        </p:par>
                      </p:childTnLst>
                    </p:cTn>
                  </p:par>
                  <p:par>
                    <p:cTn id="234" fill="hold" nodeType="clickPar">
                      <p:stCondLst>
                        <p:cond delay="indefinite"/>
                        <p:cond evt="onBegin" delay="0">
                          <p:tn val="233"/>
                        </p:cond>
                      </p:stCondLst>
                      <p:childTnLst>
                        <p:par>
                          <p:cTn id="235" fill="hold">
                            <p:stCondLst>
                              <p:cond delay="0"/>
                            </p:stCondLst>
                            <p:childTnLst>
                              <p:par>
                                <p:cTn id="236" presetID="10" presetClass="entr" presetSubtype="0" fill="hold" grpId="0" nodeType="clickEffect">
                                  <p:stCondLst>
                                    <p:cond delay="0"/>
                                  </p:stCondLst>
                                  <p:childTnLst>
                                    <p:set>
                                      <p:cBhvr>
                                        <p:cTn id="237" dur="1" fill="hold">
                                          <p:stCondLst>
                                            <p:cond delay="0"/>
                                          </p:stCondLst>
                                        </p:cTn>
                                        <p:tgtEl>
                                          <p:spTgt spid="69"/>
                                        </p:tgtEl>
                                        <p:attrNameLst>
                                          <p:attrName>style.visibility</p:attrName>
                                        </p:attrNameLst>
                                      </p:cBhvr>
                                      <p:to>
                                        <p:strVal val="visible"/>
                                      </p:to>
                                    </p:set>
                                    <p:animEffect transition="in" filter="fade">
                                      <p:cBhvr>
                                        <p:cTn id="238"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P spid="68" grpId="0"/>
      <p:bldP spid="69" grpId="0"/>
      <p:bldP spid="70" grpId="0"/>
      <p:bldP spid="71" grpId="0"/>
      <p:bldP spid="72" grpId="0"/>
      <p:bldP spid="73" grpId="0"/>
      <p:bldP spid="74" grpId="0"/>
      <p:bldP spid="75" grpId="0" animBg="1"/>
      <p:bldP spid="76" grpId="0" animBg="1"/>
      <p:bldP spid="77" grpId="0" animBg="1"/>
      <p:bldP spid="78" grpId="0" animBg="1"/>
      <p:bldP spid="79" grpId="0" animBg="1"/>
      <p:bldP spid="80" grpId="0" animBg="1"/>
      <p:bldP spid="81" grpId="0" animBg="1"/>
      <p:bldP spid="82" grpId="0" animBg="1"/>
      <p:bldP spid="83" grpId="0" animBg="1"/>
      <p:bldP spid="84" grpId="0"/>
      <p:bldP spid="85" grpId="0"/>
      <p:bldP spid="86" grpId="0"/>
      <p:bldP spid="87" grpId="0"/>
      <p:bldP spid="88" grpId="0"/>
      <p:bldP spid="89" grpId="0" animBg="1"/>
      <p:bldP spid="90" grpId="0" animBg="1"/>
      <p:bldP spid="91" grpId="0" animBg="1"/>
      <p:bldP spid="92" grpId="0" animBg="1"/>
      <p:bldP spid="93" grpId="0" animBg="1"/>
      <p:bldP spid="94" grpId="0"/>
      <p:bldP spid="95" grpId="0"/>
      <p:bldP spid="96" grpId="0"/>
      <p:bldP spid="97" grpId="0"/>
      <p:bldP spid="98" grpId="0"/>
      <p:bldP spid="42" grpId="0" animBg="1"/>
      <p:bldP spid="43" grpId="0" animBg="1"/>
      <p:bldP spid="44" grpId="0" animBg="1"/>
      <p:bldP spid="45" grpId="0" animBg="1"/>
      <p:bldP spid="49" grpId="0"/>
      <p:bldP spid="50"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7" name="矩形 76"/>
          <p:cNvSpPr/>
          <p:nvPr/>
        </p:nvSpPr>
        <p:spPr>
          <a:xfrm>
            <a:off x="7593891" y="2717702"/>
            <a:ext cx="2448201" cy="3097061"/>
          </a:xfrm>
          <a:prstGeom prst="rect">
            <a:avLst/>
          </a:prstGeom>
          <a:solidFill>
            <a:srgbClr val="EFEFEF"/>
          </a:soli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p>
        </p:txBody>
      </p:sp>
      <p:sp>
        <p:nvSpPr>
          <p:cNvPr id="78" name="五边形 5"/>
          <p:cNvSpPr/>
          <p:nvPr/>
        </p:nvSpPr>
        <p:spPr>
          <a:xfrm>
            <a:off x="7479599" y="1925431"/>
            <a:ext cx="2735700" cy="576197"/>
          </a:xfrm>
          <a:custGeom>
            <a:rect l="l" t="t" r="r" b="b"/>
            <a:pathLst>
              <a:path w="2736056" h="576064">
                <a:moveTo>
                  <a:pt x="0" y="0"/>
                </a:moveTo>
                <a:lnTo>
                  <a:pt x="2448024" y="0"/>
                </a:lnTo>
                <a:lnTo>
                  <a:pt x="2736056" y="288032"/>
                </a:lnTo>
                <a:lnTo>
                  <a:pt x="2448024" y="576064"/>
                </a:lnTo>
                <a:lnTo>
                  <a:pt x="0" y="576064"/>
                </a:lnTo>
                <a:lnTo>
                  <a:pt x="288032" y="288032"/>
                </a:lnTo>
                <a:close/>
              </a:path>
            </a:pathLst>
          </a:custGeom>
          <a:solidFill>
            <a:srgbClr val="C00000"/>
          </a:soli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p>
        </p:txBody>
      </p:sp>
      <p:sp>
        <p:nvSpPr>
          <p:cNvPr id="79" name="Rectangle 42"/>
          <p:cNvSpPr/>
          <p:nvPr/>
        </p:nvSpPr>
        <p:spPr>
          <a:xfrm flipH="1">
            <a:off x="7710164" y="3005803"/>
            <a:ext cx="2304032" cy="815268"/>
          </a:xfrm>
          <a:prstGeom prst="rect">
            <a:avLst/>
          </a:prstGeom>
          <a:noFill/>
          <a:ln w="12700" cap="flat" cmpd="sng" algn="ctr">
            <a:noFill/>
            <a:prstDash val="solid"/>
          </a:ln>
          <a:effectLst/>
        </p:spPr>
        <p:txBody>
          <a:bodyPr lIns="91404" tIns="0" rIns="91404" bIns="0" rtlCol="0" anchor="t"/>
          <a:lstStyle/>
          <a:p>
            <a:pPr>
              <a:defRPr/>
            </a:pPr>
            <a:r>
              <a:rPr lang="zh-CN" altLang="en-US" sz="1400" ker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加入你的文字描述加入你的文字描述，加入你的加入你的文字描述！</a:t>
            </a:r>
            <a:endParaRPr lang="en-US" altLang="zh-CN" sz="1400" ker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a:p>
            <a:pPr>
              <a:defRPr/>
            </a:pPr>
            <a:endParaRPr lang="en-US" altLang="zh-CN" sz="1400" ker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0" name="Rectangle 42"/>
          <p:cNvSpPr/>
          <p:nvPr/>
        </p:nvSpPr>
        <p:spPr>
          <a:xfrm flipH="1">
            <a:off x="7863639" y="2086889"/>
            <a:ext cx="2058060" cy="253281"/>
          </a:xfrm>
          <a:prstGeom prst="rect">
            <a:avLst/>
          </a:prstGeom>
          <a:noFill/>
          <a:ln w="12700" cap="flat" cmpd="sng" algn="ctr">
            <a:noFill/>
            <a:prstDash val="solid"/>
          </a:ln>
          <a:effectLst/>
        </p:spPr>
        <p:txBody>
          <a:bodyPr lIns="91404" tIns="0" rIns="91404" bIns="0" rtlCol="0" anchor="t"/>
          <a:lstStyle/>
          <a:p>
            <a:r>
              <a:rPr lang="zh-CN" altLang="en-US" sz="2000" b="1">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zh-CN" altLang="en-US" sz="2000" b="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1" name="矩形 80"/>
          <p:cNvSpPr/>
          <p:nvPr/>
        </p:nvSpPr>
        <p:spPr>
          <a:xfrm>
            <a:off x="4879024" y="2717702"/>
            <a:ext cx="2448201" cy="3097061"/>
          </a:xfrm>
          <a:prstGeom prst="rect">
            <a:avLst/>
          </a:prstGeom>
          <a:solidFill>
            <a:srgbClr val="EFEFEF"/>
          </a:soli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p>
        </p:txBody>
      </p:sp>
      <p:sp>
        <p:nvSpPr>
          <p:cNvPr id="82" name="五边形 5"/>
          <p:cNvSpPr/>
          <p:nvPr/>
        </p:nvSpPr>
        <p:spPr>
          <a:xfrm>
            <a:off x="4764732" y="1925431"/>
            <a:ext cx="2735700" cy="576197"/>
          </a:xfrm>
          <a:custGeom>
            <a:rect l="l" t="t" r="r" b="b"/>
            <a:pathLst>
              <a:path w="2736056" h="576064">
                <a:moveTo>
                  <a:pt x="0" y="0"/>
                </a:moveTo>
                <a:lnTo>
                  <a:pt x="2448024" y="0"/>
                </a:lnTo>
                <a:lnTo>
                  <a:pt x="2736056" y="288032"/>
                </a:lnTo>
                <a:lnTo>
                  <a:pt x="2448024" y="576064"/>
                </a:lnTo>
                <a:lnTo>
                  <a:pt x="0" y="576064"/>
                </a:lnTo>
                <a:lnTo>
                  <a:pt x="288032" y="288032"/>
                </a:lnTo>
                <a:close/>
              </a:path>
            </a:pathLst>
          </a:custGeom>
          <a:solidFill>
            <a:srgbClr val="202A36"/>
          </a:soli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p>
        </p:txBody>
      </p:sp>
      <p:sp>
        <p:nvSpPr>
          <p:cNvPr id="83" name="Rectangle 42"/>
          <p:cNvSpPr/>
          <p:nvPr/>
        </p:nvSpPr>
        <p:spPr>
          <a:xfrm flipH="1">
            <a:off x="4995298" y="3005803"/>
            <a:ext cx="2304032" cy="815268"/>
          </a:xfrm>
          <a:prstGeom prst="rect">
            <a:avLst/>
          </a:prstGeom>
          <a:noFill/>
          <a:ln w="12700" cap="flat" cmpd="sng" algn="ctr">
            <a:noFill/>
            <a:prstDash val="solid"/>
          </a:ln>
          <a:effectLst/>
        </p:spPr>
        <p:txBody>
          <a:bodyPr lIns="91404" tIns="0" rIns="91404" bIns="0" rtlCol="0" anchor="t"/>
          <a:lstStyle/>
          <a:p>
            <a:pPr>
              <a:defRPr/>
            </a:pPr>
            <a:r>
              <a:rPr lang="zh-CN" altLang="en-US" sz="1400" ker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加入你的文字描述加入你的文字描述，加入你的加入你的文字描述！</a:t>
            </a:r>
            <a:endParaRPr lang="en-US" altLang="zh-CN" sz="1400" ker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a:p>
            <a:pPr>
              <a:defRPr/>
            </a:pPr>
            <a:endParaRPr lang="en-US" altLang="zh-CN" sz="1400" ker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4" name="Rectangle 42"/>
          <p:cNvSpPr/>
          <p:nvPr/>
        </p:nvSpPr>
        <p:spPr>
          <a:xfrm flipH="1">
            <a:off x="5148772" y="2086889"/>
            <a:ext cx="2058060" cy="253281"/>
          </a:xfrm>
          <a:prstGeom prst="rect">
            <a:avLst/>
          </a:prstGeom>
          <a:noFill/>
          <a:ln w="12700" cap="flat" cmpd="sng" algn="ctr">
            <a:noFill/>
            <a:prstDash val="solid"/>
          </a:ln>
          <a:effectLst/>
        </p:spPr>
        <p:txBody>
          <a:bodyPr lIns="91404" tIns="0" rIns="91404" bIns="0" rtlCol="0" anchor="t"/>
          <a:lstStyle/>
          <a:p>
            <a:r>
              <a:rPr lang="zh-CN" altLang="en-US" sz="2000" b="1">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zh-CN" altLang="en-US" sz="2000" b="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5" name="矩形 84"/>
          <p:cNvSpPr/>
          <p:nvPr/>
        </p:nvSpPr>
        <p:spPr>
          <a:xfrm>
            <a:off x="2143324" y="2717702"/>
            <a:ext cx="2448201" cy="3097061"/>
          </a:xfrm>
          <a:prstGeom prst="rect">
            <a:avLst/>
          </a:prstGeom>
          <a:solidFill>
            <a:srgbClr val="EFEFEF"/>
          </a:soli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p>
        </p:txBody>
      </p:sp>
      <p:sp>
        <p:nvSpPr>
          <p:cNvPr id="86" name="五边形 5"/>
          <p:cNvSpPr/>
          <p:nvPr/>
        </p:nvSpPr>
        <p:spPr>
          <a:xfrm>
            <a:off x="2029032" y="1925431"/>
            <a:ext cx="2735700" cy="576197"/>
          </a:xfrm>
          <a:custGeom>
            <a:rect l="l" t="t" r="r" b="b"/>
            <a:pathLst>
              <a:path w="2736056" h="576064">
                <a:moveTo>
                  <a:pt x="0" y="0"/>
                </a:moveTo>
                <a:lnTo>
                  <a:pt x="2448024" y="0"/>
                </a:lnTo>
                <a:lnTo>
                  <a:pt x="2736056" y="288032"/>
                </a:lnTo>
                <a:lnTo>
                  <a:pt x="2448024" y="576064"/>
                </a:lnTo>
                <a:lnTo>
                  <a:pt x="0" y="576064"/>
                </a:lnTo>
                <a:lnTo>
                  <a:pt x="288032" y="288032"/>
                </a:lnTo>
                <a:close/>
              </a:path>
            </a:pathLst>
          </a:custGeom>
          <a:solidFill>
            <a:srgbClr val="C00000"/>
          </a:soli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p>
        </p:txBody>
      </p:sp>
      <p:sp>
        <p:nvSpPr>
          <p:cNvPr id="87" name="Rectangle 42"/>
          <p:cNvSpPr/>
          <p:nvPr/>
        </p:nvSpPr>
        <p:spPr>
          <a:xfrm flipH="1">
            <a:off x="2259598" y="3005803"/>
            <a:ext cx="2304032" cy="815268"/>
          </a:xfrm>
          <a:prstGeom prst="rect">
            <a:avLst/>
          </a:prstGeom>
          <a:noFill/>
          <a:ln w="12700" cap="flat" cmpd="sng" algn="ctr">
            <a:noFill/>
            <a:prstDash val="solid"/>
          </a:ln>
          <a:effectLst/>
        </p:spPr>
        <p:txBody>
          <a:bodyPr lIns="91404" tIns="0" rIns="91404" bIns="0" rtlCol="0" anchor="t"/>
          <a:lstStyle/>
          <a:p>
            <a:pPr>
              <a:defRPr/>
            </a:pPr>
            <a:r>
              <a:rPr lang="zh-CN" altLang="en-US" sz="1400" ker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加入你的文字描述加入你的文字描述，加入你的加入你的文字描述！</a:t>
            </a:r>
            <a:endParaRPr lang="en-US" altLang="zh-CN" sz="1400" ker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a:p>
            <a:pPr>
              <a:defRPr/>
            </a:pPr>
            <a:endParaRPr lang="en-US" altLang="zh-CN" sz="1400" ker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8" name="Rectangle 42"/>
          <p:cNvSpPr/>
          <p:nvPr/>
        </p:nvSpPr>
        <p:spPr>
          <a:xfrm flipH="1">
            <a:off x="2413072" y="2086889"/>
            <a:ext cx="2058060" cy="253281"/>
          </a:xfrm>
          <a:prstGeom prst="rect">
            <a:avLst/>
          </a:prstGeom>
          <a:noFill/>
          <a:ln w="12700" cap="flat" cmpd="sng" algn="ctr">
            <a:noFill/>
            <a:prstDash val="solid"/>
          </a:ln>
          <a:effectLst/>
        </p:spPr>
        <p:txBody>
          <a:bodyPr lIns="91404" tIns="0" rIns="91404" bIns="0" rtlCol="0" anchor="t"/>
          <a:lstStyle/>
          <a:p>
            <a:r>
              <a:rPr lang="zh-CN" altLang="en-US" sz="2000" b="1">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zh-CN" altLang="en-US" sz="2000" b="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9" name="矩形 88"/>
          <p:cNvSpPr/>
          <p:nvPr/>
        </p:nvSpPr>
        <p:spPr>
          <a:xfrm>
            <a:off x="2405049" y="4046374"/>
            <a:ext cx="1869595" cy="13400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p>
        </p:txBody>
      </p:sp>
      <p:sp>
        <p:nvSpPr>
          <p:cNvPr id="90" name="矩形 89"/>
          <p:cNvSpPr/>
          <p:nvPr/>
        </p:nvSpPr>
        <p:spPr>
          <a:xfrm>
            <a:off x="5212516" y="4032921"/>
            <a:ext cx="1869595" cy="1340026"/>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p>
        </p:txBody>
      </p:sp>
      <p:sp>
        <p:nvSpPr>
          <p:cNvPr id="91" name="矩形 90"/>
          <p:cNvSpPr/>
          <p:nvPr/>
        </p:nvSpPr>
        <p:spPr>
          <a:xfrm>
            <a:off x="7878401" y="4015193"/>
            <a:ext cx="1869595" cy="13400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p>
        </p:txBody>
      </p:sp>
      <p:sp>
        <p:nvSpPr>
          <p:cNvPr id="24" name="矩形 6"/>
          <p:cNvSpPr>
            <a:spLocks noChangeArrowheads="1"/>
          </p:cNvSpPr>
          <p:nvPr/>
        </p:nvSpPr>
        <p:spPr bwMode="auto">
          <a:xfrm>
            <a:off x="-9087" y="478708"/>
            <a:ext cx="3256885" cy="21886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5" name="矩形 7"/>
          <p:cNvSpPr>
            <a:spLocks noChangeArrowheads="1"/>
          </p:cNvSpPr>
          <p:nvPr/>
        </p:nvSpPr>
        <p:spPr bwMode="auto">
          <a:xfrm>
            <a:off x="2970322" y="478708"/>
            <a:ext cx="4590232" cy="21886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6" name="矩形 8"/>
          <p:cNvSpPr>
            <a:spLocks noChangeArrowheads="1"/>
          </p:cNvSpPr>
          <p:nvPr/>
        </p:nvSpPr>
        <p:spPr bwMode="auto">
          <a:xfrm>
            <a:off x="6352253" y="477280"/>
            <a:ext cx="3299888" cy="22013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7" name="矩形 9"/>
          <p:cNvSpPr>
            <a:spLocks noChangeArrowheads="1"/>
          </p:cNvSpPr>
          <p:nvPr/>
        </p:nvSpPr>
        <p:spPr bwMode="auto">
          <a:xfrm>
            <a:off x="9582587" y="477280"/>
            <a:ext cx="2623927" cy="22013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28" name="组合 27"/>
          <p:cNvGrpSpPr/>
          <p:nvPr/>
        </p:nvGrpSpPr>
        <p:grpSpPr>
          <a:xfrm>
            <a:off x="895445" y="142664"/>
            <a:ext cx="3840912" cy="808757"/>
            <a:chOff x="903371" y="249943"/>
            <a:chExt cx="2831223" cy="679699"/>
          </a:xfrm>
        </p:grpSpPr>
        <p:sp>
          <p:nvSpPr>
            <p:cNvPr id="29" name="任意多边形 28"/>
            <p:cNvSpPr/>
            <p:nvPr/>
          </p:nvSpPr>
          <p:spPr bwMode="auto">
            <a:xfrm>
              <a:off x="903371" y="249943"/>
              <a:ext cx="2831223" cy="679699"/>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latin typeface="微软雅黑" panose="020b0503020204020204" pitchFamily="34" charset="-122"/>
              </a:endParaRPr>
            </a:p>
          </p:txBody>
        </p:sp>
        <p:sp>
          <p:nvSpPr>
            <p:cNvPr id="30" name="任意多边形 29"/>
            <p:cNvSpPr/>
            <p:nvPr/>
          </p:nvSpPr>
          <p:spPr bwMode="auto">
            <a:xfrm>
              <a:off x="1010779" y="325868"/>
              <a:ext cx="2628449" cy="52784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bg1"/>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latin typeface="微软雅黑" panose="020b0503020204020204" pitchFamily="34" charset="-122"/>
              </a:endParaRPr>
            </a:p>
          </p:txBody>
        </p:sp>
      </p:grpSp>
      <p:sp>
        <p:nvSpPr>
          <p:cNvPr id="31" name="标题 1"/>
          <p:cNvSpPr txBox="1"/>
          <p:nvPr/>
        </p:nvSpPr>
        <p:spPr>
          <a:xfrm>
            <a:off x="2003094" y="300024"/>
            <a:ext cx="7095588" cy="795095"/>
          </a:xfrm>
          <a:prstGeom prst="rect">
            <a:avLst/>
          </a:prstGeom>
        </p:spPr>
        <p:txBody>
          <a:bodyPr lIns="91437" tIns="45718" rIns="91437" bIns="45718">
            <a:normAutofit/>
          </a:bodyPr>
          <a:lstStyle>
            <a:lvl1pPr algn="ctr" defTabSz="913765" rtl="0" eaLnBrk="1" latinLnBrk="0" hangingPunct="1">
              <a:spcBef>
                <a:spcPct val="0"/>
              </a:spcBef>
              <a:buNone/>
              <a:defRPr sz="4400" kern="1200">
                <a:solidFill>
                  <a:schemeClr val="tx1"/>
                </a:solidFill>
                <a:latin typeface="+mj-lt"/>
                <a:ea typeface="+mj-ea"/>
                <a:cs typeface="+mj-cs"/>
              </a:defRPr>
            </a:lvl1pPr>
          </a:lstStyle>
          <a:p>
            <a:pPr algn="l"/>
            <a:r>
              <a:rPr lang="zh-CN" altLang="en-US" sz="2800" b="1">
                <a:solidFill>
                  <a:srgbClr val="C00000"/>
                </a:solidFill>
                <a:latin typeface="微软雅黑" panose="020b0503020204020204" pitchFamily="34" charset="-122"/>
                <a:ea typeface="微软雅黑" panose="020b0503020204020204" pitchFamily="34" charset="-122"/>
              </a:rPr>
              <a:t>掌握技能</a:t>
            </a:r>
            <a:endParaRPr lang="zh-CN" altLang="en-US" sz="2800" b="1">
              <a:solidFill>
                <a:srgbClr val="C00000"/>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1356071" y="284685"/>
            <a:ext cx="691209" cy="584771"/>
          </a:xfrm>
          <a:prstGeom prst="rect">
            <a:avLst/>
          </a:prstGeom>
          <a:noFill/>
        </p:spPr>
        <p:txBody>
          <a:bodyPr wrap="none" lIns="91437" tIns="45718" rIns="91437" bIns="45718" rtlCol="0">
            <a:spAutoFit/>
          </a:bodyPr>
          <a:lstStyle/>
          <a:p>
            <a:r>
              <a:rPr lang="en-US" altLang="zh-CN" sz="3200" b="1">
                <a:solidFill>
                  <a:srgbClr val="C00000"/>
                </a:solidFill>
                <a:latin typeface="微软雅黑" panose="020b0503020204020204" pitchFamily="34" charset="-122"/>
                <a:ea typeface="微软雅黑" panose="020b0503020204020204" pitchFamily="34" charset="-122"/>
              </a:rPr>
              <a:t>03</a:t>
            </a:r>
            <a:endParaRPr lang="zh-CN" altLang="en-US" sz="32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4"/>
                                        </p:tgtEl>
                                        <p:attrNameLst>
                                          <p:attrName>r</p:attrName>
                                        </p:attrNameLst>
                                      </p:cBhvr>
                                    </p:animRot>
                                    <p:animRot by="-240000">
                                      <p:cBhvr>
                                        <p:cTn id="7" dur="200" fill="hold">
                                          <p:stCondLst>
                                            <p:cond delay="200"/>
                                          </p:stCondLst>
                                        </p:cTn>
                                        <p:tgtEl>
                                          <p:spTgt spid="24"/>
                                        </p:tgtEl>
                                        <p:attrNameLst>
                                          <p:attrName>r</p:attrName>
                                        </p:attrNameLst>
                                      </p:cBhvr>
                                    </p:animRot>
                                    <p:animRot by="240000">
                                      <p:cBhvr>
                                        <p:cTn id="8" dur="200" fill="hold">
                                          <p:stCondLst>
                                            <p:cond delay="400"/>
                                          </p:stCondLst>
                                        </p:cTn>
                                        <p:tgtEl>
                                          <p:spTgt spid="24"/>
                                        </p:tgtEl>
                                        <p:attrNameLst>
                                          <p:attrName>r</p:attrName>
                                        </p:attrNameLst>
                                      </p:cBhvr>
                                    </p:animRot>
                                    <p:animRot by="-240000">
                                      <p:cBhvr>
                                        <p:cTn id="9" dur="200" fill="hold">
                                          <p:stCondLst>
                                            <p:cond delay="600"/>
                                          </p:stCondLst>
                                        </p:cTn>
                                        <p:tgtEl>
                                          <p:spTgt spid="24"/>
                                        </p:tgtEl>
                                        <p:attrNameLst>
                                          <p:attrName>r</p:attrName>
                                        </p:attrNameLst>
                                      </p:cBhvr>
                                    </p:animRot>
                                    <p:animRot by="120000">
                                      <p:cBhvr>
                                        <p:cTn id="10" dur="200" fill="hold">
                                          <p:stCondLst>
                                            <p:cond delay="800"/>
                                          </p:stCondLst>
                                        </p:cTn>
                                        <p:tgtEl>
                                          <p:spTgt spid="24"/>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25"/>
                                        </p:tgtEl>
                                        <p:attrNameLst>
                                          <p:attrName>r</p:attrName>
                                        </p:attrNameLst>
                                      </p:cBhvr>
                                    </p:animRot>
                                    <p:animRot by="-240000">
                                      <p:cBhvr>
                                        <p:cTn id="13" dur="200" fill="hold">
                                          <p:stCondLst>
                                            <p:cond delay="200"/>
                                          </p:stCondLst>
                                        </p:cTn>
                                        <p:tgtEl>
                                          <p:spTgt spid="25"/>
                                        </p:tgtEl>
                                        <p:attrNameLst>
                                          <p:attrName>r</p:attrName>
                                        </p:attrNameLst>
                                      </p:cBhvr>
                                    </p:animRot>
                                    <p:animRot by="240000">
                                      <p:cBhvr>
                                        <p:cTn id="14" dur="200" fill="hold">
                                          <p:stCondLst>
                                            <p:cond delay="400"/>
                                          </p:stCondLst>
                                        </p:cTn>
                                        <p:tgtEl>
                                          <p:spTgt spid="25"/>
                                        </p:tgtEl>
                                        <p:attrNameLst>
                                          <p:attrName>r</p:attrName>
                                        </p:attrNameLst>
                                      </p:cBhvr>
                                    </p:animRot>
                                    <p:animRot by="-240000">
                                      <p:cBhvr>
                                        <p:cTn id="15" dur="200" fill="hold">
                                          <p:stCondLst>
                                            <p:cond delay="600"/>
                                          </p:stCondLst>
                                        </p:cTn>
                                        <p:tgtEl>
                                          <p:spTgt spid="25"/>
                                        </p:tgtEl>
                                        <p:attrNameLst>
                                          <p:attrName>r</p:attrName>
                                        </p:attrNameLst>
                                      </p:cBhvr>
                                    </p:animRot>
                                    <p:animRot by="120000">
                                      <p:cBhvr>
                                        <p:cTn id="16" dur="200" fill="hold">
                                          <p:stCondLst>
                                            <p:cond delay="800"/>
                                          </p:stCondLst>
                                        </p:cTn>
                                        <p:tgtEl>
                                          <p:spTgt spid="25"/>
                                        </p:tgtEl>
                                        <p:attrNameLst>
                                          <p:attrName>r</p:attrName>
                                        </p:attrNameLst>
                                      </p:cBhvr>
                                    </p:animRot>
                                  </p:childTnLst>
                                </p:cTn>
                              </p:par>
                              <p:par>
                                <p:cTn id="17" presetID="32" presetClass="emph" presetSubtype="0" fill="hold" grpId="0" nodeType="withEffect">
                                  <p:stCondLst>
                                    <p:cond delay="0"/>
                                  </p:stCondLst>
                                  <p:childTnLst>
                                    <p:animRot by="120000">
                                      <p:cBhvr>
                                        <p:cTn id="18" dur="100" fill="hold">
                                          <p:stCondLst>
                                            <p:cond delay="0"/>
                                          </p:stCondLst>
                                        </p:cTn>
                                        <p:tgtEl>
                                          <p:spTgt spid="26"/>
                                        </p:tgtEl>
                                        <p:attrNameLst>
                                          <p:attrName>r</p:attrName>
                                        </p:attrNameLst>
                                      </p:cBhvr>
                                    </p:animRot>
                                    <p:animRot by="-240000">
                                      <p:cBhvr>
                                        <p:cTn id="19" dur="200" fill="hold">
                                          <p:stCondLst>
                                            <p:cond delay="200"/>
                                          </p:stCondLst>
                                        </p:cTn>
                                        <p:tgtEl>
                                          <p:spTgt spid="26"/>
                                        </p:tgtEl>
                                        <p:attrNameLst>
                                          <p:attrName>r</p:attrName>
                                        </p:attrNameLst>
                                      </p:cBhvr>
                                    </p:animRot>
                                    <p:animRot by="240000">
                                      <p:cBhvr>
                                        <p:cTn id="20" dur="200" fill="hold">
                                          <p:stCondLst>
                                            <p:cond delay="400"/>
                                          </p:stCondLst>
                                        </p:cTn>
                                        <p:tgtEl>
                                          <p:spTgt spid="26"/>
                                        </p:tgtEl>
                                        <p:attrNameLst>
                                          <p:attrName>r</p:attrName>
                                        </p:attrNameLst>
                                      </p:cBhvr>
                                    </p:animRot>
                                    <p:animRot by="-240000">
                                      <p:cBhvr>
                                        <p:cTn id="21" dur="200" fill="hold">
                                          <p:stCondLst>
                                            <p:cond delay="600"/>
                                          </p:stCondLst>
                                        </p:cTn>
                                        <p:tgtEl>
                                          <p:spTgt spid="26"/>
                                        </p:tgtEl>
                                        <p:attrNameLst>
                                          <p:attrName>r</p:attrName>
                                        </p:attrNameLst>
                                      </p:cBhvr>
                                    </p:animRot>
                                    <p:animRot by="120000">
                                      <p:cBhvr>
                                        <p:cTn id="22" dur="200" fill="hold">
                                          <p:stCondLst>
                                            <p:cond delay="800"/>
                                          </p:stCondLst>
                                        </p:cTn>
                                        <p:tgtEl>
                                          <p:spTgt spid="26"/>
                                        </p:tgtEl>
                                        <p:attrNameLst>
                                          <p:attrName>r</p:attrName>
                                        </p:attrNameLst>
                                      </p:cBhvr>
                                    </p:animRot>
                                  </p:childTnLst>
                                </p:cTn>
                              </p:par>
                              <p:par>
                                <p:cTn id="23" presetID="32" presetClass="emph" presetSubtype="0" fill="hold" grpId="0" nodeType="withEffect">
                                  <p:stCondLst>
                                    <p:cond delay="0"/>
                                  </p:stCondLst>
                                  <p:childTnLst>
                                    <p:animRot by="120000">
                                      <p:cBhvr>
                                        <p:cTn id="24" dur="100" fill="hold">
                                          <p:stCondLst>
                                            <p:cond delay="0"/>
                                          </p:stCondLst>
                                        </p:cTn>
                                        <p:tgtEl>
                                          <p:spTgt spid="27"/>
                                        </p:tgtEl>
                                        <p:attrNameLst>
                                          <p:attrName>r</p:attrName>
                                        </p:attrNameLst>
                                      </p:cBhvr>
                                    </p:animRot>
                                    <p:animRot by="-240000">
                                      <p:cBhvr>
                                        <p:cTn id="25" dur="200" fill="hold">
                                          <p:stCondLst>
                                            <p:cond delay="200"/>
                                          </p:stCondLst>
                                        </p:cTn>
                                        <p:tgtEl>
                                          <p:spTgt spid="27"/>
                                        </p:tgtEl>
                                        <p:attrNameLst>
                                          <p:attrName>r</p:attrName>
                                        </p:attrNameLst>
                                      </p:cBhvr>
                                    </p:animRot>
                                    <p:animRot by="240000">
                                      <p:cBhvr>
                                        <p:cTn id="26" dur="200" fill="hold">
                                          <p:stCondLst>
                                            <p:cond delay="400"/>
                                          </p:stCondLst>
                                        </p:cTn>
                                        <p:tgtEl>
                                          <p:spTgt spid="27"/>
                                        </p:tgtEl>
                                        <p:attrNameLst>
                                          <p:attrName>r</p:attrName>
                                        </p:attrNameLst>
                                      </p:cBhvr>
                                    </p:animRot>
                                    <p:animRot by="-240000">
                                      <p:cBhvr>
                                        <p:cTn id="27" dur="200" fill="hold">
                                          <p:stCondLst>
                                            <p:cond delay="600"/>
                                          </p:stCondLst>
                                        </p:cTn>
                                        <p:tgtEl>
                                          <p:spTgt spid="27"/>
                                        </p:tgtEl>
                                        <p:attrNameLst>
                                          <p:attrName>r</p:attrName>
                                        </p:attrNameLst>
                                      </p:cBhvr>
                                    </p:animRot>
                                    <p:animRot by="120000">
                                      <p:cBhvr>
                                        <p:cTn id="28" dur="200" fill="hold">
                                          <p:stCondLst>
                                            <p:cond delay="800"/>
                                          </p:stCondLst>
                                        </p:cTn>
                                        <p:tgtEl>
                                          <p:spTgt spid="27"/>
                                        </p:tgtEl>
                                        <p:attrNameLst>
                                          <p:attrName>r</p:attrName>
                                        </p:attrNameLst>
                                      </p:cBhvr>
                                    </p:animRot>
                                  </p:childTnLst>
                                </p:cTn>
                              </p:par>
                              <p:par>
                                <p:cTn id="29" presetID="22" presetClass="entr" presetSubtype="8"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nodeType="afterGroup">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childTnLst>
                          </p:cTn>
                        </p:par>
                      </p:childTnLst>
                    </p:cTn>
                  </p:par>
                  <p:par>
                    <p:cTn id="39" fill="hold" nodeType="clickPar">
                      <p:stCondLst>
                        <p:cond delay="indefinite"/>
                        <p:cond evt="onBegin" delay="0">
                          <p:tn val="38"/>
                        </p:cond>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6"/>
                                        </p:tgtEl>
                                        <p:attrNameLst>
                                          <p:attrName>style.visibility</p:attrName>
                                        </p:attrNameLst>
                                      </p:cBhvr>
                                      <p:to>
                                        <p:strVal val="visible"/>
                                      </p:to>
                                    </p:set>
                                    <p:anim calcmode="lin" valueType="num">
                                      <p:cBhvr additive="base">
                                        <p:cTn id="43" dur="500" fill="hold"/>
                                        <p:tgtEl>
                                          <p:spTgt spid="86"/>
                                        </p:tgtEl>
                                        <p:attrNameLst>
                                          <p:attrName>ppt_x</p:attrName>
                                        </p:attrNameLst>
                                      </p:cBhvr>
                                      <p:tavLst>
                                        <p:tav tm="0">
                                          <p:val>
                                            <p:strVal val="0-#ppt_w/2"/>
                                          </p:val>
                                        </p:tav>
                                        <p:tav tm="100000">
                                          <p:val>
                                            <p:strVal val="#ppt_x"/>
                                          </p:val>
                                        </p:tav>
                                      </p:tavLst>
                                    </p:anim>
                                    <p:anim calcmode="lin" valueType="num">
                                      <p:cBhvr additive="base">
                                        <p:cTn id="44" dur="5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cond evt="onBegin" delay="0">
                          <p:tn val="44"/>
                        </p:cond>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500"/>
                                        <p:tgtEl>
                                          <p:spTgt spid="88"/>
                                        </p:tgtEl>
                                      </p:cBhvr>
                                    </p:animEffect>
                                  </p:childTnLst>
                                </p:cTn>
                              </p:par>
                            </p:childTnLst>
                          </p:cTn>
                        </p:par>
                      </p:childTnLst>
                    </p:cTn>
                  </p:par>
                  <p:par>
                    <p:cTn id="50" fill="hold" nodeType="clickPar">
                      <p:stCondLst>
                        <p:cond delay="indefinite"/>
                        <p:cond evt="onBegin" delay="0">
                          <p:tn val="49"/>
                        </p:cond>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85"/>
                                        </p:tgtEl>
                                        <p:attrNameLst>
                                          <p:attrName>style.visibility</p:attrName>
                                        </p:attrNameLst>
                                      </p:cBhvr>
                                      <p:to>
                                        <p:strVal val="visible"/>
                                      </p:to>
                                    </p:set>
                                    <p:animEffect transition="in" filter="wipe(down)">
                                      <p:cBhvr>
                                        <p:cTn id="54" dur="500"/>
                                        <p:tgtEl>
                                          <p:spTgt spid="85"/>
                                        </p:tgtEl>
                                      </p:cBhvr>
                                    </p:animEffect>
                                  </p:childTnLst>
                                </p:cTn>
                              </p:par>
                            </p:childTnLst>
                          </p:cTn>
                        </p:par>
                      </p:childTnLst>
                    </p:cTn>
                  </p:par>
                  <p:par>
                    <p:cTn id="55" fill="hold" nodeType="clickPar">
                      <p:stCondLst>
                        <p:cond delay="indefinite"/>
                        <p:cond evt="onBegin" delay="0">
                          <p:tn val="54"/>
                        </p:cond>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fade">
                                      <p:cBhvr>
                                        <p:cTn id="59" dur="1000"/>
                                        <p:tgtEl>
                                          <p:spTgt spid="89"/>
                                        </p:tgtEl>
                                      </p:cBhvr>
                                    </p:animEffect>
                                    <p:anim calcmode="lin" valueType="num">
                                      <p:cBhvr>
                                        <p:cTn id="60" dur="1000" fill="hold"/>
                                        <p:tgtEl>
                                          <p:spTgt spid="89"/>
                                        </p:tgtEl>
                                        <p:attrNameLst>
                                          <p:attrName>ppt_x</p:attrName>
                                        </p:attrNameLst>
                                      </p:cBhvr>
                                      <p:tavLst>
                                        <p:tav tm="0">
                                          <p:val>
                                            <p:strVal val="#ppt_x"/>
                                          </p:val>
                                        </p:tav>
                                        <p:tav tm="100000">
                                          <p:val>
                                            <p:strVal val="#ppt_x"/>
                                          </p:val>
                                        </p:tav>
                                      </p:tavLst>
                                    </p:anim>
                                    <p:anim calcmode="lin" valueType="num">
                                      <p:cBhvr>
                                        <p:cTn id="61"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62" fill="hold" nodeType="clickPar">
                      <p:stCondLst>
                        <p:cond delay="indefinite"/>
                        <p:cond evt="onBegin" delay="0">
                          <p:tn val="61"/>
                        </p:cond>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87"/>
                                        </p:tgtEl>
                                        <p:attrNameLst>
                                          <p:attrName>style.visibility</p:attrName>
                                        </p:attrNameLst>
                                      </p:cBhvr>
                                      <p:to>
                                        <p:strVal val="visible"/>
                                      </p:to>
                                    </p:set>
                                    <p:animEffect transition="in" filter="fade">
                                      <p:cBhvr>
                                        <p:cTn id="66" dur="500"/>
                                        <p:tgtEl>
                                          <p:spTgt spid="87"/>
                                        </p:tgtEl>
                                      </p:cBhvr>
                                    </p:animEffect>
                                  </p:childTnLst>
                                </p:cTn>
                              </p:par>
                            </p:childTnLst>
                          </p:cTn>
                        </p:par>
                      </p:childTnLst>
                    </p:cTn>
                  </p:par>
                  <p:par>
                    <p:cTn id="67" fill="hold" nodeType="clickPar">
                      <p:stCondLst>
                        <p:cond delay="indefinite"/>
                        <p:cond evt="onBegin" delay="0">
                          <p:tn val="66"/>
                        </p:cond>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82"/>
                                        </p:tgtEl>
                                        <p:attrNameLst>
                                          <p:attrName>style.visibility</p:attrName>
                                        </p:attrNameLst>
                                      </p:cBhvr>
                                      <p:to>
                                        <p:strVal val="visible"/>
                                      </p:to>
                                    </p:set>
                                    <p:anim calcmode="lin" valueType="num">
                                      <p:cBhvr additive="base">
                                        <p:cTn id="71" dur="500" fill="hold"/>
                                        <p:tgtEl>
                                          <p:spTgt spid="82"/>
                                        </p:tgtEl>
                                        <p:attrNameLst>
                                          <p:attrName>ppt_x</p:attrName>
                                        </p:attrNameLst>
                                      </p:cBhvr>
                                      <p:tavLst>
                                        <p:tav tm="0">
                                          <p:val>
                                            <p:strVal val="0-#ppt_w/2"/>
                                          </p:val>
                                        </p:tav>
                                        <p:tav tm="100000">
                                          <p:val>
                                            <p:strVal val="#ppt_x"/>
                                          </p:val>
                                        </p:tav>
                                      </p:tavLst>
                                    </p:anim>
                                    <p:anim calcmode="lin" valueType="num">
                                      <p:cBhvr additive="base">
                                        <p:cTn id="72" dur="500" fill="hold"/>
                                        <p:tgtEl>
                                          <p:spTgt spid="82"/>
                                        </p:tgtEl>
                                        <p:attrNameLst>
                                          <p:attrName>ppt_y</p:attrName>
                                        </p:attrNameLst>
                                      </p:cBhvr>
                                      <p:tavLst>
                                        <p:tav tm="0">
                                          <p:val>
                                            <p:strVal val="#ppt_y"/>
                                          </p:val>
                                        </p:tav>
                                        <p:tav tm="100000">
                                          <p:val>
                                            <p:strVal val="#ppt_y"/>
                                          </p:val>
                                        </p:tav>
                                      </p:tavLst>
                                    </p:anim>
                                  </p:childTnLst>
                                </p:cTn>
                              </p:par>
                            </p:childTnLst>
                          </p:cTn>
                        </p:par>
                      </p:childTnLst>
                    </p:cTn>
                  </p:par>
                  <p:par>
                    <p:cTn id="73" fill="hold" nodeType="clickPar">
                      <p:stCondLst>
                        <p:cond delay="indefinite"/>
                        <p:cond evt="onBegin" delay="0">
                          <p:tn val="72"/>
                        </p:cond>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4"/>
                                        </p:tgtEl>
                                        <p:attrNameLst>
                                          <p:attrName>style.visibility</p:attrName>
                                        </p:attrNameLst>
                                      </p:cBhvr>
                                      <p:to>
                                        <p:strVal val="visible"/>
                                      </p:to>
                                    </p:set>
                                    <p:animEffect transition="in" filter="fade">
                                      <p:cBhvr>
                                        <p:cTn id="77" dur="500"/>
                                        <p:tgtEl>
                                          <p:spTgt spid="84"/>
                                        </p:tgtEl>
                                      </p:cBhvr>
                                    </p:animEffect>
                                  </p:childTnLst>
                                </p:cTn>
                              </p:par>
                            </p:childTnLst>
                          </p:cTn>
                        </p:par>
                      </p:childTnLst>
                    </p:cTn>
                  </p:par>
                  <p:par>
                    <p:cTn id="78" fill="hold" nodeType="clickPar">
                      <p:stCondLst>
                        <p:cond delay="indefinite"/>
                        <p:cond evt="onBegin" delay="0">
                          <p:tn val="77"/>
                        </p:cond>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81"/>
                                        </p:tgtEl>
                                        <p:attrNameLst>
                                          <p:attrName>style.visibility</p:attrName>
                                        </p:attrNameLst>
                                      </p:cBhvr>
                                      <p:to>
                                        <p:strVal val="visible"/>
                                      </p:to>
                                    </p:set>
                                    <p:animEffect transition="in" filter="wipe(down)">
                                      <p:cBhvr>
                                        <p:cTn id="82" dur="500"/>
                                        <p:tgtEl>
                                          <p:spTgt spid="81"/>
                                        </p:tgtEl>
                                      </p:cBhvr>
                                    </p:animEffect>
                                  </p:childTnLst>
                                </p:cTn>
                              </p:par>
                            </p:childTnLst>
                          </p:cTn>
                        </p:par>
                      </p:childTnLst>
                    </p:cTn>
                  </p:par>
                  <p:par>
                    <p:cTn id="83" fill="hold" nodeType="clickPar">
                      <p:stCondLst>
                        <p:cond delay="indefinite"/>
                        <p:cond evt="onBegin" delay="0">
                          <p:tn val="82"/>
                        </p:cond>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90"/>
                                        </p:tgtEl>
                                        <p:attrNameLst>
                                          <p:attrName>style.visibility</p:attrName>
                                        </p:attrNameLst>
                                      </p:cBhvr>
                                      <p:to>
                                        <p:strVal val="visible"/>
                                      </p:to>
                                    </p:set>
                                    <p:animEffect transition="in" filter="fade">
                                      <p:cBhvr>
                                        <p:cTn id="87" dur="1000"/>
                                        <p:tgtEl>
                                          <p:spTgt spid="90"/>
                                        </p:tgtEl>
                                      </p:cBhvr>
                                    </p:animEffect>
                                    <p:anim calcmode="lin" valueType="num">
                                      <p:cBhvr>
                                        <p:cTn id="88" dur="1000" fill="hold"/>
                                        <p:tgtEl>
                                          <p:spTgt spid="90"/>
                                        </p:tgtEl>
                                        <p:attrNameLst>
                                          <p:attrName>ppt_x</p:attrName>
                                        </p:attrNameLst>
                                      </p:cBhvr>
                                      <p:tavLst>
                                        <p:tav tm="0">
                                          <p:val>
                                            <p:strVal val="#ppt_x"/>
                                          </p:val>
                                        </p:tav>
                                        <p:tav tm="100000">
                                          <p:val>
                                            <p:strVal val="#ppt_x"/>
                                          </p:val>
                                        </p:tav>
                                      </p:tavLst>
                                    </p:anim>
                                    <p:anim calcmode="lin" valueType="num">
                                      <p:cBhvr>
                                        <p:cTn id="89"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90" fill="hold" nodeType="clickPar">
                      <p:stCondLst>
                        <p:cond delay="indefinite"/>
                        <p:cond evt="onBegin" delay="0">
                          <p:tn val="89"/>
                        </p:cond>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83"/>
                                        </p:tgtEl>
                                        <p:attrNameLst>
                                          <p:attrName>style.visibility</p:attrName>
                                        </p:attrNameLst>
                                      </p:cBhvr>
                                      <p:to>
                                        <p:strVal val="visible"/>
                                      </p:to>
                                    </p:set>
                                    <p:animEffect transition="in" filter="fade">
                                      <p:cBhvr>
                                        <p:cTn id="94" dur="500"/>
                                        <p:tgtEl>
                                          <p:spTgt spid="83"/>
                                        </p:tgtEl>
                                      </p:cBhvr>
                                    </p:animEffect>
                                  </p:childTnLst>
                                </p:cTn>
                              </p:par>
                            </p:childTnLst>
                          </p:cTn>
                        </p:par>
                      </p:childTnLst>
                    </p:cTn>
                  </p:par>
                  <p:par>
                    <p:cTn id="95" fill="hold" nodeType="clickPar">
                      <p:stCondLst>
                        <p:cond delay="indefinite"/>
                        <p:cond evt="onBegin" delay="0">
                          <p:tn val="94"/>
                        </p:cond>
                      </p:stCondLst>
                      <p:childTnLst>
                        <p:par>
                          <p:cTn id="96" fill="hold">
                            <p:stCondLst>
                              <p:cond delay="0"/>
                            </p:stCondLst>
                            <p:childTnLst>
                              <p:par>
                                <p:cTn id="97" presetID="2" presetClass="entr" presetSubtype="8" fill="hold" grpId="0" nodeType="clickEffect">
                                  <p:stCondLst>
                                    <p:cond delay="0"/>
                                  </p:stCondLst>
                                  <p:childTnLst>
                                    <p:set>
                                      <p:cBhvr>
                                        <p:cTn id="98" dur="1" fill="hold">
                                          <p:stCondLst>
                                            <p:cond delay="0"/>
                                          </p:stCondLst>
                                        </p:cTn>
                                        <p:tgtEl>
                                          <p:spTgt spid="78"/>
                                        </p:tgtEl>
                                        <p:attrNameLst>
                                          <p:attrName>style.visibility</p:attrName>
                                        </p:attrNameLst>
                                      </p:cBhvr>
                                      <p:to>
                                        <p:strVal val="visible"/>
                                      </p:to>
                                    </p:set>
                                    <p:anim calcmode="lin" valueType="num">
                                      <p:cBhvr additive="base">
                                        <p:cTn id="99" dur="500" fill="hold"/>
                                        <p:tgtEl>
                                          <p:spTgt spid="78"/>
                                        </p:tgtEl>
                                        <p:attrNameLst>
                                          <p:attrName>ppt_x</p:attrName>
                                        </p:attrNameLst>
                                      </p:cBhvr>
                                      <p:tavLst>
                                        <p:tav tm="0">
                                          <p:val>
                                            <p:strVal val="0-#ppt_w/2"/>
                                          </p:val>
                                        </p:tav>
                                        <p:tav tm="100000">
                                          <p:val>
                                            <p:strVal val="#ppt_x"/>
                                          </p:val>
                                        </p:tav>
                                      </p:tavLst>
                                    </p:anim>
                                    <p:anim calcmode="lin" valueType="num">
                                      <p:cBhvr additive="base">
                                        <p:cTn id="100" dur="500" fill="hold"/>
                                        <p:tgtEl>
                                          <p:spTgt spid="78"/>
                                        </p:tgtEl>
                                        <p:attrNameLst>
                                          <p:attrName>ppt_y</p:attrName>
                                        </p:attrNameLst>
                                      </p:cBhvr>
                                      <p:tavLst>
                                        <p:tav tm="0">
                                          <p:val>
                                            <p:strVal val="#ppt_y"/>
                                          </p:val>
                                        </p:tav>
                                        <p:tav tm="100000">
                                          <p:val>
                                            <p:strVal val="#ppt_y"/>
                                          </p:val>
                                        </p:tav>
                                      </p:tavLst>
                                    </p:anim>
                                  </p:childTnLst>
                                </p:cTn>
                              </p:par>
                            </p:childTnLst>
                          </p:cTn>
                        </p:par>
                      </p:childTnLst>
                    </p:cTn>
                  </p:par>
                  <p:par>
                    <p:cTn id="101" fill="hold" nodeType="clickPar">
                      <p:stCondLst>
                        <p:cond delay="indefinite"/>
                        <p:cond evt="onBegin" delay="0">
                          <p:tn val="100"/>
                        </p:cond>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500"/>
                                        <p:tgtEl>
                                          <p:spTgt spid="80"/>
                                        </p:tgtEl>
                                      </p:cBhvr>
                                    </p:animEffect>
                                  </p:childTnLst>
                                </p:cTn>
                              </p:par>
                            </p:childTnLst>
                          </p:cTn>
                        </p:par>
                      </p:childTnLst>
                    </p:cTn>
                  </p:par>
                  <p:par>
                    <p:cTn id="106" fill="hold" nodeType="clickPar">
                      <p:stCondLst>
                        <p:cond delay="indefinite"/>
                        <p:cond evt="onBegin" delay="0">
                          <p:tn val="105"/>
                        </p:cond>
                      </p:stCondLst>
                      <p:childTnLst>
                        <p:par>
                          <p:cTn id="107" fill="hold">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77"/>
                                        </p:tgtEl>
                                        <p:attrNameLst>
                                          <p:attrName>style.visibility</p:attrName>
                                        </p:attrNameLst>
                                      </p:cBhvr>
                                      <p:to>
                                        <p:strVal val="visible"/>
                                      </p:to>
                                    </p:set>
                                    <p:animEffect transition="in" filter="wipe(down)">
                                      <p:cBhvr>
                                        <p:cTn id="110" dur="500"/>
                                        <p:tgtEl>
                                          <p:spTgt spid="77"/>
                                        </p:tgtEl>
                                      </p:cBhvr>
                                    </p:animEffect>
                                  </p:childTnLst>
                                </p:cTn>
                              </p:par>
                            </p:childTnLst>
                          </p:cTn>
                        </p:par>
                      </p:childTnLst>
                    </p:cTn>
                  </p:par>
                  <p:par>
                    <p:cTn id="111" fill="hold" nodeType="clickPar">
                      <p:stCondLst>
                        <p:cond delay="indefinite"/>
                        <p:cond evt="onBegin" delay="0">
                          <p:tn val="110"/>
                        </p:cond>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118" fill="hold" nodeType="clickPar">
                      <p:stCondLst>
                        <p:cond delay="indefinite"/>
                        <p:cond evt="onBegin" delay="0">
                          <p:tn val="117"/>
                        </p:cond>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79"/>
                                        </p:tgtEl>
                                        <p:attrNameLst>
                                          <p:attrName>style.visibility</p:attrName>
                                        </p:attrNameLst>
                                      </p:cBhvr>
                                      <p:to>
                                        <p:strVal val="visible"/>
                                      </p:to>
                                    </p:set>
                                    <p:animEffect transition="in" filter="fade">
                                      <p:cBhvr>
                                        <p:cTn id="12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P spid="79" grpId="0"/>
      <p:bldP spid="80" grpId="0"/>
      <p:bldP spid="81" grpId="0" animBg="1"/>
      <p:bldP spid="82" grpId="0" animBg="1"/>
      <p:bldP spid="83" grpId="0"/>
      <p:bldP spid="84" grpId="0"/>
      <p:bldP spid="85" grpId="0" animBg="1"/>
      <p:bldP spid="86" grpId="0" animBg="1"/>
      <p:bldP spid="87" grpId="0"/>
      <p:bldP spid="88" grpId="0"/>
      <p:bldP spid="89" grpId="0" animBg="1"/>
      <p:bldP spid="90" grpId="0" animBg="1"/>
      <p:bldP spid="91" grpId="0" animBg="1"/>
      <p:bldP spid="24" grpId="0" animBg="1"/>
      <p:bldP spid="25" grpId="0" animBg="1"/>
      <p:bldP spid="26" grpId="0" animBg="1"/>
      <p:bldP spid="27" grpId="0" animBg="1"/>
      <p:bldP spid="31" grpId="0"/>
      <p:bldP spid="32"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矩形 5"/>
          <p:cNvSpPr/>
          <p:nvPr/>
        </p:nvSpPr>
        <p:spPr>
          <a:xfrm>
            <a:off x="3288846" y="1989764"/>
            <a:ext cx="1584245" cy="1008578"/>
          </a:xfrm>
          <a:custGeom>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0" name="Rectangle 42"/>
          <p:cNvSpPr/>
          <p:nvPr/>
        </p:nvSpPr>
        <p:spPr>
          <a:xfrm flipH="1">
            <a:off x="3261263" y="2168672"/>
            <a:ext cx="1611827" cy="253340"/>
          </a:xfrm>
          <a:prstGeom prst="rect">
            <a:avLst/>
          </a:prstGeom>
          <a:noFill/>
          <a:ln w="12700" cap="flat" cmpd="sng" algn="ctr">
            <a:noFill/>
            <a:prstDash val="solid"/>
          </a:ln>
          <a:effectLst/>
        </p:spPr>
        <p:txBody>
          <a:bodyPr lIns="91401" tIns="0" rIns="91401" bIns="0" rtlCol="0" anchor="t"/>
          <a:lstStyle/>
          <a:p>
            <a:pPr algn="ctr"/>
            <a:r>
              <a:rPr lang="zh-CN" altLang="en-US" b="1">
                <a:solidFill>
                  <a:schemeClr val="bg1"/>
                </a:solidFill>
                <a:latin typeface="微软雅黑" panose="020b0503020204020204" pitchFamily="34" charset="-122"/>
                <a:ea typeface="微软雅黑" panose="020b0503020204020204" pitchFamily="34" charset="-122"/>
                <a:cs typeface="Arial" panose="020b0604020202020204" pitchFamily="34" charset="0"/>
              </a:rPr>
              <a:t>学习能力</a:t>
            </a:r>
            <a:endParaRPr lang="zh-CN" altLang="en-US" b="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Rectangle 42"/>
          <p:cNvSpPr/>
          <p:nvPr/>
        </p:nvSpPr>
        <p:spPr>
          <a:xfrm flipH="1">
            <a:off x="3886423" y="2998343"/>
            <a:ext cx="2282867" cy="504290"/>
          </a:xfrm>
          <a:prstGeom prst="rect">
            <a:avLst/>
          </a:prstGeom>
          <a:noFill/>
          <a:ln w="12700" cap="flat" cmpd="sng" algn="ctr">
            <a:noFill/>
            <a:prstDash val="solid"/>
          </a:ln>
          <a:effectLst/>
        </p:spPr>
        <p:txBody>
          <a:bodyPr lIns="91401" tIns="0" rIns="91401" bIns="0" rtlCol="0" anchor="t"/>
          <a:lstStyle/>
          <a:p>
            <a:pPr lvl="0">
              <a:defRPr/>
            </a:pPr>
            <a:r>
              <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a:t>
            </a:r>
            <a:endParaRPr lang="en-US" altLang="zh-CN"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a:defRPr/>
            </a:pPr>
            <a:r>
              <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a:t>
            </a:r>
            <a:endParaRPr lang="en-US" altLang="zh-CN"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矩形 5"/>
          <p:cNvSpPr/>
          <p:nvPr/>
        </p:nvSpPr>
        <p:spPr>
          <a:xfrm>
            <a:off x="3389358" y="4078963"/>
            <a:ext cx="1584245" cy="1008578"/>
          </a:xfrm>
          <a:custGeom>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202A36"/>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3" name="Rectangle 42"/>
          <p:cNvSpPr/>
          <p:nvPr/>
        </p:nvSpPr>
        <p:spPr>
          <a:xfrm flipH="1">
            <a:off x="3361774" y="4257871"/>
            <a:ext cx="1611827" cy="253340"/>
          </a:xfrm>
          <a:prstGeom prst="rect">
            <a:avLst/>
          </a:prstGeom>
          <a:noFill/>
          <a:ln w="12700" cap="flat" cmpd="sng" algn="ctr">
            <a:noFill/>
            <a:prstDash val="solid"/>
          </a:ln>
          <a:effectLst/>
        </p:spPr>
        <p:txBody>
          <a:bodyPr lIns="91401" tIns="0" rIns="91401" bIns="0" rtlCol="0" anchor="t"/>
          <a:lstStyle/>
          <a:p>
            <a:pPr algn="ctr"/>
            <a:r>
              <a:rPr lang="zh-CN" altLang="en-US" b="1">
                <a:solidFill>
                  <a:schemeClr val="bg1"/>
                </a:solidFill>
                <a:latin typeface="微软雅黑" panose="020b0503020204020204" pitchFamily="34" charset="-122"/>
                <a:ea typeface="微软雅黑" panose="020b0503020204020204" pitchFamily="34" charset="-122"/>
                <a:cs typeface="Arial" panose="020b0604020202020204" pitchFamily="34" charset="0"/>
              </a:rPr>
              <a:t>表达能力</a:t>
            </a:r>
            <a:endParaRPr lang="zh-CN" altLang="en-US" b="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Rectangle 42"/>
          <p:cNvSpPr/>
          <p:nvPr/>
        </p:nvSpPr>
        <p:spPr>
          <a:xfrm flipH="1">
            <a:off x="3986935" y="5087542"/>
            <a:ext cx="2282867" cy="504290"/>
          </a:xfrm>
          <a:prstGeom prst="rect">
            <a:avLst/>
          </a:prstGeom>
          <a:noFill/>
          <a:ln w="12700" cap="flat" cmpd="sng" algn="ctr">
            <a:noFill/>
            <a:prstDash val="solid"/>
          </a:ln>
          <a:effectLst/>
        </p:spPr>
        <p:txBody>
          <a:bodyPr lIns="91401" tIns="0" rIns="91401" bIns="0" rtlCol="0" anchor="t"/>
          <a:lstStyle/>
          <a:p>
            <a:pPr lvl="0">
              <a:defRPr/>
            </a:pPr>
            <a:r>
              <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a:t>
            </a:r>
            <a:endParaRPr lang="en-US" altLang="zh-CN"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a:defRPr/>
            </a:pPr>
            <a:r>
              <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a:t>
            </a:r>
            <a:endParaRPr lang="en-US" altLang="zh-CN"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矩形 5"/>
          <p:cNvSpPr/>
          <p:nvPr/>
        </p:nvSpPr>
        <p:spPr>
          <a:xfrm>
            <a:off x="6961413" y="1989764"/>
            <a:ext cx="1584245" cy="1008578"/>
          </a:xfrm>
          <a:custGeom>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202A36"/>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6" name="Rectangle 42"/>
          <p:cNvSpPr/>
          <p:nvPr/>
        </p:nvSpPr>
        <p:spPr>
          <a:xfrm flipH="1">
            <a:off x="6933829" y="2168672"/>
            <a:ext cx="1611827" cy="253340"/>
          </a:xfrm>
          <a:prstGeom prst="rect">
            <a:avLst/>
          </a:prstGeom>
          <a:noFill/>
          <a:ln w="12700" cap="flat" cmpd="sng" algn="ctr">
            <a:noFill/>
            <a:prstDash val="solid"/>
          </a:ln>
          <a:effectLst/>
        </p:spPr>
        <p:txBody>
          <a:bodyPr lIns="91401" tIns="0" rIns="91401" bIns="0" rtlCol="0" anchor="t"/>
          <a:lstStyle/>
          <a:p>
            <a:pPr algn="ctr"/>
            <a:r>
              <a:rPr lang="zh-CN" altLang="en-US" b="1">
                <a:solidFill>
                  <a:schemeClr val="bg1"/>
                </a:solidFill>
                <a:latin typeface="微软雅黑" panose="020b0503020204020204" pitchFamily="34" charset="-122"/>
                <a:ea typeface="微软雅黑" panose="020b0503020204020204" pitchFamily="34" charset="-122"/>
                <a:cs typeface="Arial" panose="020b0604020202020204" pitchFamily="34" charset="0"/>
              </a:rPr>
              <a:t>交际能力</a:t>
            </a:r>
            <a:endParaRPr lang="zh-CN" altLang="en-US" b="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Rectangle 42"/>
          <p:cNvSpPr/>
          <p:nvPr/>
        </p:nvSpPr>
        <p:spPr>
          <a:xfrm flipH="1">
            <a:off x="7558990" y="2998343"/>
            <a:ext cx="2282867" cy="504290"/>
          </a:xfrm>
          <a:prstGeom prst="rect">
            <a:avLst/>
          </a:prstGeom>
          <a:noFill/>
          <a:ln w="12700" cap="flat" cmpd="sng" algn="ctr">
            <a:noFill/>
            <a:prstDash val="solid"/>
          </a:ln>
          <a:effectLst/>
        </p:spPr>
        <p:txBody>
          <a:bodyPr lIns="91401" tIns="0" rIns="91401" bIns="0" rtlCol="0" anchor="t"/>
          <a:lstStyle/>
          <a:p>
            <a:pPr lvl="0">
              <a:defRPr/>
            </a:pPr>
            <a:r>
              <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a:t>
            </a:r>
            <a:endParaRPr lang="en-US" altLang="zh-CN"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a:defRPr/>
            </a:pPr>
            <a:r>
              <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a:t>
            </a:r>
            <a:endParaRPr lang="en-US" altLang="zh-CN"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矩形 5"/>
          <p:cNvSpPr/>
          <p:nvPr/>
        </p:nvSpPr>
        <p:spPr>
          <a:xfrm>
            <a:off x="7061926" y="4078963"/>
            <a:ext cx="1584245" cy="1008578"/>
          </a:xfrm>
          <a:custGeom>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20" name="Rectangle 42"/>
          <p:cNvSpPr/>
          <p:nvPr/>
        </p:nvSpPr>
        <p:spPr>
          <a:xfrm flipH="1">
            <a:off x="7034341" y="4257871"/>
            <a:ext cx="1611827" cy="253340"/>
          </a:xfrm>
          <a:prstGeom prst="rect">
            <a:avLst/>
          </a:prstGeom>
          <a:noFill/>
          <a:ln w="12700" cap="flat" cmpd="sng" algn="ctr">
            <a:noFill/>
            <a:prstDash val="solid"/>
          </a:ln>
          <a:effectLst/>
        </p:spPr>
        <p:txBody>
          <a:bodyPr lIns="91401" tIns="0" rIns="91401" bIns="0" rtlCol="0" anchor="t"/>
          <a:lstStyle/>
          <a:p>
            <a:pPr algn="ctr"/>
            <a:r>
              <a:rPr lang="zh-CN" altLang="en-US" b="1">
                <a:solidFill>
                  <a:schemeClr val="bg1"/>
                </a:solidFill>
                <a:latin typeface="微软雅黑" panose="020b0503020204020204" pitchFamily="34" charset="-122"/>
                <a:ea typeface="微软雅黑" panose="020b0503020204020204" pitchFamily="34" charset="-122"/>
                <a:cs typeface="Arial" panose="020b0604020202020204" pitchFamily="34" charset="0"/>
              </a:rPr>
              <a:t>爱好特长</a:t>
            </a:r>
            <a:endParaRPr lang="zh-CN" altLang="en-US" b="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Rectangle 42"/>
          <p:cNvSpPr/>
          <p:nvPr/>
        </p:nvSpPr>
        <p:spPr>
          <a:xfrm flipH="1">
            <a:off x="7659503" y="5087542"/>
            <a:ext cx="2282867" cy="504290"/>
          </a:xfrm>
          <a:prstGeom prst="rect">
            <a:avLst/>
          </a:prstGeom>
          <a:noFill/>
          <a:ln w="12700" cap="flat" cmpd="sng" algn="ctr">
            <a:noFill/>
            <a:prstDash val="solid"/>
          </a:ln>
          <a:effectLst/>
        </p:spPr>
        <p:txBody>
          <a:bodyPr lIns="91401" tIns="0" rIns="91401" bIns="0" rtlCol="0" anchor="t"/>
          <a:lstStyle/>
          <a:p>
            <a:pPr lvl="0">
              <a:defRPr/>
            </a:pPr>
            <a:r>
              <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a:t>
            </a:r>
            <a:endParaRPr lang="en-US" altLang="zh-CN"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a:defRPr/>
            </a:pPr>
            <a:r>
              <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a:t>
            </a:r>
            <a:endParaRPr lang="en-US" altLang="zh-CN" sz="14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矩形 6"/>
          <p:cNvSpPr>
            <a:spLocks noChangeArrowheads="1"/>
          </p:cNvSpPr>
          <p:nvPr/>
        </p:nvSpPr>
        <p:spPr bwMode="auto">
          <a:xfrm>
            <a:off x="-9087" y="478708"/>
            <a:ext cx="3256885" cy="21886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3" name="矩形 7"/>
          <p:cNvSpPr>
            <a:spLocks noChangeArrowheads="1"/>
          </p:cNvSpPr>
          <p:nvPr/>
        </p:nvSpPr>
        <p:spPr bwMode="auto">
          <a:xfrm>
            <a:off x="2970322" y="478708"/>
            <a:ext cx="4590232" cy="21886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4" name="矩形 8"/>
          <p:cNvSpPr>
            <a:spLocks noChangeArrowheads="1"/>
          </p:cNvSpPr>
          <p:nvPr/>
        </p:nvSpPr>
        <p:spPr bwMode="auto">
          <a:xfrm>
            <a:off x="6352253" y="477280"/>
            <a:ext cx="3299888" cy="22013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5" name="矩形 9"/>
          <p:cNvSpPr>
            <a:spLocks noChangeArrowheads="1"/>
          </p:cNvSpPr>
          <p:nvPr/>
        </p:nvSpPr>
        <p:spPr bwMode="auto">
          <a:xfrm>
            <a:off x="9582587" y="477280"/>
            <a:ext cx="2623927" cy="220133"/>
          </a:xfrm>
          <a:prstGeom prst="rect">
            <a:avLst/>
          </a:prstGeom>
          <a:solidFill>
            <a:srgbClr val="202A36"/>
          </a:solidFill>
          <a:ln>
            <a:noFill/>
          </a:ln>
        </p:spPr>
        <p:txBody>
          <a:bodyPr lIns="91404" tIns="45702" rIns="91404" bIns="45702"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26" name="组合 25"/>
          <p:cNvGrpSpPr/>
          <p:nvPr/>
        </p:nvGrpSpPr>
        <p:grpSpPr>
          <a:xfrm>
            <a:off x="895445" y="142664"/>
            <a:ext cx="3840912" cy="808757"/>
            <a:chOff x="903371" y="249943"/>
            <a:chExt cx="2831223" cy="679699"/>
          </a:xfrm>
        </p:grpSpPr>
        <p:sp>
          <p:nvSpPr>
            <p:cNvPr id="27" name="任意多边形 26"/>
            <p:cNvSpPr/>
            <p:nvPr/>
          </p:nvSpPr>
          <p:spPr bwMode="auto">
            <a:xfrm>
              <a:off x="903371" y="249943"/>
              <a:ext cx="2831223" cy="679699"/>
            </a:xfrm>
            <a:custGeom>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gradFill>
            <a:ln w="19050">
              <a:gradFill flip="none" rotWithShape="1">
                <a:gsLst>
                  <a:gs pos="100000">
                    <a:schemeClr val="bg1">
                      <a:lumMod val="75000"/>
                    </a:schemeClr>
                  </a:gs>
                  <a:gs pos="0">
                    <a:schemeClr val="bg1"/>
                  </a:gs>
                </a:gsLst>
                <a:lin ang="2700000" scaled="1"/>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latin typeface="微软雅黑" panose="020b0503020204020204" pitchFamily="34" charset="-122"/>
              </a:endParaRPr>
            </a:p>
          </p:txBody>
        </p:sp>
        <p:sp>
          <p:nvSpPr>
            <p:cNvPr id="28" name="任意多边形 27"/>
            <p:cNvSpPr/>
            <p:nvPr/>
          </p:nvSpPr>
          <p:spPr bwMode="auto">
            <a:xfrm>
              <a:off x="1010779" y="325868"/>
              <a:ext cx="2628449" cy="527848"/>
            </a:xfrm>
            <a:custGeom>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bg1"/>
            </a:solidFill>
            <a:ln w="19050">
              <a:gradFill flip="none" rotWithShape="1">
                <a:gsLst>
                  <a:gs pos="0">
                    <a:schemeClr val="bg1">
                      <a:lumMod val="75000"/>
                    </a:schemeClr>
                  </a:gs>
                  <a:gs pos="100000">
                    <a:schemeClr val="bg1"/>
                  </a:gs>
                </a:gsLst>
                <a:lin ang="2700000" scaled="1"/>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latin typeface="微软雅黑" panose="020b0503020204020204" pitchFamily="34" charset="-122"/>
              </a:endParaRPr>
            </a:p>
          </p:txBody>
        </p:sp>
      </p:grpSp>
      <p:sp>
        <p:nvSpPr>
          <p:cNvPr id="29" name="标题 1"/>
          <p:cNvSpPr txBox="1"/>
          <p:nvPr/>
        </p:nvSpPr>
        <p:spPr>
          <a:xfrm>
            <a:off x="2003094" y="300024"/>
            <a:ext cx="7095588" cy="795095"/>
          </a:xfrm>
          <a:prstGeom prst="rect">
            <a:avLst/>
          </a:prstGeom>
        </p:spPr>
        <p:txBody>
          <a:bodyPr lIns="91437" tIns="45718" rIns="91437" bIns="45718">
            <a:normAutofit/>
          </a:bodyPr>
          <a:lstStyle>
            <a:lvl1pPr algn="ctr" defTabSz="913765" rtl="0" eaLnBrk="1" latinLnBrk="0" hangingPunct="1">
              <a:spcBef>
                <a:spcPct val="0"/>
              </a:spcBef>
              <a:buNone/>
              <a:defRPr sz="4400" kern="1200">
                <a:solidFill>
                  <a:schemeClr val="tx1"/>
                </a:solidFill>
                <a:latin typeface="+mj-lt"/>
                <a:ea typeface="+mj-ea"/>
                <a:cs typeface="+mj-cs"/>
              </a:defRPr>
            </a:lvl1pPr>
          </a:lstStyle>
          <a:p>
            <a:pPr algn="l"/>
            <a:r>
              <a:rPr lang="zh-CN" altLang="en-US" sz="2800" b="1">
                <a:solidFill>
                  <a:srgbClr val="C00000"/>
                </a:solidFill>
                <a:latin typeface="微软雅黑" panose="020b0503020204020204" pitchFamily="34" charset="-122"/>
                <a:ea typeface="微软雅黑" panose="020b0503020204020204" pitchFamily="34" charset="-122"/>
              </a:rPr>
              <a:t>自我评价</a:t>
            </a:r>
            <a:endParaRPr lang="zh-CN" altLang="en-US" sz="2800" b="1">
              <a:solidFill>
                <a:srgbClr val="C00000"/>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1356071" y="284685"/>
            <a:ext cx="691209" cy="584771"/>
          </a:xfrm>
          <a:prstGeom prst="rect">
            <a:avLst/>
          </a:prstGeom>
          <a:noFill/>
        </p:spPr>
        <p:txBody>
          <a:bodyPr wrap="none" lIns="91437" tIns="45718" rIns="91437" bIns="45718" rtlCol="0">
            <a:spAutoFit/>
          </a:bodyPr>
          <a:lstStyle/>
          <a:p>
            <a:r>
              <a:rPr lang="en-US" altLang="zh-CN" sz="3200" b="1">
                <a:solidFill>
                  <a:srgbClr val="C00000"/>
                </a:solidFill>
                <a:latin typeface="微软雅黑" panose="020b0503020204020204" pitchFamily="34" charset="-122"/>
                <a:ea typeface="微软雅黑" panose="020b0503020204020204" pitchFamily="34" charset="-122"/>
              </a:rPr>
              <a:t>04</a:t>
            </a:r>
            <a:endParaRPr lang="zh-CN" altLang="en-US" sz="32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2"/>
                                        </p:tgtEl>
                                        <p:attrNameLst>
                                          <p:attrName>r</p:attrName>
                                        </p:attrNameLst>
                                      </p:cBhvr>
                                    </p:animRot>
                                    <p:animRot by="-240000">
                                      <p:cBhvr>
                                        <p:cTn id="7" dur="200" fill="hold">
                                          <p:stCondLst>
                                            <p:cond delay="200"/>
                                          </p:stCondLst>
                                        </p:cTn>
                                        <p:tgtEl>
                                          <p:spTgt spid="22"/>
                                        </p:tgtEl>
                                        <p:attrNameLst>
                                          <p:attrName>r</p:attrName>
                                        </p:attrNameLst>
                                      </p:cBhvr>
                                    </p:animRot>
                                    <p:animRot by="240000">
                                      <p:cBhvr>
                                        <p:cTn id="8" dur="200" fill="hold">
                                          <p:stCondLst>
                                            <p:cond delay="400"/>
                                          </p:stCondLst>
                                        </p:cTn>
                                        <p:tgtEl>
                                          <p:spTgt spid="22"/>
                                        </p:tgtEl>
                                        <p:attrNameLst>
                                          <p:attrName>r</p:attrName>
                                        </p:attrNameLst>
                                      </p:cBhvr>
                                    </p:animRot>
                                    <p:animRot by="-240000">
                                      <p:cBhvr>
                                        <p:cTn id="9" dur="200" fill="hold">
                                          <p:stCondLst>
                                            <p:cond delay="600"/>
                                          </p:stCondLst>
                                        </p:cTn>
                                        <p:tgtEl>
                                          <p:spTgt spid="22"/>
                                        </p:tgtEl>
                                        <p:attrNameLst>
                                          <p:attrName>r</p:attrName>
                                        </p:attrNameLst>
                                      </p:cBhvr>
                                    </p:animRot>
                                    <p:animRot by="120000">
                                      <p:cBhvr>
                                        <p:cTn id="10" dur="200" fill="hold">
                                          <p:stCondLst>
                                            <p:cond delay="800"/>
                                          </p:stCondLst>
                                        </p:cTn>
                                        <p:tgtEl>
                                          <p:spTgt spid="22"/>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23"/>
                                        </p:tgtEl>
                                        <p:attrNameLst>
                                          <p:attrName>r</p:attrName>
                                        </p:attrNameLst>
                                      </p:cBhvr>
                                    </p:animRot>
                                    <p:animRot by="-240000">
                                      <p:cBhvr>
                                        <p:cTn id="13" dur="200" fill="hold">
                                          <p:stCondLst>
                                            <p:cond delay="200"/>
                                          </p:stCondLst>
                                        </p:cTn>
                                        <p:tgtEl>
                                          <p:spTgt spid="23"/>
                                        </p:tgtEl>
                                        <p:attrNameLst>
                                          <p:attrName>r</p:attrName>
                                        </p:attrNameLst>
                                      </p:cBhvr>
                                    </p:animRot>
                                    <p:animRot by="240000">
                                      <p:cBhvr>
                                        <p:cTn id="14" dur="200" fill="hold">
                                          <p:stCondLst>
                                            <p:cond delay="400"/>
                                          </p:stCondLst>
                                        </p:cTn>
                                        <p:tgtEl>
                                          <p:spTgt spid="23"/>
                                        </p:tgtEl>
                                        <p:attrNameLst>
                                          <p:attrName>r</p:attrName>
                                        </p:attrNameLst>
                                      </p:cBhvr>
                                    </p:animRot>
                                    <p:animRot by="-240000">
                                      <p:cBhvr>
                                        <p:cTn id="15" dur="200" fill="hold">
                                          <p:stCondLst>
                                            <p:cond delay="600"/>
                                          </p:stCondLst>
                                        </p:cTn>
                                        <p:tgtEl>
                                          <p:spTgt spid="23"/>
                                        </p:tgtEl>
                                        <p:attrNameLst>
                                          <p:attrName>r</p:attrName>
                                        </p:attrNameLst>
                                      </p:cBhvr>
                                    </p:animRot>
                                    <p:animRot by="120000">
                                      <p:cBhvr>
                                        <p:cTn id="16" dur="200" fill="hold">
                                          <p:stCondLst>
                                            <p:cond delay="800"/>
                                          </p:stCondLst>
                                        </p:cTn>
                                        <p:tgtEl>
                                          <p:spTgt spid="23"/>
                                        </p:tgtEl>
                                        <p:attrNameLst>
                                          <p:attrName>r</p:attrName>
                                        </p:attrNameLst>
                                      </p:cBhvr>
                                    </p:animRot>
                                  </p:childTnLst>
                                </p:cTn>
                              </p:par>
                              <p:par>
                                <p:cTn id="17" presetID="32" presetClass="emph" presetSubtype="0" fill="hold" grpId="0"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32" presetClass="emph" presetSubtype="0" fill="hold" grpId="0" nodeType="withEffect">
                                  <p:stCondLst>
                                    <p:cond delay="0"/>
                                  </p:stCondLst>
                                  <p:childTnLst>
                                    <p:animRot by="120000">
                                      <p:cBhvr>
                                        <p:cTn id="24" dur="100" fill="hold">
                                          <p:stCondLst>
                                            <p:cond delay="0"/>
                                          </p:stCondLst>
                                        </p:cTn>
                                        <p:tgtEl>
                                          <p:spTgt spid="25"/>
                                        </p:tgtEl>
                                        <p:attrNameLst>
                                          <p:attrName>r</p:attrName>
                                        </p:attrNameLst>
                                      </p:cBhvr>
                                    </p:animRot>
                                    <p:animRot by="-240000">
                                      <p:cBhvr>
                                        <p:cTn id="25" dur="200" fill="hold">
                                          <p:stCondLst>
                                            <p:cond delay="200"/>
                                          </p:stCondLst>
                                        </p:cTn>
                                        <p:tgtEl>
                                          <p:spTgt spid="25"/>
                                        </p:tgtEl>
                                        <p:attrNameLst>
                                          <p:attrName>r</p:attrName>
                                        </p:attrNameLst>
                                      </p:cBhvr>
                                    </p:animRot>
                                    <p:animRot by="240000">
                                      <p:cBhvr>
                                        <p:cTn id="26" dur="200" fill="hold">
                                          <p:stCondLst>
                                            <p:cond delay="400"/>
                                          </p:stCondLst>
                                        </p:cTn>
                                        <p:tgtEl>
                                          <p:spTgt spid="25"/>
                                        </p:tgtEl>
                                        <p:attrNameLst>
                                          <p:attrName>r</p:attrName>
                                        </p:attrNameLst>
                                      </p:cBhvr>
                                    </p:animRot>
                                    <p:animRot by="-240000">
                                      <p:cBhvr>
                                        <p:cTn id="27" dur="200" fill="hold">
                                          <p:stCondLst>
                                            <p:cond delay="600"/>
                                          </p:stCondLst>
                                        </p:cTn>
                                        <p:tgtEl>
                                          <p:spTgt spid="25"/>
                                        </p:tgtEl>
                                        <p:attrNameLst>
                                          <p:attrName>r</p:attrName>
                                        </p:attrNameLst>
                                      </p:cBhvr>
                                    </p:animRot>
                                    <p:animRot by="120000">
                                      <p:cBhvr>
                                        <p:cTn id="28" dur="200" fill="hold">
                                          <p:stCondLst>
                                            <p:cond delay="800"/>
                                          </p:stCondLst>
                                        </p:cTn>
                                        <p:tgtEl>
                                          <p:spTgt spid="25"/>
                                        </p:tgtEl>
                                        <p:attrNameLst>
                                          <p:attrName>r</p:attrName>
                                        </p:attrNameLst>
                                      </p:cBhvr>
                                    </p:animRot>
                                  </p:childTnLst>
                                </p:cTn>
                              </p:par>
                              <p:par>
                                <p:cTn id="29" presetID="22" presetClass="entr" presetSubtype="8"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nodeType="afterGroup">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par>
                          <p:cTn id="39" fill="hold" nodeType="afterGroup">
                            <p:stCondLst>
                              <p:cond delay="1500"/>
                            </p:stCondLst>
                            <p:childTnLst>
                              <p:par>
                                <p:cTn id="40" presetID="45"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ppt_w</p:attrName>
                                        </p:attrNameLst>
                                      </p:cBhvr>
                                      <p:tavLst>
                                        <p:tav tm="0" fmla="#ppt_w*sin(2.5*pi*$)">
                                          <p:val>
                                            <p:fltVal val="0"/>
                                          </p:val>
                                        </p:tav>
                                        <p:tav tm="100000">
                                          <p:val>
                                            <p:fltVal val="1"/>
                                          </p:val>
                                        </p:tav>
                                      </p:tavLst>
                                    </p:anim>
                                    <p:anim calcmode="lin" valueType="num">
                                      <p:cBhvr>
                                        <p:cTn id="44" dur="1000" fill="hold"/>
                                        <p:tgtEl>
                                          <p:spTgt spid="9"/>
                                        </p:tgtEl>
                                        <p:attrNameLst>
                                          <p:attrName>ppt_h</p:attrName>
                                        </p:attrNameLst>
                                      </p:cBhvr>
                                      <p:tavLst>
                                        <p:tav tm="0">
                                          <p:val>
                                            <p:strVal val="#ppt_h"/>
                                          </p:val>
                                        </p:tav>
                                        <p:tav tm="100000">
                                          <p:val>
                                            <p:strVal val="#ppt_h"/>
                                          </p:val>
                                        </p:tav>
                                      </p:tavLst>
                                    </p:anim>
                                  </p:childTnLst>
                                </p:cTn>
                              </p:par>
                            </p:childTnLst>
                          </p:cTn>
                        </p:par>
                        <p:par>
                          <p:cTn id="45" fill="hold" nodeType="afterGroup">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par>
                          <p:cTn id="49" fill="hold" nodeType="afterGroup">
                            <p:stCondLst>
                              <p:cond delay="3000"/>
                            </p:stCondLst>
                            <p:childTnLst>
                              <p:par>
                                <p:cTn id="50" presetID="42" presetClass="entr" presetSubtype="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childTnLst>
                          </p:cTn>
                        </p:par>
                        <p:par>
                          <p:cTn id="55" fill="hold" nodeType="afterGroup">
                            <p:stCondLst>
                              <p:cond delay="4000"/>
                            </p:stCondLst>
                            <p:childTnLst>
                              <p:par>
                                <p:cTn id="56" presetID="45" presetClass="entr" presetSubtype="0"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ppt_w</p:attrName>
                                        </p:attrNameLst>
                                      </p:cBhvr>
                                      <p:tavLst>
                                        <p:tav tm="0" fmla="#ppt_w*sin(2.5*pi*$)">
                                          <p:val>
                                            <p:fltVal val="0"/>
                                          </p:val>
                                        </p:tav>
                                        <p:tav tm="100000">
                                          <p:val>
                                            <p:fltVal val="1"/>
                                          </p:val>
                                        </p:tav>
                                      </p:tavLst>
                                    </p:anim>
                                    <p:anim calcmode="lin" valueType="num">
                                      <p:cBhvr>
                                        <p:cTn id="60" dur="1000" fill="hold"/>
                                        <p:tgtEl>
                                          <p:spTgt spid="15"/>
                                        </p:tgtEl>
                                        <p:attrNameLst>
                                          <p:attrName>ppt_h</p:attrName>
                                        </p:attrNameLst>
                                      </p:cBhvr>
                                      <p:tavLst>
                                        <p:tav tm="0">
                                          <p:val>
                                            <p:strVal val="#ppt_h"/>
                                          </p:val>
                                        </p:tav>
                                        <p:tav tm="100000">
                                          <p:val>
                                            <p:strVal val="#ppt_h"/>
                                          </p:val>
                                        </p:tav>
                                      </p:tavLst>
                                    </p:anim>
                                  </p:childTnLst>
                                </p:cTn>
                              </p:par>
                            </p:childTnLst>
                          </p:cTn>
                        </p:par>
                        <p:par>
                          <p:cTn id="61" fill="hold" nodeType="afterGroup">
                            <p:stCondLst>
                              <p:cond delay="5000"/>
                            </p:stCondLst>
                            <p:childTnLst>
                              <p:par>
                                <p:cTn id="62" presetID="10"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par>
                          <p:cTn id="65" fill="hold" nodeType="afterGroup">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nodeType="afterGroup">
                            <p:stCondLst>
                              <p:cond delay="6500"/>
                            </p:stCondLst>
                            <p:childTnLst>
                              <p:par>
                                <p:cTn id="72" presetID="45" presetClass="entr" presetSubtype="0" fill="hold" grpId="0" nodeType="after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1000"/>
                                        <p:tgtEl>
                                          <p:spTgt spid="12"/>
                                        </p:tgtEl>
                                      </p:cBhvr>
                                    </p:animEffect>
                                    <p:anim calcmode="lin" valueType="num">
                                      <p:cBhvr>
                                        <p:cTn id="75" dur="1000" fill="hold"/>
                                        <p:tgtEl>
                                          <p:spTgt spid="12"/>
                                        </p:tgtEl>
                                        <p:attrNameLst>
                                          <p:attrName>ppt_w</p:attrName>
                                        </p:attrNameLst>
                                      </p:cBhvr>
                                      <p:tavLst>
                                        <p:tav tm="0" fmla="#ppt_w*sin(2.5*pi*$)">
                                          <p:val>
                                            <p:fltVal val="0"/>
                                          </p:val>
                                        </p:tav>
                                        <p:tav tm="100000">
                                          <p:val>
                                            <p:fltVal val="1"/>
                                          </p:val>
                                        </p:tav>
                                      </p:tavLst>
                                    </p:anim>
                                    <p:anim calcmode="lin" valueType="num">
                                      <p:cBhvr>
                                        <p:cTn id="76" dur="1000" fill="hold"/>
                                        <p:tgtEl>
                                          <p:spTgt spid="12"/>
                                        </p:tgtEl>
                                        <p:attrNameLst>
                                          <p:attrName>ppt_h</p:attrName>
                                        </p:attrNameLst>
                                      </p:cBhvr>
                                      <p:tavLst>
                                        <p:tav tm="0">
                                          <p:val>
                                            <p:strVal val="#ppt_h"/>
                                          </p:val>
                                        </p:tav>
                                        <p:tav tm="100000">
                                          <p:val>
                                            <p:strVal val="#ppt_h"/>
                                          </p:val>
                                        </p:tav>
                                      </p:tavLst>
                                    </p:anim>
                                  </p:childTnLst>
                                </p:cTn>
                              </p:par>
                            </p:childTnLst>
                          </p:cTn>
                        </p:par>
                        <p:par>
                          <p:cTn id="77" fill="hold" nodeType="afterGroup">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fade">
                                      <p:cBhvr>
                                        <p:cTn id="80" dur="500"/>
                                        <p:tgtEl>
                                          <p:spTgt spid="13"/>
                                        </p:tgtEl>
                                      </p:cBhvr>
                                    </p:animEffect>
                                  </p:childTnLst>
                                </p:cTn>
                              </p:par>
                            </p:childTnLst>
                          </p:cTn>
                        </p:par>
                        <p:par>
                          <p:cTn id="81" fill="hold" nodeType="afterGroup">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1000"/>
                                        <p:tgtEl>
                                          <p:spTgt spid="14"/>
                                        </p:tgtEl>
                                      </p:cBhvr>
                                    </p:animEffect>
                                    <p:anim calcmode="lin" valueType="num">
                                      <p:cBhvr>
                                        <p:cTn id="85" dur="1000" fill="hold"/>
                                        <p:tgtEl>
                                          <p:spTgt spid="14"/>
                                        </p:tgtEl>
                                        <p:attrNameLst>
                                          <p:attrName>ppt_x</p:attrName>
                                        </p:attrNameLst>
                                      </p:cBhvr>
                                      <p:tavLst>
                                        <p:tav tm="0">
                                          <p:val>
                                            <p:strVal val="#ppt_x"/>
                                          </p:val>
                                        </p:tav>
                                        <p:tav tm="100000">
                                          <p:val>
                                            <p:strVal val="#ppt_x"/>
                                          </p:val>
                                        </p:tav>
                                      </p:tavLst>
                                    </p:anim>
                                    <p:anim calcmode="lin" valueType="num">
                                      <p:cBhvr>
                                        <p:cTn id="86" dur="1000" fill="hold"/>
                                        <p:tgtEl>
                                          <p:spTgt spid="14"/>
                                        </p:tgtEl>
                                        <p:attrNameLst>
                                          <p:attrName>ppt_y</p:attrName>
                                        </p:attrNameLst>
                                      </p:cBhvr>
                                      <p:tavLst>
                                        <p:tav tm="0">
                                          <p:val>
                                            <p:strVal val="#ppt_y+.1"/>
                                          </p:val>
                                        </p:tav>
                                        <p:tav tm="100000">
                                          <p:val>
                                            <p:strVal val="#ppt_y"/>
                                          </p:val>
                                        </p:tav>
                                      </p:tavLst>
                                    </p:anim>
                                  </p:childTnLst>
                                </p:cTn>
                              </p:par>
                            </p:childTnLst>
                          </p:cTn>
                        </p:par>
                        <p:par>
                          <p:cTn id="87" fill="hold" nodeType="afterGroup">
                            <p:stCondLst>
                              <p:cond delay="9000"/>
                            </p:stCondLst>
                            <p:childTnLst>
                              <p:par>
                                <p:cTn id="88" presetID="45" presetClass="entr" presetSubtype="0" fill="hold" grpId="0" nodeType="after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fade">
                                      <p:cBhvr>
                                        <p:cTn id="90" dur="1000"/>
                                        <p:tgtEl>
                                          <p:spTgt spid="19"/>
                                        </p:tgtEl>
                                      </p:cBhvr>
                                    </p:animEffect>
                                    <p:anim calcmode="lin" valueType="num">
                                      <p:cBhvr>
                                        <p:cTn id="91" dur="1000" fill="hold"/>
                                        <p:tgtEl>
                                          <p:spTgt spid="19"/>
                                        </p:tgtEl>
                                        <p:attrNameLst>
                                          <p:attrName>ppt_w</p:attrName>
                                        </p:attrNameLst>
                                      </p:cBhvr>
                                      <p:tavLst>
                                        <p:tav tm="0" fmla="#ppt_w*sin(2.5*pi*$)">
                                          <p:val>
                                            <p:fltVal val="0"/>
                                          </p:val>
                                        </p:tav>
                                        <p:tav tm="100000">
                                          <p:val>
                                            <p:fltVal val="1"/>
                                          </p:val>
                                        </p:tav>
                                      </p:tavLst>
                                    </p:anim>
                                    <p:anim calcmode="lin" valueType="num">
                                      <p:cBhvr>
                                        <p:cTn id="92" dur="1000" fill="hold"/>
                                        <p:tgtEl>
                                          <p:spTgt spid="19"/>
                                        </p:tgtEl>
                                        <p:attrNameLst>
                                          <p:attrName>ppt_h</p:attrName>
                                        </p:attrNameLst>
                                      </p:cBhvr>
                                      <p:tavLst>
                                        <p:tav tm="0">
                                          <p:val>
                                            <p:strVal val="#ppt_h"/>
                                          </p:val>
                                        </p:tav>
                                        <p:tav tm="100000">
                                          <p:val>
                                            <p:strVal val="#ppt_h"/>
                                          </p:val>
                                        </p:tav>
                                      </p:tavLst>
                                    </p:anim>
                                  </p:childTnLst>
                                </p:cTn>
                              </p:par>
                            </p:childTnLst>
                          </p:cTn>
                        </p:par>
                        <p:par>
                          <p:cTn id="93" fill="hold" nodeType="afterGroup">
                            <p:stCondLst>
                              <p:cond delay="10000"/>
                            </p:stCondLst>
                            <p:childTnLst>
                              <p:par>
                                <p:cTn id="94" presetID="10" presetClass="entr" presetSubtype="0" fill="hold" grpId="0" nodeType="after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500"/>
                                        <p:tgtEl>
                                          <p:spTgt spid="20"/>
                                        </p:tgtEl>
                                      </p:cBhvr>
                                    </p:animEffect>
                                  </p:childTnLst>
                                </p:cTn>
                              </p:par>
                            </p:childTnLst>
                          </p:cTn>
                        </p:par>
                        <p:par>
                          <p:cTn id="97" fill="hold" nodeType="afterGroup">
                            <p:stCondLst>
                              <p:cond delay="10500"/>
                            </p:stCondLst>
                            <p:childTnLst>
                              <p:par>
                                <p:cTn id="98" presetID="42" presetClass="entr" presetSubtype="0" fill="hold" grpId="0"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animBg="1"/>
      <p:bldP spid="13" grpId="0"/>
      <p:bldP spid="14" grpId="0"/>
      <p:bldP spid="15" grpId="0" animBg="1"/>
      <p:bldP spid="16" grpId="0"/>
      <p:bldP spid="17" grpId="0"/>
      <p:bldP spid="19" grpId="0" animBg="1"/>
      <p:bldP spid="20" grpId="0"/>
      <p:bldP spid="21" grpId="0"/>
      <p:bldP spid="22" grpId="0" animBg="1"/>
      <p:bldP spid="23" grpId="0" animBg="1"/>
      <p:bldP spid="24" grpId="0" animBg="1"/>
      <p:bldP spid="25" grpId="0" animBg="1"/>
      <p:bldP spid="29" grpId="0"/>
      <p:bldP spid="30"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8" name="矩形 17"/>
          <p:cNvSpPr/>
          <p:nvPr/>
        </p:nvSpPr>
        <p:spPr>
          <a:xfrm>
            <a:off x="0" y="2471984"/>
            <a:ext cx="12190414" cy="1223716"/>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296877" y="2613725"/>
            <a:ext cx="4285273" cy="830993"/>
          </a:xfrm>
          <a:prstGeom prst="rect">
            <a:avLst/>
          </a:prstGeom>
        </p:spPr>
        <p:txBody>
          <a:bodyPr wrap="square" lIns="91437" tIns="45718" rIns="91437" bIns="45718">
            <a:spAutoFit/>
          </a:bodyPr>
          <a:lstStyle/>
          <a:p>
            <a:r>
              <a:rPr lang="zh-CN" altLang="en-US" sz="4800" b="1">
                <a:solidFill>
                  <a:schemeClr val="bg1"/>
                </a:solidFill>
                <a:latin typeface="微软雅黑" panose="020b0503020204020204" pitchFamily="34" charset="-122"/>
                <a:ea typeface="微软雅黑" panose="020b0503020204020204" pitchFamily="34" charset="-122"/>
              </a:rPr>
              <a:t>岗位认知概述</a:t>
            </a:r>
            <a:endParaRPr lang="zh-CN" altLang="en-US" sz="4800" b="1">
              <a:solidFill>
                <a:schemeClr val="bg1"/>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2507143" y="2087565"/>
            <a:ext cx="2209984" cy="1992550"/>
            <a:chOff x="3720691" y="2824413"/>
            <a:chExt cx="1341120" cy="1209172"/>
          </a:xfrm>
        </p:grpSpPr>
        <p:sp>
          <p:nvSpPr>
            <p:cNvPr id="21" name="Freeform 5"/>
            <p:cNvSpPr/>
            <p:nvPr/>
          </p:nvSpPr>
          <p:spPr bwMode="auto">
            <a:xfrm rot="1855731">
              <a:off x="3720691" y="2824413"/>
              <a:ext cx="1341120" cy="1209172"/>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2" name="Freeform 5"/>
            <p:cNvSpPr/>
            <p:nvPr/>
          </p:nvSpPr>
          <p:spPr bwMode="auto">
            <a:xfrm rot="1855731">
              <a:off x="3764581" y="2863367"/>
              <a:ext cx="1264630" cy="1140208"/>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23" name="Freeform 5"/>
          <p:cNvSpPr/>
          <p:nvPr/>
        </p:nvSpPr>
        <p:spPr bwMode="auto">
          <a:xfrm rot="1855731">
            <a:off x="2671950" y="2236158"/>
            <a:ext cx="1880368" cy="1695366"/>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ysDash"/>
            <a:miter lim="800000"/>
          </a:ln>
          <a:effectLst/>
        </p:spPr>
        <p:txBody>
          <a:bodyPr vert="horz" wrap="square" lIns="91440" tIns="45720" rIns="91440" bIns="45720" numCol="1" anchor="t" anchorCtr="0" compatLnSpc="1"/>
          <a:lstStyle/>
          <a:p>
            <a:endParaRPr lang="zh-CN" altLang="en-US"/>
          </a:p>
        </p:txBody>
      </p:sp>
      <p:sp>
        <p:nvSpPr>
          <p:cNvPr id="24" name="TextBox 23"/>
          <p:cNvSpPr txBox="1"/>
          <p:nvPr/>
        </p:nvSpPr>
        <p:spPr>
          <a:xfrm>
            <a:off x="3157798" y="2339812"/>
            <a:ext cx="1126806" cy="1446550"/>
          </a:xfrm>
          <a:prstGeom prst="rect">
            <a:avLst/>
          </a:prstGeom>
          <a:noFill/>
        </p:spPr>
        <p:txBody>
          <a:bodyPr wrap="square" rtlCol="0">
            <a:spAutoFit/>
          </a:bodyPr>
          <a:lstStyle/>
          <a:p>
            <a:r>
              <a:rPr lang="en-US" altLang="zh-CN" sz="8800" b="1">
                <a:solidFill>
                  <a:srgbClr val="C00000"/>
                </a:solidFill>
                <a:latin typeface="微软雅黑" panose="020b0503020204020204" pitchFamily="34" charset="-122"/>
                <a:ea typeface="微软雅黑" panose="020b0503020204020204" pitchFamily="34" charset="-122"/>
              </a:rPr>
              <a:t>B</a:t>
            </a:r>
            <a:endParaRPr lang="zh-CN" altLang="en-US" sz="88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anim calcmode="lin" valueType="num">
                                      <p:cBhvr>
                                        <p:cTn id="17" dur="1000" fill="hold"/>
                                        <p:tgtEl>
                                          <p:spTgt spid="24"/>
                                        </p:tgtEl>
                                        <p:attrNameLst>
                                          <p:attrName>ppt_x</p:attrName>
                                        </p:attrNameLst>
                                      </p:cBhvr>
                                      <p:tavLst>
                                        <p:tav tm="0">
                                          <p:val>
                                            <p:strVal val="#ppt_x"/>
                                          </p:val>
                                        </p:tav>
                                        <p:tav tm="100000">
                                          <p:val>
                                            <p:strVal val="#ppt_x"/>
                                          </p:val>
                                        </p:tav>
                                      </p:tavLst>
                                    </p:anim>
                                    <p:anim calcmode="lin" valueType="num">
                                      <p:cBhvr>
                                        <p:cTn id="18" dur="1000" fill="hold"/>
                                        <p:tgtEl>
                                          <p:spTgt spid="24"/>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150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250" fill="hold"/>
                                        <p:tgtEl>
                                          <p:spTgt spid="19"/>
                                        </p:tgtEl>
                                        <p:attrNameLst>
                                          <p:attrName>ppt_w</p:attrName>
                                        </p:attrNameLst>
                                      </p:cBhvr>
                                      <p:tavLst>
                                        <p:tav tm="0">
                                          <p:val>
                                            <p:fltVal val="0"/>
                                          </p:val>
                                        </p:tav>
                                        <p:tav tm="100000">
                                          <p:val>
                                            <p:strVal val="#ppt_w"/>
                                          </p:val>
                                        </p:tav>
                                      </p:tavLst>
                                    </p:anim>
                                    <p:anim calcmode="lin" valueType="num">
                                      <p:cBhvr>
                                        <p:cTn id="23" dur="1250" fill="hold"/>
                                        <p:tgtEl>
                                          <p:spTgt spid="19"/>
                                        </p:tgtEl>
                                        <p:attrNameLst>
                                          <p:attrName>ppt_h</p:attrName>
                                        </p:attrNameLst>
                                      </p:cBhvr>
                                      <p:tavLst>
                                        <p:tav tm="0">
                                          <p:val>
                                            <p:fltVal val="0"/>
                                          </p:val>
                                        </p:tav>
                                        <p:tav tm="100000">
                                          <p:val>
                                            <p:strVal val="#ppt_h"/>
                                          </p:val>
                                        </p:tav>
                                      </p:tavLst>
                                    </p:anim>
                                    <p:anim calcmode="lin" valueType="num">
                                      <p:cBhvr>
                                        <p:cTn id="24" dur="1250" fill="hold"/>
                                        <p:tgtEl>
                                          <p:spTgt spid="19"/>
                                        </p:tgtEl>
                                        <p:attrNameLst>
                                          <p:attrName>style.rotation</p:attrName>
                                        </p:attrNameLst>
                                      </p:cBhvr>
                                      <p:tavLst>
                                        <p:tav tm="0">
                                          <p:val>
                                            <p:fltVal val="90"/>
                                          </p:val>
                                        </p:tav>
                                        <p:tav tm="100000">
                                          <p:val>
                                            <p:fltVal val="0"/>
                                          </p:val>
                                        </p:tav>
                                      </p:tavLst>
                                    </p:anim>
                                    <p:animEffect transition="in" filter="fade">
                                      <p:cBhvr>
                                        <p:cTn id="25"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animBg="1"/>
      <p:bldP spid="24"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r="http://schemas.openxmlformats.org/officeDocument/2006/relationships" xmlns:a="http://schemas.openxmlformats.org/drawingml/2006/main" name=" 亮亮图文旗舰店https://liangliangtuwen.tmall.com">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r="http://schemas.openxmlformats.org/officeDocument/2006/relationships"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r="http://schemas.openxmlformats.org/officeDocument/2006/relationships"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r="http://schemas.openxmlformats.org/officeDocument/2006/relationships"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r="http://schemas.openxmlformats.org/officeDocument/2006/relationships"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r="http://schemas.openxmlformats.org/officeDocument/2006/relationships"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241</Paragraphs>
  <Slides>28</Slides>
  <Notes>28</Notes>
  <TotalTime>0</TotalTime>
  <HiddenSlides>0</HiddenSlides>
  <MMClips>1</MMClips>
  <ScaleCrop>0</ScaleCrop>
  <HeadingPairs>
    <vt:vector baseType="variant" size="6">
      <vt:variant>
        <vt:lpstr>Fonts used</vt:lpstr>
      </vt:variant>
      <vt:variant>
        <vt:i4>18</vt:i4>
      </vt:variant>
      <vt:variant>
        <vt:lpstr>Theme</vt:lpstr>
      </vt:variant>
      <vt:variant>
        <vt:i4>1</vt:i4>
      </vt:variant>
      <vt:variant>
        <vt:lpstr>Slide Titles</vt:lpstr>
      </vt:variant>
      <vt:variant>
        <vt:i4>28</vt:i4>
      </vt:variant>
    </vt:vector>
  </HeadingPairs>
  <TitlesOfParts>
    <vt:vector baseType="lpstr" size="47">
      <vt:lpstr>Arial</vt:lpstr>
      <vt:lpstr>等线 Light</vt:lpstr>
      <vt:lpstr>等线</vt:lpstr>
      <vt:lpstr>Calibri</vt:lpstr>
      <vt:lpstr>宋体</vt:lpstr>
      <vt:lpstr>Impact</vt:lpstr>
      <vt:lpstr>Signika</vt:lpstr>
      <vt:lpstr>Open Sans Extrabold</vt:lpstr>
      <vt:lpstr>LiHei Pro</vt:lpstr>
      <vt:lpstr>迷你简汉真广标</vt:lpstr>
      <vt:lpstr>ITC Avant Garde Std Bk</vt:lpstr>
      <vt:lpstr>微软雅黑</vt:lpstr>
      <vt:lpstr>方正兰亭黑简体</vt:lpstr>
      <vt:lpstr>Impact MT Std</vt:lpstr>
      <vt:lpstr>Roboto</vt:lpstr>
      <vt:lpstr>Gill Sans</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745</cp:revision>
  <dcterms:created xsi:type="dcterms:W3CDTF">2015-12-01T09:06:00Z</dcterms:created>
  <dcterms:modified xsi:type="dcterms:W3CDTF">2023-05-08T03:49:58Z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2052-11.1.0.9208</vt:lpwstr>
  </property>
</Properties>
</file>