
<file path=[Content_Types].xml><?xml version="1.0" encoding="utf-8"?>
<Types xmlns="http://schemas.openxmlformats.org/package/2006/content-types">
  <Default Extension="jpeg" ContentType="image/jpe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  <p:sldId id="259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84" r:id="rId13"/>
    <p:sldId id="268" r:id="rId14"/>
    <p:sldId id="269" r:id="rId15"/>
    <p:sldId id="270" r:id="rId16"/>
    <p:sldId id="271" r:id="rId17"/>
    <p:sldId id="272" r:id="rId18"/>
    <p:sldId id="285" r:id="rId19"/>
    <p:sldId id="274" r:id="rId20"/>
    <p:sldId id="275" r:id="rId21"/>
    <p:sldId id="276" r:id="rId22"/>
    <p:sldId id="277" r:id="rId23"/>
    <p:sldId id="278" r:id="rId24"/>
    <p:sldId id="286" r:id="rId25"/>
    <p:sldId id="280" r:id="rId26"/>
    <p:sldId id="282" r:id="rId27"/>
    <p:sldId id="283" r:id="rId28"/>
    <p:sldId id="300" r:id="rId29"/>
  </p:sldIdLst>
  <p:sldSz cx="12192000" cy="6858000"/>
  <p:notesSz cx="6858000" cy="9144000"/>
  <p:custDataLst>
    <p:tags r:id="rId3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D1CA"/>
    <a:srgbClr val="54F3FF"/>
    <a:srgbClr val="0D857F"/>
    <a:srgbClr val="92F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86" autoAdjust="0"/>
    <p:restoredTop sz="94660"/>
  </p:normalViewPr>
  <p:slideViewPr>
    <p:cSldViewPr snapToGrid="0" showGuides="1">
      <p:cViewPr varScale="1">
        <p:scale>
          <a:sx n="104" d="100"/>
          <a:sy n="104" d="100"/>
        </p:scale>
        <p:origin x="684" y="1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3" Type="http://schemas.openxmlformats.org/officeDocument/2006/relationships/tags" Target="tags/tag15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4FF829-AAF2-4068-B4B0-6D40D1708A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FACC00-FD44-4E96-9C20-D36116E833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FACC00-FD44-4E96-9C20-D36116E833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FACC00-FD44-4E96-9C20-D36116E833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FACC00-FD44-4E96-9C20-D36116E833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FACC00-FD44-4E96-9C20-D36116E833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FACC00-FD44-4E96-9C20-D36116E833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FACC00-FD44-4E96-9C20-D36116E833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https://www.ppthui.com    【PPT</a:t>
            </a:r>
            <a:r>
              <a:rPr lang="zh-CN" altLang="en-US" dirty="0"/>
              <a:t>汇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FACC00-FD44-4E96-9C20-D36116E833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92C67-6E4D-4AD7-9775-4EBB6C8903A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B4246-988D-422F-AC3A-FBA315BEDEE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92C67-6E4D-4AD7-9775-4EBB6C8903A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B4246-988D-422F-AC3A-FBA315BEDEE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92C67-6E4D-4AD7-9775-4EBB6C8903A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B4246-988D-422F-AC3A-FBA315BEDEE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92C67-6E4D-4AD7-9775-4EBB6C8903A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B4246-988D-422F-AC3A-FBA315BEDEE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92C67-6E4D-4AD7-9775-4EBB6C8903A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B4246-988D-422F-AC3A-FBA315BEDEE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92C67-6E4D-4AD7-9775-4EBB6C8903A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B4246-988D-422F-AC3A-FBA315BEDEE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92C67-6E4D-4AD7-9775-4EBB6C8903A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B4246-988D-422F-AC3A-FBA315BEDEEB}" type="slidenum">
              <a:rPr lang="zh-CN" altLang="en-US" smtClean="0"/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227471" y="309440"/>
            <a:ext cx="7387110" cy="823373"/>
            <a:chOff x="5506095" y="1463326"/>
            <a:chExt cx="7387110" cy="823373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06095" y="1545900"/>
              <a:ext cx="715339" cy="614291"/>
            </a:xfrm>
            <a:prstGeom prst="rect">
              <a:avLst/>
            </a:prstGeom>
          </p:spPr>
        </p:pic>
        <p:grpSp>
          <p:nvGrpSpPr>
            <p:cNvPr id="9" name="组合 8"/>
            <p:cNvGrpSpPr/>
            <p:nvPr/>
          </p:nvGrpSpPr>
          <p:grpSpPr>
            <a:xfrm>
              <a:off x="6825228" y="1463326"/>
              <a:ext cx="6067977" cy="823373"/>
              <a:chOff x="6896307" y="1418405"/>
              <a:chExt cx="6067977" cy="823373"/>
            </a:xfrm>
          </p:grpSpPr>
          <p:sp>
            <p:nvSpPr>
              <p:cNvPr id="11" name="文本框 10"/>
              <p:cNvSpPr txBox="1"/>
              <p:nvPr/>
            </p:nvSpPr>
            <p:spPr>
              <a:xfrm>
                <a:off x="6896307" y="1418405"/>
                <a:ext cx="60679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>
                    <a:gradFill>
                      <a:gsLst>
                        <a:gs pos="0">
                          <a:srgbClr val="14D1CA"/>
                        </a:gs>
                        <a:gs pos="100000">
                          <a:srgbClr val="54F3FF"/>
                        </a:gs>
                      </a:gsLst>
                      <a:lin ang="5400000" scaled="1"/>
                    </a:gradFill>
                    <a:latin typeface="方正大黑简体" panose="03000509000000000000" pitchFamily="65" charset="-122"/>
                    <a:ea typeface="方正大黑简体" panose="03000509000000000000" pitchFamily="65" charset="-122"/>
                  </a:rPr>
                  <a:t>请插入您标题文本内容</a:t>
                </a:r>
                <a:endParaRPr lang="zh-CN" altLang="en-US" sz="2800" dirty="0">
                  <a:gradFill>
                    <a:gsLst>
                      <a:gs pos="0">
                        <a:srgbClr val="14D1CA"/>
                      </a:gs>
                      <a:gs pos="100000">
                        <a:srgbClr val="54F3FF"/>
                      </a:gs>
                    </a:gsLst>
                    <a:lin ang="5400000" scaled="1"/>
                  </a:gradFill>
                  <a:latin typeface="方正大黑简体" panose="03000509000000000000" pitchFamily="65" charset="-122"/>
                  <a:ea typeface="方正大黑简体" panose="03000509000000000000" pitchFamily="65" charset="-122"/>
                </a:endParaRPr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6896307" y="1903224"/>
                <a:ext cx="606797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600" dirty="0">
                    <a:solidFill>
                      <a:srgbClr val="14D1CA"/>
                    </a:solidFill>
                    <a:latin typeface="汉仪细等线简" panose="02010609000101010101" pitchFamily="49" charset="-122"/>
                    <a:ea typeface="汉仪细等线简" panose="02010609000101010101" pitchFamily="49" charset="-122"/>
                  </a:rPr>
                  <a:t>请插入您的相关文本内容请插入相关文本内容</a:t>
                </a:r>
                <a:endParaRPr lang="zh-CN" altLang="en-US" sz="1600" dirty="0">
                  <a:solidFill>
                    <a:srgbClr val="14D1CA"/>
                  </a:solidFill>
                  <a:latin typeface="汉仪细等线简" panose="02010609000101010101" pitchFamily="49" charset="-122"/>
                  <a:ea typeface="汉仪细等线简" panose="02010609000101010101" pitchFamily="49" charset="-122"/>
                </a:endParaRPr>
              </a:p>
            </p:txBody>
          </p:sp>
        </p:grpSp>
        <p:sp>
          <p:nvSpPr>
            <p:cNvPr id="10" name="文本框 9"/>
            <p:cNvSpPr txBox="1"/>
            <p:nvPr/>
          </p:nvSpPr>
          <p:spPr>
            <a:xfrm>
              <a:off x="6185310" y="1500579"/>
              <a:ext cx="8243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3200">
                  <a:gradFill>
                    <a:gsLst>
                      <a:gs pos="0">
                        <a:srgbClr val="14D1CA"/>
                      </a:gs>
                      <a:gs pos="100000">
                        <a:srgbClr val="54F3FF"/>
                      </a:gs>
                    </a:gsLst>
                    <a:lin ang="5400000" scaled="1"/>
                  </a:gradFill>
                  <a:latin typeface="方正大黑简体" panose="03000509000000000000" pitchFamily="65" charset="-122"/>
                  <a:ea typeface="方正大黑简体" panose="03000509000000000000" pitchFamily="65" charset="-122"/>
                </a:defRPr>
              </a:lvl1pPr>
            </a:lstStyle>
            <a:p>
              <a:r>
                <a:rPr lang="en-US" altLang="zh-CN" sz="4000" dirty="0">
                  <a:latin typeface="Impact" panose="020B0806030902050204" pitchFamily="34" charset="0"/>
                </a:rPr>
                <a:t>01</a:t>
              </a:r>
              <a:endParaRPr lang="zh-CN" altLang="en-US" sz="4000" dirty="0">
                <a:latin typeface="Impact" panose="020B0806030902050204" pitchFamily="34" charset="0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92C67-6E4D-4AD7-9775-4EBB6C8903A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B4246-988D-422F-AC3A-FBA315BEDEEB}" type="slidenum">
              <a:rPr lang="zh-CN" altLang="en-US" smtClean="0"/>
            </a:fld>
            <a:endParaRPr lang="zh-CN" altLang="en-US"/>
          </a:p>
        </p:txBody>
      </p:sp>
      <p:grpSp>
        <p:nvGrpSpPr>
          <p:cNvPr id="8" name="组合 7"/>
          <p:cNvGrpSpPr/>
          <p:nvPr userDrawn="1"/>
        </p:nvGrpSpPr>
        <p:grpSpPr>
          <a:xfrm>
            <a:off x="227471" y="309440"/>
            <a:ext cx="7387110" cy="823373"/>
            <a:chOff x="5506095" y="1463326"/>
            <a:chExt cx="7387110" cy="823373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06095" y="1545900"/>
              <a:ext cx="715339" cy="614291"/>
            </a:xfrm>
            <a:prstGeom prst="rect">
              <a:avLst/>
            </a:prstGeom>
          </p:spPr>
        </p:pic>
        <p:grpSp>
          <p:nvGrpSpPr>
            <p:cNvPr id="10" name="组合 9"/>
            <p:cNvGrpSpPr/>
            <p:nvPr/>
          </p:nvGrpSpPr>
          <p:grpSpPr>
            <a:xfrm>
              <a:off x="6825228" y="1463326"/>
              <a:ext cx="6067977" cy="823373"/>
              <a:chOff x="6896307" y="1418405"/>
              <a:chExt cx="6067977" cy="823373"/>
            </a:xfrm>
          </p:grpSpPr>
          <p:sp>
            <p:nvSpPr>
              <p:cNvPr id="12" name="文本框 11"/>
              <p:cNvSpPr txBox="1"/>
              <p:nvPr/>
            </p:nvSpPr>
            <p:spPr>
              <a:xfrm>
                <a:off x="6896307" y="1418405"/>
                <a:ext cx="60679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>
                    <a:gradFill>
                      <a:gsLst>
                        <a:gs pos="0">
                          <a:srgbClr val="14D1CA"/>
                        </a:gs>
                        <a:gs pos="100000">
                          <a:srgbClr val="54F3FF"/>
                        </a:gs>
                      </a:gsLst>
                      <a:lin ang="5400000" scaled="1"/>
                    </a:gradFill>
                    <a:latin typeface="方正大黑简体" panose="03000509000000000000" pitchFamily="65" charset="-122"/>
                    <a:ea typeface="方正大黑简体" panose="03000509000000000000" pitchFamily="65" charset="-122"/>
                  </a:rPr>
                  <a:t>请插入您标题文本内容</a:t>
                </a:r>
                <a:endParaRPr lang="zh-CN" altLang="en-US" sz="2800" dirty="0">
                  <a:gradFill>
                    <a:gsLst>
                      <a:gs pos="0">
                        <a:srgbClr val="14D1CA"/>
                      </a:gs>
                      <a:gs pos="100000">
                        <a:srgbClr val="54F3FF"/>
                      </a:gs>
                    </a:gsLst>
                    <a:lin ang="5400000" scaled="1"/>
                  </a:gradFill>
                  <a:latin typeface="方正大黑简体" panose="03000509000000000000" pitchFamily="65" charset="-122"/>
                  <a:ea typeface="方正大黑简体" panose="03000509000000000000" pitchFamily="65" charset="-122"/>
                </a:endParaRPr>
              </a:p>
            </p:txBody>
          </p:sp>
          <p:sp>
            <p:nvSpPr>
              <p:cNvPr id="13" name="文本框 12"/>
              <p:cNvSpPr txBox="1"/>
              <p:nvPr/>
            </p:nvSpPr>
            <p:spPr>
              <a:xfrm>
                <a:off x="6896307" y="1903224"/>
                <a:ext cx="606797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600" dirty="0">
                    <a:solidFill>
                      <a:srgbClr val="14D1CA"/>
                    </a:solidFill>
                    <a:latin typeface="汉仪细等线简" panose="02010609000101010101" pitchFamily="49" charset="-122"/>
                    <a:ea typeface="汉仪细等线简" panose="02010609000101010101" pitchFamily="49" charset="-122"/>
                  </a:rPr>
                  <a:t>请插入您的相关文本内容请插入相关文本内容</a:t>
                </a:r>
                <a:endParaRPr lang="zh-CN" altLang="en-US" sz="1600" dirty="0">
                  <a:solidFill>
                    <a:srgbClr val="14D1CA"/>
                  </a:solidFill>
                  <a:latin typeface="汉仪细等线简" panose="02010609000101010101" pitchFamily="49" charset="-122"/>
                  <a:ea typeface="汉仪细等线简" panose="02010609000101010101" pitchFamily="49" charset="-122"/>
                </a:endParaRPr>
              </a:p>
            </p:txBody>
          </p:sp>
        </p:grpSp>
        <p:sp>
          <p:nvSpPr>
            <p:cNvPr id="11" name="文本框 10"/>
            <p:cNvSpPr txBox="1"/>
            <p:nvPr/>
          </p:nvSpPr>
          <p:spPr>
            <a:xfrm>
              <a:off x="6185310" y="1500579"/>
              <a:ext cx="8243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3200">
                  <a:gradFill>
                    <a:gsLst>
                      <a:gs pos="0">
                        <a:srgbClr val="14D1CA"/>
                      </a:gs>
                      <a:gs pos="100000">
                        <a:srgbClr val="54F3FF"/>
                      </a:gs>
                    </a:gsLst>
                    <a:lin ang="5400000" scaled="1"/>
                  </a:gradFill>
                  <a:latin typeface="方正大黑简体" panose="03000509000000000000" pitchFamily="65" charset="-122"/>
                  <a:ea typeface="方正大黑简体" panose="03000509000000000000" pitchFamily="65" charset="-122"/>
                </a:defRPr>
              </a:lvl1pPr>
            </a:lstStyle>
            <a:p>
              <a:r>
                <a:rPr lang="en-US" altLang="zh-CN" sz="4000" dirty="0">
                  <a:latin typeface="Impact" panose="020B0806030902050204" pitchFamily="34" charset="0"/>
                </a:rPr>
                <a:t>02</a:t>
              </a:r>
              <a:endParaRPr lang="zh-CN" altLang="en-US" sz="4000" dirty="0">
                <a:latin typeface="Impact" panose="020B0806030902050204" pitchFamily="34" charset="0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92C67-6E4D-4AD7-9775-4EBB6C8903A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B4246-988D-422F-AC3A-FBA315BEDEEB}" type="slidenum">
              <a:rPr lang="zh-CN" altLang="en-US" smtClean="0"/>
            </a:fld>
            <a:endParaRPr lang="zh-CN" altLang="en-US"/>
          </a:p>
        </p:txBody>
      </p:sp>
      <p:grpSp>
        <p:nvGrpSpPr>
          <p:cNvPr id="8" name="组合 7"/>
          <p:cNvGrpSpPr/>
          <p:nvPr userDrawn="1"/>
        </p:nvGrpSpPr>
        <p:grpSpPr>
          <a:xfrm>
            <a:off x="227471" y="309440"/>
            <a:ext cx="7387110" cy="823373"/>
            <a:chOff x="5506095" y="1463326"/>
            <a:chExt cx="7387110" cy="823373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06095" y="1545900"/>
              <a:ext cx="715339" cy="614291"/>
            </a:xfrm>
            <a:prstGeom prst="rect">
              <a:avLst/>
            </a:prstGeom>
          </p:spPr>
        </p:pic>
        <p:grpSp>
          <p:nvGrpSpPr>
            <p:cNvPr id="10" name="组合 9"/>
            <p:cNvGrpSpPr/>
            <p:nvPr/>
          </p:nvGrpSpPr>
          <p:grpSpPr>
            <a:xfrm>
              <a:off x="6825228" y="1463326"/>
              <a:ext cx="6067977" cy="823373"/>
              <a:chOff x="6896307" y="1418405"/>
              <a:chExt cx="6067977" cy="823373"/>
            </a:xfrm>
          </p:grpSpPr>
          <p:sp>
            <p:nvSpPr>
              <p:cNvPr id="12" name="文本框 11"/>
              <p:cNvSpPr txBox="1"/>
              <p:nvPr/>
            </p:nvSpPr>
            <p:spPr>
              <a:xfrm>
                <a:off x="6896307" y="1418405"/>
                <a:ext cx="60679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>
                    <a:gradFill>
                      <a:gsLst>
                        <a:gs pos="0">
                          <a:srgbClr val="14D1CA"/>
                        </a:gs>
                        <a:gs pos="100000">
                          <a:srgbClr val="54F3FF"/>
                        </a:gs>
                      </a:gsLst>
                      <a:lin ang="5400000" scaled="1"/>
                    </a:gradFill>
                    <a:latin typeface="方正大黑简体" panose="03000509000000000000" pitchFamily="65" charset="-122"/>
                    <a:ea typeface="方正大黑简体" panose="03000509000000000000" pitchFamily="65" charset="-122"/>
                  </a:rPr>
                  <a:t>请插入您标题文本内容</a:t>
                </a:r>
                <a:endParaRPr lang="zh-CN" altLang="en-US" sz="2800" dirty="0">
                  <a:gradFill>
                    <a:gsLst>
                      <a:gs pos="0">
                        <a:srgbClr val="14D1CA"/>
                      </a:gs>
                      <a:gs pos="100000">
                        <a:srgbClr val="54F3FF"/>
                      </a:gs>
                    </a:gsLst>
                    <a:lin ang="5400000" scaled="1"/>
                  </a:gradFill>
                  <a:latin typeface="方正大黑简体" panose="03000509000000000000" pitchFamily="65" charset="-122"/>
                  <a:ea typeface="方正大黑简体" panose="03000509000000000000" pitchFamily="65" charset="-122"/>
                </a:endParaRPr>
              </a:p>
            </p:txBody>
          </p:sp>
          <p:sp>
            <p:nvSpPr>
              <p:cNvPr id="13" name="文本框 12"/>
              <p:cNvSpPr txBox="1"/>
              <p:nvPr/>
            </p:nvSpPr>
            <p:spPr>
              <a:xfrm>
                <a:off x="6896307" y="1903224"/>
                <a:ext cx="606797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600" dirty="0">
                    <a:solidFill>
                      <a:srgbClr val="14D1CA"/>
                    </a:solidFill>
                    <a:latin typeface="汉仪细等线简" panose="02010609000101010101" pitchFamily="49" charset="-122"/>
                    <a:ea typeface="汉仪细等线简" panose="02010609000101010101" pitchFamily="49" charset="-122"/>
                  </a:rPr>
                  <a:t>请插入您的相关文本内容请插入相关文本内容</a:t>
                </a:r>
                <a:endParaRPr lang="zh-CN" altLang="en-US" sz="1600" dirty="0">
                  <a:solidFill>
                    <a:srgbClr val="14D1CA"/>
                  </a:solidFill>
                  <a:latin typeface="汉仪细等线简" panose="02010609000101010101" pitchFamily="49" charset="-122"/>
                  <a:ea typeface="汉仪细等线简" panose="02010609000101010101" pitchFamily="49" charset="-122"/>
                </a:endParaRPr>
              </a:p>
            </p:txBody>
          </p:sp>
        </p:grpSp>
        <p:sp>
          <p:nvSpPr>
            <p:cNvPr id="11" name="文本框 10"/>
            <p:cNvSpPr txBox="1"/>
            <p:nvPr/>
          </p:nvSpPr>
          <p:spPr>
            <a:xfrm>
              <a:off x="6185310" y="1500579"/>
              <a:ext cx="8243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3200">
                  <a:gradFill>
                    <a:gsLst>
                      <a:gs pos="0">
                        <a:srgbClr val="14D1CA"/>
                      </a:gs>
                      <a:gs pos="100000">
                        <a:srgbClr val="54F3FF"/>
                      </a:gs>
                    </a:gsLst>
                    <a:lin ang="5400000" scaled="1"/>
                  </a:gradFill>
                  <a:latin typeface="方正大黑简体" panose="03000509000000000000" pitchFamily="65" charset="-122"/>
                  <a:ea typeface="方正大黑简体" panose="03000509000000000000" pitchFamily="65" charset="-122"/>
                </a:defRPr>
              </a:lvl1pPr>
            </a:lstStyle>
            <a:p>
              <a:r>
                <a:rPr lang="en-US" altLang="zh-CN" sz="4000" dirty="0">
                  <a:latin typeface="Impact" panose="020B0806030902050204" pitchFamily="34" charset="0"/>
                </a:rPr>
                <a:t>03</a:t>
              </a:r>
              <a:endParaRPr lang="zh-CN" altLang="en-US" sz="4000" dirty="0">
                <a:latin typeface="Impact" panose="020B0806030902050204" pitchFamily="34" charset="0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92C67-6E4D-4AD7-9775-4EBB6C8903A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B4246-988D-422F-AC3A-FBA315BEDEEB}" type="slidenum">
              <a:rPr lang="zh-CN" altLang="en-US" smtClean="0"/>
            </a:fld>
            <a:endParaRPr lang="zh-CN" altLang="en-US"/>
          </a:p>
        </p:txBody>
      </p:sp>
      <p:grpSp>
        <p:nvGrpSpPr>
          <p:cNvPr id="8" name="组合 7"/>
          <p:cNvGrpSpPr/>
          <p:nvPr userDrawn="1"/>
        </p:nvGrpSpPr>
        <p:grpSpPr>
          <a:xfrm>
            <a:off x="227471" y="309440"/>
            <a:ext cx="7387110" cy="823373"/>
            <a:chOff x="5506095" y="1463326"/>
            <a:chExt cx="7387110" cy="823373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06095" y="1545900"/>
              <a:ext cx="715339" cy="614291"/>
            </a:xfrm>
            <a:prstGeom prst="rect">
              <a:avLst/>
            </a:prstGeom>
          </p:spPr>
        </p:pic>
        <p:grpSp>
          <p:nvGrpSpPr>
            <p:cNvPr id="10" name="组合 9"/>
            <p:cNvGrpSpPr/>
            <p:nvPr/>
          </p:nvGrpSpPr>
          <p:grpSpPr>
            <a:xfrm>
              <a:off x="6825228" y="1463326"/>
              <a:ext cx="6067977" cy="823373"/>
              <a:chOff x="6896307" y="1418405"/>
              <a:chExt cx="6067977" cy="823373"/>
            </a:xfrm>
          </p:grpSpPr>
          <p:sp>
            <p:nvSpPr>
              <p:cNvPr id="12" name="文本框 11"/>
              <p:cNvSpPr txBox="1"/>
              <p:nvPr/>
            </p:nvSpPr>
            <p:spPr>
              <a:xfrm>
                <a:off x="6896307" y="1418405"/>
                <a:ext cx="60679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>
                    <a:gradFill>
                      <a:gsLst>
                        <a:gs pos="0">
                          <a:srgbClr val="14D1CA"/>
                        </a:gs>
                        <a:gs pos="100000">
                          <a:srgbClr val="54F3FF"/>
                        </a:gs>
                      </a:gsLst>
                      <a:lin ang="5400000" scaled="1"/>
                    </a:gradFill>
                    <a:latin typeface="方正大黑简体" panose="03000509000000000000" pitchFamily="65" charset="-122"/>
                    <a:ea typeface="方正大黑简体" panose="03000509000000000000" pitchFamily="65" charset="-122"/>
                  </a:rPr>
                  <a:t>请插入您标题文本内容</a:t>
                </a:r>
                <a:endParaRPr lang="zh-CN" altLang="en-US" sz="2800" dirty="0">
                  <a:gradFill>
                    <a:gsLst>
                      <a:gs pos="0">
                        <a:srgbClr val="14D1CA"/>
                      </a:gs>
                      <a:gs pos="100000">
                        <a:srgbClr val="54F3FF"/>
                      </a:gs>
                    </a:gsLst>
                    <a:lin ang="5400000" scaled="1"/>
                  </a:gradFill>
                  <a:latin typeface="方正大黑简体" panose="03000509000000000000" pitchFamily="65" charset="-122"/>
                  <a:ea typeface="方正大黑简体" panose="03000509000000000000" pitchFamily="65" charset="-122"/>
                </a:endParaRPr>
              </a:p>
            </p:txBody>
          </p:sp>
          <p:sp>
            <p:nvSpPr>
              <p:cNvPr id="13" name="文本框 12"/>
              <p:cNvSpPr txBox="1"/>
              <p:nvPr/>
            </p:nvSpPr>
            <p:spPr>
              <a:xfrm>
                <a:off x="6896307" y="1903224"/>
                <a:ext cx="606797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600" dirty="0">
                    <a:solidFill>
                      <a:srgbClr val="14D1CA"/>
                    </a:solidFill>
                    <a:latin typeface="汉仪细等线简" panose="02010609000101010101" pitchFamily="49" charset="-122"/>
                    <a:ea typeface="汉仪细等线简" panose="02010609000101010101" pitchFamily="49" charset="-122"/>
                  </a:rPr>
                  <a:t>请插入您的相关文本内容请插入相关文本内容</a:t>
                </a:r>
                <a:endParaRPr lang="zh-CN" altLang="en-US" sz="1600" dirty="0">
                  <a:solidFill>
                    <a:srgbClr val="14D1CA"/>
                  </a:solidFill>
                  <a:latin typeface="汉仪细等线简" panose="02010609000101010101" pitchFamily="49" charset="-122"/>
                  <a:ea typeface="汉仪细等线简" panose="02010609000101010101" pitchFamily="49" charset="-122"/>
                </a:endParaRPr>
              </a:p>
            </p:txBody>
          </p:sp>
        </p:grpSp>
        <p:sp>
          <p:nvSpPr>
            <p:cNvPr id="11" name="文本框 10"/>
            <p:cNvSpPr txBox="1"/>
            <p:nvPr/>
          </p:nvSpPr>
          <p:spPr>
            <a:xfrm>
              <a:off x="6185310" y="1500579"/>
              <a:ext cx="8243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3200">
                  <a:gradFill>
                    <a:gsLst>
                      <a:gs pos="0">
                        <a:srgbClr val="14D1CA"/>
                      </a:gs>
                      <a:gs pos="100000">
                        <a:srgbClr val="54F3FF"/>
                      </a:gs>
                    </a:gsLst>
                    <a:lin ang="5400000" scaled="1"/>
                  </a:gradFill>
                  <a:latin typeface="方正大黑简体" panose="03000509000000000000" pitchFamily="65" charset="-122"/>
                  <a:ea typeface="方正大黑简体" panose="03000509000000000000" pitchFamily="65" charset="-122"/>
                </a:defRPr>
              </a:lvl1pPr>
            </a:lstStyle>
            <a:p>
              <a:r>
                <a:rPr lang="en-US" altLang="zh-CN" sz="4000" dirty="0">
                  <a:latin typeface="Impact" panose="020B0806030902050204" pitchFamily="34" charset="0"/>
                </a:rPr>
                <a:t>04</a:t>
              </a:r>
              <a:endParaRPr lang="zh-CN" altLang="en-US" sz="4000" dirty="0">
                <a:latin typeface="Impact" panose="020B0806030902050204" pitchFamily="34" charset="0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92C67-6E4D-4AD7-9775-4EBB6C8903A7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B4246-988D-422F-AC3A-FBA315BEDEE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92C67-6E4D-4AD7-9775-4EBB6C8903A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B4246-988D-422F-AC3A-FBA315BEDEE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92C67-6E4D-4AD7-9775-4EBB6C8903A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B4246-988D-422F-AC3A-FBA315BEDEE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2.jpe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92C67-6E4D-4AD7-9775-4EBB6C8903A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DB4246-988D-422F-AC3A-FBA315BEDEEB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microsoft.com/office/2007/relationships/media" Target="../media/media1.mp3"/><Relationship Id="rId3" Type="http://schemas.openxmlformats.org/officeDocument/2006/relationships/audio" Target="../media/media1.mp3"/><Relationship Id="rId2" Type="http://schemas.openxmlformats.org/officeDocument/2006/relationships/image" Target="../media/image1.png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4.xml"/><Relationship Id="rId2" Type="http://schemas.openxmlformats.org/officeDocument/2006/relationships/tags" Target="../tags/tag7.xml"/><Relationship Id="rId1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4.xml"/><Relationship Id="rId2" Type="http://schemas.openxmlformats.org/officeDocument/2006/relationships/tags" Target="../tags/tag8.xml"/><Relationship Id="rId1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4.xml"/><Relationship Id="rId7" Type="http://schemas.openxmlformats.org/officeDocument/2006/relationships/slideLayout" Target="../slideLayouts/slideLayout4.xml"/><Relationship Id="rId6" Type="http://schemas.openxmlformats.org/officeDocument/2006/relationships/tags" Target="../tags/tag10.xml"/><Relationship Id="rId5" Type="http://schemas.openxmlformats.org/officeDocument/2006/relationships/image" Target="../media/image10.png"/><Relationship Id="rId4" Type="http://schemas.openxmlformats.org/officeDocument/2006/relationships/image" Target="../media/image17.jpeg"/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4.xml"/><Relationship Id="rId2" Type="http://schemas.openxmlformats.org/officeDocument/2006/relationships/tags" Target="../tags/tag11.xml"/><Relationship Id="rId1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9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2.xml"/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1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0.xml"/><Relationship Id="rId3" Type="http://schemas.openxmlformats.org/officeDocument/2006/relationships/slideLayout" Target="../slideLayouts/slideLayout3.xml"/><Relationship Id="rId2" Type="http://schemas.openxmlformats.org/officeDocument/2006/relationships/tags" Target="../tags/tag13.xml"/><Relationship Id="rId1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1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14.xml"/><Relationship Id="rId4" Type="http://schemas.openxmlformats.org/officeDocument/2006/relationships/image" Target="../media/image23.jpeg"/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5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1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6.xml"/><Relationship Id="rId8" Type="http://schemas.openxmlformats.org/officeDocument/2006/relationships/slideLayout" Target="../slideLayouts/slideLayout9.xml"/><Relationship Id="rId7" Type="http://schemas.openxmlformats.org/officeDocument/2006/relationships/image" Target="../media/image24.png"/><Relationship Id="rId6" Type="http://schemas.openxmlformats.org/officeDocument/2006/relationships/hyperlink" Target="https://www.ppthui.com/kejian/" TargetMode="External"/><Relationship Id="rId5" Type="http://schemas.openxmlformats.org/officeDocument/2006/relationships/hyperlink" Target="https://www.ppthui.com/beijing/" TargetMode="External"/><Relationship Id="rId4" Type="http://schemas.openxmlformats.org/officeDocument/2006/relationships/hyperlink" Target="https://www.ppthui.com/jieri/" TargetMode="External"/><Relationship Id="rId3" Type="http://schemas.openxmlformats.org/officeDocument/2006/relationships/hyperlink" Target="https://www.ppthui.com/gongzuo/" TargetMode="External"/><Relationship Id="rId2" Type="http://schemas.openxmlformats.org/officeDocument/2006/relationships/hyperlink" Target="https://www.ppthui.com/hangye/" TargetMode="External"/><Relationship Id="rId1" Type="http://schemas.openxmlformats.org/officeDocument/2006/relationships/hyperlink" Target="https://www.ppthui.com/jingpin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3.xml"/><Relationship Id="rId2" Type="http://schemas.openxmlformats.org/officeDocument/2006/relationships/tags" Target="../tags/tag1.xml"/><Relationship Id="rId1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4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9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6.xml"/><Relationship Id="rId4" Type="http://schemas.openxmlformats.org/officeDocument/2006/relationships/image" Target="../media/image13.png"/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898" y="652904"/>
            <a:ext cx="5768502" cy="576850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0835" y="4691172"/>
            <a:ext cx="2333369" cy="200376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038735" y="2556559"/>
            <a:ext cx="60679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gradFill>
                  <a:gsLst>
                    <a:gs pos="0">
                      <a:srgbClr val="14D1CA"/>
                    </a:gs>
                    <a:gs pos="100000">
                      <a:srgbClr val="54F3FF"/>
                    </a:gs>
                  </a:gsLst>
                  <a:lin ang="5400000" scaled="1"/>
                </a:gradFill>
                <a:latin typeface="方正大黑简体" panose="03000509000000000000" pitchFamily="65" charset="-122"/>
                <a:ea typeface="方正大黑简体" panose="03000509000000000000" pitchFamily="65" charset="-122"/>
              </a:rPr>
              <a:t>科技发布会类</a:t>
            </a:r>
            <a:r>
              <a:rPr lang="en-US" altLang="zh-CN" sz="4800" dirty="0">
                <a:gradFill>
                  <a:gsLst>
                    <a:gs pos="0">
                      <a:srgbClr val="14D1CA"/>
                    </a:gs>
                    <a:gs pos="100000">
                      <a:srgbClr val="54F3FF"/>
                    </a:gs>
                  </a:gsLst>
                  <a:lin ang="5400000" scaled="1"/>
                </a:gradFill>
                <a:latin typeface="方正大黑简体" panose="03000509000000000000" pitchFamily="65" charset="-122"/>
                <a:ea typeface="方正大黑简体" panose="03000509000000000000" pitchFamily="65" charset="-122"/>
              </a:rPr>
              <a:t>PPT</a:t>
            </a:r>
            <a:endParaRPr lang="zh-CN" altLang="en-US" sz="4800" dirty="0">
              <a:gradFill>
                <a:gsLst>
                  <a:gs pos="0">
                    <a:srgbClr val="14D1CA"/>
                  </a:gs>
                  <a:gs pos="100000">
                    <a:srgbClr val="54F3FF"/>
                  </a:gs>
                </a:gsLst>
                <a:lin ang="5400000" scaled="1"/>
              </a:gradFill>
              <a:latin typeface="方正大黑简体" panose="03000509000000000000" pitchFamily="65" charset="-122"/>
              <a:ea typeface="方正大黑简体" panose="03000509000000000000" pitchFamily="65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038735" y="3537155"/>
            <a:ext cx="6067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14D1CA"/>
                </a:solidFill>
                <a:latin typeface="汉仪细等线简" panose="02010609000101010101" pitchFamily="49" charset="-122"/>
                <a:ea typeface="汉仪细等线简" panose="02010609000101010101" pitchFamily="49" charset="-122"/>
              </a:rPr>
              <a:t>请插入您的相关文本内容请插入相关文本内容</a:t>
            </a:r>
            <a:endParaRPr lang="zh-CN" altLang="en-US" sz="2000" dirty="0">
              <a:solidFill>
                <a:srgbClr val="14D1CA"/>
              </a:solidFill>
              <a:latin typeface="汉仪细等线简" panose="02010609000101010101" pitchFamily="49" charset="-122"/>
              <a:ea typeface="汉仪细等线简" panose="02010609000101010101" pitchFamily="49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386604" y="4229516"/>
            <a:ext cx="4433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14D1CA"/>
                </a:solidFill>
                <a:latin typeface="汉仪细等线简" panose="02010609000101010101" pitchFamily="49" charset="-122"/>
                <a:ea typeface="汉仪细等线简" panose="02010609000101010101" pitchFamily="49" charset="-122"/>
              </a:rPr>
              <a:t>汇报人：</a:t>
            </a:r>
            <a:endParaRPr lang="zh-CN" altLang="en-US" sz="2000" dirty="0">
              <a:solidFill>
                <a:srgbClr val="14D1CA"/>
              </a:solidFill>
              <a:latin typeface="汉仪细等线简" panose="02010609000101010101" pitchFamily="49" charset="-122"/>
              <a:ea typeface="汉仪细等线简" panose="02010609000101010101" pitchFamily="49" charset="-122"/>
            </a:endParaRPr>
          </a:p>
        </p:txBody>
      </p:sp>
      <p:pic>
        <p:nvPicPr>
          <p:cNvPr id="12" name="background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89613" y="-675456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0">
        <p14:flythrough dir="ou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9" grpId="0"/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173" y="1211887"/>
            <a:ext cx="4351338" cy="4351338"/>
          </a:xfrm>
        </p:spPr>
      </p:pic>
      <p:sp>
        <p:nvSpPr>
          <p:cNvPr id="6" name="文本框 5"/>
          <p:cNvSpPr txBox="1"/>
          <p:nvPr/>
        </p:nvSpPr>
        <p:spPr>
          <a:xfrm>
            <a:off x="1793864" y="2279560"/>
            <a:ext cx="2021707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800" dirty="0">
                <a:solidFill>
                  <a:schemeClr val="bg1"/>
                </a:solidFill>
                <a:latin typeface="Impact" panose="020B0806030902050204" pitchFamily="34" charset="0"/>
              </a:rPr>
              <a:t>02</a:t>
            </a:r>
            <a:endParaRPr lang="zh-CN" altLang="en-US" sz="138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146889" y="2598003"/>
            <a:ext cx="60679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gradFill>
                  <a:gsLst>
                    <a:gs pos="0">
                      <a:srgbClr val="14D1CA"/>
                    </a:gs>
                    <a:gs pos="100000">
                      <a:srgbClr val="54F3FF"/>
                    </a:gs>
                  </a:gsLst>
                  <a:lin ang="5400000" scaled="1"/>
                </a:gradFill>
                <a:latin typeface="方正大黑简体" panose="03000509000000000000" pitchFamily="65" charset="-122"/>
                <a:ea typeface="方正大黑简体" panose="03000509000000000000" pitchFamily="65" charset="-122"/>
              </a:rPr>
              <a:t>请插入您标题内容</a:t>
            </a:r>
            <a:endParaRPr lang="zh-CN" altLang="en-US" sz="4800" dirty="0">
              <a:gradFill>
                <a:gsLst>
                  <a:gs pos="0">
                    <a:srgbClr val="14D1CA"/>
                  </a:gs>
                  <a:gs pos="100000">
                    <a:srgbClr val="54F3FF"/>
                  </a:gs>
                </a:gsLst>
                <a:lin ang="5400000" scaled="1"/>
              </a:gradFill>
              <a:latin typeface="方正大黑简体" panose="03000509000000000000" pitchFamily="65" charset="-122"/>
              <a:ea typeface="方正大黑简体" panose="03000509000000000000" pitchFamily="65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146888" y="3586316"/>
            <a:ext cx="6067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14D1CA"/>
                </a:solidFill>
                <a:latin typeface="汉仪细等线简" panose="02010609000101010101" pitchFamily="49" charset="-122"/>
                <a:ea typeface="汉仪细等线简" panose="02010609000101010101" pitchFamily="49" charset="-122"/>
              </a:rPr>
              <a:t>请插入您的相关文本内容请插入相关文本内容</a:t>
            </a:r>
            <a:endParaRPr lang="zh-CN" altLang="en-US" sz="2000" dirty="0">
              <a:solidFill>
                <a:srgbClr val="14D1CA"/>
              </a:solidFill>
              <a:latin typeface="汉仪细等线简" panose="02010609000101010101" pitchFamily="49" charset="-122"/>
              <a:ea typeface="汉仪细等线简" panose="0201060900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0">
        <p14:flythrough dir="ou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 hidden="1"/>
          <p:cNvSpPr/>
          <p:nvPr/>
        </p:nvSpPr>
        <p:spPr bwMode="auto">
          <a:xfrm>
            <a:off x="2323201" y="2712798"/>
            <a:ext cx="924272" cy="916898"/>
          </a:xfrm>
          <a:custGeom>
            <a:avLst/>
            <a:gdLst>
              <a:gd name="T0" fmla="*/ 2 w 159"/>
              <a:gd name="T1" fmla="*/ 0 h 158"/>
              <a:gd name="T2" fmla="*/ 0 w 159"/>
              <a:gd name="T3" fmla="*/ 0 h 158"/>
              <a:gd name="T4" fmla="*/ 0 w 159"/>
              <a:gd name="T5" fmla="*/ 6 h 158"/>
              <a:gd name="T6" fmla="*/ 0 w 159"/>
              <a:gd name="T7" fmla="*/ 106 h 158"/>
              <a:gd name="T8" fmla="*/ 0 w 159"/>
              <a:gd name="T9" fmla="*/ 158 h 158"/>
              <a:gd name="T10" fmla="*/ 159 w 159"/>
              <a:gd name="T11" fmla="*/ 158 h 158"/>
              <a:gd name="T12" fmla="*/ 159 w 159"/>
              <a:gd name="T13" fmla="*/ 157 h 158"/>
              <a:gd name="T14" fmla="*/ 2 w 159"/>
              <a:gd name="T15" fmla="*/ 0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59" h="158">
                <a:moveTo>
                  <a:pt x="2" y="0"/>
                </a:moveTo>
                <a:cubicBezTo>
                  <a:pt x="1" y="0"/>
                  <a:pt x="1" y="0"/>
                  <a:pt x="0" y="0"/>
                </a:cubicBezTo>
                <a:cubicBezTo>
                  <a:pt x="0" y="6"/>
                  <a:pt x="0" y="6"/>
                  <a:pt x="0" y="6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158"/>
                  <a:pt x="0" y="158"/>
                  <a:pt x="0" y="158"/>
                </a:cubicBezTo>
                <a:cubicBezTo>
                  <a:pt x="159" y="158"/>
                  <a:pt x="159" y="158"/>
                  <a:pt x="159" y="158"/>
                </a:cubicBezTo>
                <a:cubicBezTo>
                  <a:pt x="159" y="157"/>
                  <a:pt x="159" y="157"/>
                  <a:pt x="159" y="157"/>
                </a:cubicBezTo>
                <a:cubicBezTo>
                  <a:pt x="159" y="70"/>
                  <a:pt x="89" y="0"/>
                  <a:pt x="2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" name="AutoShape 24"/>
          <p:cNvSpPr>
            <a:spLocks noChangeArrowheads="1"/>
          </p:cNvSpPr>
          <p:nvPr/>
        </p:nvSpPr>
        <p:spPr bwMode="auto">
          <a:xfrm>
            <a:off x="677143" y="3947418"/>
            <a:ext cx="1685869" cy="2121956"/>
          </a:xfrm>
          <a:prstGeom prst="flowChartPunchedCard">
            <a:avLst/>
          </a:prstGeom>
          <a:solidFill>
            <a:srgbClr val="14D1CA">
              <a:alpha val="60000"/>
            </a:srgbClr>
          </a:solidFill>
          <a:ln>
            <a:noFill/>
          </a:ln>
          <a:effectLst>
            <a:outerShdw blurRad="254000" algn="ctr" rotWithShape="0">
              <a:srgbClr val="53D2FF">
                <a:alpha val="80000"/>
              </a:srgbClr>
            </a:outerShdw>
          </a:effectLst>
        </p:spPr>
        <p:txBody>
          <a:bodyPr wrap="none" tIns="0" bIns="684000" anchor="ctr"/>
          <a:lstStyle/>
          <a:p>
            <a:pPr lvl="0" algn="ctr"/>
            <a:r>
              <a:rPr lang="en-US" altLang="zh-CN" sz="4000">
                <a:solidFill>
                  <a:prstClr val="white"/>
                </a:solidFill>
                <a:latin typeface="Pirulen" pitchFamily="2" charset="0"/>
              </a:rPr>
              <a:t>02</a:t>
            </a:r>
            <a:endParaRPr lang="en-US" altLang="zh-CN" sz="4000" i="1">
              <a:solidFill>
                <a:prstClr val="white"/>
              </a:solidFill>
              <a:latin typeface="Pirulen" pitchFamily="2" charset="0"/>
            </a:endParaRPr>
          </a:p>
          <a:p>
            <a:pPr lvl="0" algn="ctr"/>
            <a:r>
              <a:rPr lang="zh-CN" altLang="en-US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>
              <a:solidFill>
                <a:prstClr val="white"/>
              </a:solidFill>
              <a:latin typeface="Pirulen" pitchFamily="2" charset="0"/>
            </a:endParaRPr>
          </a:p>
        </p:txBody>
      </p:sp>
      <p:pic>
        <p:nvPicPr>
          <p:cNvPr id="55" name="Picture 6" descr="D:\360data\重要数据\桌面\未标题-1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93" y="4726098"/>
            <a:ext cx="1895475" cy="454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4" name="直接连接符 63"/>
          <p:cNvCxnSpPr>
            <a:stCxn id="51" idx="6"/>
            <a:endCxn id="50" idx="2"/>
          </p:cNvCxnSpPr>
          <p:nvPr/>
        </p:nvCxnSpPr>
        <p:spPr>
          <a:xfrm>
            <a:off x="2081771" y="5089539"/>
            <a:ext cx="1005141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连接符 74"/>
          <p:cNvCxnSpPr>
            <a:stCxn id="50" idx="6"/>
            <a:endCxn id="20" idx="2"/>
          </p:cNvCxnSpPr>
          <p:nvPr/>
        </p:nvCxnSpPr>
        <p:spPr>
          <a:xfrm>
            <a:off x="4449671" y="5089540"/>
            <a:ext cx="940456" cy="367169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接连接符 76"/>
          <p:cNvCxnSpPr>
            <a:stCxn id="20" idx="6"/>
            <a:endCxn id="44" idx="2"/>
          </p:cNvCxnSpPr>
          <p:nvPr/>
        </p:nvCxnSpPr>
        <p:spPr>
          <a:xfrm flipV="1">
            <a:off x="6755736" y="5089540"/>
            <a:ext cx="984603" cy="367169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接连接符 79"/>
          <p:cNvCxnSpPr>
            <a:stCxn id="44" idx="6"/>
            <a:endCxn id="49" idx="2"/>
          </p:cNvCxnSpPr>
          <p:nvPr/>
        </p:nvCxnSpPr>
        <p:spPr>
          <a:xfrm>
            <a:off x="9103098" y="5089539"/>
            <a:ext cx="1005426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接连接符 83"/>
          <p:cNvCxnSpPr>
            <a:stCxn id="50" idx="7"/>
            <a:endCxn id="21" idx="2"/>
          </p:cNvCxnSpPr>
          <p:nvPr/>
        </p:nvCxnSpPr>
        <p:spPr>
          <a:xfrm flipV="1">
            <a:off x="4250099" y="3534295"/>
            <a:ext cx="1140028" cy="1073437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接连接符 86"/>
          <p:cNvCxnSpPr>
            <a:stCxn id="44" idx="1"/>
            <a:endCxn id="21" idx="6"/>
          </p:cNvCxnSpPr>
          <p:nvPr/>
        </p:nvCxnSpPr>
        <p:spPr>
          <a:xfrm flipH="1" flipV="1">
            <a:off x="6755736" y="3534295"/>
            <a:ext cx="1184175" cy="1073437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连接符 89"/>
          <p:cNvCxnSpPr>
            <a:stCxn id="25" idx="6"/>
            <a:endCxn id="21" idx="1"/>
          </p:cNvCxnSpPr>
          <p:nvPr/>
        </p:nvCxnSpPr>
        <p:spPr>
          <a:xfrm>
            <a:off x="4640992" y="2632246"/>
            <a:ext cx="949124" cy="419904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接连接符 93"/>
          <p:cNvCxnSpPr>
            <a:stCxn id="21" idx="7"/>
            <a:endCxn id="42" idx="2"/>
          </p:cNvCxnSpPr>
          <p:nvPr/>
        </p:nvCxnSpPr>
        <p:spPr>
          <a:xfrm flipV="1">
            <a:off x="6555747" y="2632246"/>
            <a:ext cx="970357" cy="419904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>
            <a:stCxn id="22" idx="6"/>
            <a:endCxn id="42" idx="1"/>
          </p:cNvCxnSpPr>
          <p:nvPr/>
        </p:nvCxnSpPr>
        <p:spPr>
          <a:xfrm>
            <a:off x="6643280" y="1745725"/>
            <a:ext cx="1043620" cy="498324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接连接符 100"/>
          <p:cNvCxnSpPr>
            <a:stCxn id="25" idx="7"/>
            <a:endCxn id="22" idx="2"/>
          </p:cNvCxnSpPr>
          <p:nvPr/>
        </p:nvCxnSpPr>
        <p:spPr>
          <a:xfrm flipV="1">
            <a:off x="4479918" y="1745725"/>
            <a:ext cx="1064425" cy="498324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7"/>
          <p:cNvSpPr>
            <a:spLocks noChangeArrowheads="1"/>
          </p:cNvSpPr>
          <p:nvPr/>
        </p:nvSpPr>
        <p:spPr bwMode="auto">
          <a:xfrm>
            <a:off x="5390127" y="4775328"/>
            <a:ext cx="1365608" cy="1362760"/>
          </a:xfrm>
          <a:prstGeom prst="ellipse">
            <a:avLst/>
          </a:prstGeom>
          <a:noFill/>
          <a:ln w="127000">
            <a:solidFill>
              <a:srgbClr val="14D1CA"/>
            </a:solidFill>
            <a:round/>
          </a:ln>
          <a:effectLst>
            <a:outerShdw blurRad="254000" algn="ctr" rotWithShape="0">
              <a:srgbClr val="53D2FF">
                <a:alpha val="80000"/>
              </a:srgbClr>
            </a:outerShdw>
          </a:effectLst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zh-CN" altLang="en-US" sz="2400">
                <a:solidFill>
                  <a:srgbClr val="14D1C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400">
              <a:solidFill>
                <a:srgbClr val="14D1C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Oval 8"/>
          <p:cNvSpPr>
            <a:spLocks noChangeArrowheads="1"/>
          </p:cNvSpPr>
          <p:nvPr/>
        </p:nvSpPr>
        <p:spPr bwMode="auto">
          <a:xfrm>
            <a:off x="5390127" y="2852440"/>
            <a:ext cx="1365608" cy="1363708"/>
          </a:xfrm>
          <a:prstGeom prst="ellipse">
            <a:avLst/>
          </a:prstGeom>
          <a:noFill/>
          <a:ln w="127000">
            <a:solidFill>
              <a:srgbClr val="14D1CA"/>
            </a:solidFill>
            <a:round/>
          </a:ln>
        </p:spPr>
        <p:txBody>
          <a:bodyPr vert="horz" wrap="square" lIns="36000" tIns="45720" rIns="36000" bIns="45720" numCol="1" anchor="ctr" anchorCtr="0" compatLnSpc="1"/>
          <a:lstStyle/>
          <a:p>
            <a:pPr algn="ctr"/>
            <a:r>
              <a:rPr lang="zh-CN" altLang="en-US" sz="1600" dirty="0">
                <a:solidFill>
                  <a:srgbClr val="14D1C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点击添加说明文字</a:t>
            </a:r>
            <a:endParaRPr lang="zh-CN" altLang="en-US" sz="1600" dirty="0">
              <a:solidFill>
                <a:srgbClr val="14D1C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Oval 9"/>
          <p:cNvSpPr>
            <a:spLocks noChangeArrowheads="1"/>
          </p:cNvSpPr>
          <p:nvPr/>
        </p:nvSpPr>
        <p:spPr bwMode="auto">
          <a:xfrm>
            <a:off x="5544342" y="1196256"/>
            <a:ext cx="1098938" cy="1098938"/>
          </a:xfrm>
          <a:prstGeom prst="ellipse">
            <a:avLst/>
          </a:prstGeom>
          <a:noFill/>
          <a:ln w="127000">
            <a:solidFill>
              <a:srgbClr val="14D1CA"/>
            </a:solidFill>
            <a:round/>
          </a:ln>
          <a:effectLst>
            <a:outerShdw blurRad="254000" algn="ctr" rotWithShape="0">
              <a:srgbClr val="53D2FF">
                <a:alpha val="80000"/>
              </a:srgbClr>
            </a:outerShdw>
          </a:effectLst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zh-CN" altLang="en-US" sz="2000">
                <a:solidFill>
                  <a:srgbClr val="14D1C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000">
              <a:solidFill>
                <a:srgbClr val="14D1C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Oval 10"/>
          <p:cNvSpPr>
            <a:spLocks noChangeArrowheads="1"/>
          </p:cNvSpPr>
          <p:nvPr/>
        </p:nvSpPr>
        <p:spPr bwMode="auto">
          <a:xfrm>
            <a:off x="3541104" y="2083252"/>
            <a:ext cx="1099888" cy="1097988"/>
          </a:xfrm>
          <a:prstGeom prst="ellipse">
            <a:avLst/>
          </a:prstGeom>
          <a:noFill/>
          <a:ln w="127000">
            <a:solidFill>
              <a:srgbClr val="14D1CA"/>
            </a:solidFill>
            <a:round/>
          </a:ln>
        </p:spPr>
        <p:txBody>
          <a:bodyPr vert="horz" wrap="square" lIns="36000" tIns="45720" rIns="36000" bIns="45720" numCol="1" anchor="ctr" anchorCtr="0" compatLnSpc="1"/>
          <a:lstStyle/>
          <a:p>
            <a:pPr algn="ctr"/>
            <a:r>
              <a:rPr lang="zh-CN" altLang="en-US" sz="1600">
                <a:solidFill>
                  <a:srgbClr val="14D1C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点击添加说明文字</a:t>
            </a:r>
            <a:endParaRPr lang="zh-CN" altLang="en-US" sz="1600">
              <a:solidFill>
                <a:srgbClr val="14D1C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Oval 11"/>
          <p:cNvSpPr>
            <a:spLocks noChangeArrowheads="1"/>
          </p:cNvSpPr>
          <p:nvPr/>
        </p:nvSpPr>
        <p:spPr bwMode="auto">
          <a:xfrm>
            <a:off x="7526103" y="2083252"/>
            <a:ext cx="1097988" cy="1097988"/>
          </a:xfrm>
          <a:prstGeom prst="ellipse">
            <a:avLst/>
          </a:prstGeom>
          <a:noFill/>
          <a:ln w="127000">
            <a:solidFill>
              <a:srgbClr val="14D1CA"/>
            </a:solidFill>
            <a:round/>
          </a:ln>
        </p:spPr>
        <p:txBody>
          <a:bodyPr vert="horz" wrap="square" lIns="36000" tIns="45720" rIns="36000" bIns="45720" numCol="1" anchor="ctr" anchorCtr="0" compatLnSpc="1"/>
          <a:lstStyle/>
          <a:p>
            <a:pPr algn="ctr"/>
            <a:r>
              <a:rPr lang="zh-CN" altLang="en-US" sz="1600">
                <a:solidFill>
                  <a:srgbClr val="14D1C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点击添加说明文字</a:t>
            </a:r>
            <a:endParaRPr lang="zh-CN" altLang="en-US" sz="1600">
              <a:solidFill>
                <a:srgbClr val="14D1C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Oval 12"/>
          <p:cNvSpPr>
            <a:spLocks noChangeArrowheads="1"/>
          </p:cNvSpPr>
          <p:nvPr/>
        </p:nvSpPr>
        <p:spPr bwMode="auto">
          <a:xfrm>
            <a:off x="7740338" y="4408159"/>
            <a:ext cx="1362760" cy="1362760"/>
          </a:xfrm>
          <a:prstGeom prst="ellipse">
            <a:avLst/>
          </a:prstGeom>
          <a:noFill/>
          <a:ln w="127000">
            <a:solidFill>
              <a:srgbClr val="14D1CA"/>
            </a:solidFill>
            <a:round/>
          </a:ln>
        </p:spPr>
        <p:txBody>
          <a:bodyPr vert="horz" wrap="square" lIns="36000" tIns="45720" rIns="36000" bIns="45720" numCol="1" anchor="ctr" anchorCtr="0" compatLnSpc="1"/>
          <a:lstStyle/>
          <a:p>
            <a:pPr algn="ctr"/>
            <a:r>
              <a:rPr lang="zh-CN" altLang="en-US" sz="1600">
                <a:solidFill>
                  <a:srgbClr val="14D1C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点击添加说明文字</a:t>
            </a:r>
            <a:endParaRPr lang="zh-CN" altLang="en-US" sz="1600">
              <a:solidFill>
                <a:srgbClr val="14D1C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Oval 13"/>
          <p:cNvSpPr>
            <a:spLocks noChangeArrowheads="1"/>
          </p:cNvSpPr>
          <p:nvPr/>
        </p:nvSpPr>
        <p:spPr bwMode="auto">
          <a:xfrm>
            <a:off x="10108524" y="4539121"/>
            <a:ext cx="1100836" cy="1100836"/>
          </a:xfrm>
          <a:prstGeom prst="ellipse">
            <a:avLst/>
          </a:prstGeom>
          <a:noFill/>
          <a:ln w="127000">
            <a:solidFill>
              <a:srgbClr val="14D1CA"/>
            </a:solidFill>
            <a:round/>
          </a:ln>
          <a:effectLst>
            <a:outerShdw blurRad="254000" algn="ctr" rotWithShape="0">
              <a:srgbClr val="53D2FF">
                <a:alpha val="80000"/>
              </a:srgbClr>
            </a:outerShdw>
          </a:effectLst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zh-CN" altLang="en-US" sz="2000" dirty="0">
                <a:solidFill>
                  <a:srgbClr val="14D1C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000" dirty="0">
              <a:solidFill>
                <a:srgbClr val="14D1C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Oval 14"/>
          <p:cNvSpPr>
            <a:spLocks noChangeArrowheads="1"/>
          </p:cNvSpPr>
          <p:nvPr/>
        </p:nvSpPr>
        <p:spPr bwMode="auto">
          <a:xfrm>
            <a:off x="3086911" y="4408159"/>
            <a:ext cx="1362760" cy="1362760"/>
          </a:xfrm>
          <a:prstGeom prst="ellipse">
            <a:avLst/>
          </a:prstGeom>
          <a:noFill/>
          <a:ln w="127000">
            <a:solidFill>
              <a:srgbClr val="14D1CA"/>
            </a:solidFill>
            <a:round/>
          </a:ln>
        </p:spPr>
        <p:txBody>
          <a:bodyPr vert="horz" wrap="square" lIns="36000" tIns="45720" rIns="36000" bIns="45720" numCol="1" anchor="ctr" anchorCtr="0" compatLnSpc="1"/>
          <a:lstStyle/>
          <a:p>
            <a:pPr algn="ctr"/>
            <a:r>
              <a:rPr lang="zh-CN" altLang="en-US" sz="1600">
                <a:solidFill>
                  <a:srgbClr val="14D1C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点击添加说明文字</a:t>
            </a:r>
            <a:endParaRPr lang="zh-CN" altLang="en-US" sz="1600">
              <a:solidFill>
                <a:srgbClr val="14D1C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Oval 15"/>
          <p:cNvSpPr>
            <a:spLocks noChangeArrowheads="1"/>
          </p:cNvSpPr>
          <p:nvPr/>
        </p:nvSpPr>
        <p:spPr bwMode="auto">
          <a:xfrm>
            <a:off x="983782" y="4539121"/>
            <a:ext cx="1097988" cy="1100836"/>
          </a:xfrm>
          <a:prstGeom prst="ellipse">
            <a:avLst/>
          </a:prstGeom>
          <a:noFill/>
          <a:ln w="127000">
            <a:solidFill>
              <a:srgbClr val="14D1CA"/>
            </a:solidFill>
            <a:round/>
          </a:ln>
          <a:effectLst>
            <a:outerShdw blurRad="254000" algn="ctr" rotWithShape="0">
              <a:srgbClr val="53D2FF">
                <a:alpha val="80000"/>
              </a:srgbClr>
            </a:outerShdw>
          </a:effectLst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zh-CN" altLang="en-US" sz="2000" dirty="0">
                <a:solidFill>
                  <a:srgbClr val="14D1C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000" dirty="0">
              <a:solidFill>
                <a:srgbClr val="14D1C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6" name="Picture 6" descr="D:\360data\重要数据\桌面\未标题-1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0" y="3178176"/>
            <a:ext cx="1895475" cy="454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Click="0" advTm="8704">
        <p14:pan/>
      </p:transition>
    </mc:Choice>
    <mc:Fallback>
      <p:transition spd="slow" advClick="0" advTm="870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000"/>
                            </p:stCondLst>
                            <p:childTnLst>
                              <p:par>
                                <p:cTn id="7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4.07407E-6 L -0.5776 -0.54653 C -0.57539 -0.33959 -0.5776 0.44375 -0.5776 0.68541 " pathEditMode="relative" rAng="0" ptsTypes="AAA">
                                      <p:cBhvr>
                                        <p:cTn id="92" dur="12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880" y="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4" grpId="1" animBg="1"/>
      <p:bldP spid="20" grpId="0" animBg="1"/>
      <p:bldP spid="21" grpId="0" animBg="1"/>
      <p:bldP spid="22" grpId="0" animBg="1"/>
      <p:bldP spid="25" grpId="0" animBg="1"/>
      <p:bldP spid="42" grpId="0" animBg="1"/>
      <p:bldP spid="44" grpId="0" animBg="1"/>
      <p:bldP spid="49" grpId="0" animBg="1"/>
      <p:bldP spid="50" grpId="0" animBg="1"/>
      <p:bldP spid="5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32" name="组合 4631"/>
          <p:cNvGrpSpPr/>
          <p:nvPr/>
        </p:nvGrpSpPr>
        <p:grpSpPr>
          <a:xfrm>
            <a:off x="2429670" y="1436754"/>
            <a:ext cx="7337425" cy="4691063"/>
            <a:chOff x="2428875" y="1082675"/>
            <a:chExt cx="7337425" cy="4691063"/>
          </a:xfrm>
          <a:solidFill>
            <a:srgbClr val="14D1CA"/>
          </a:solidFill>
        </p:grpSpPr>
        <p:sp>
          <p:nvSpPr>
            <p:cNvPr id="4586" name="Freeform 503"/>
            <p:cNvSpPr>
              <a:spLocks noEditPoints="1"/>
            </p:cNvSpPr>
            <p:nvPr/>
          </p:nvSpPr>
          <p:spPr bwMode="auto">
            <a:xfrm>
              <a:off x="4738688" y="1892300"/>
              <a:ext cx="1371600" cy="1450975"/>
            </a:xfrm>
            <a:custGeom>
              <a:avLst/>
              <a:gdLst>
                <a:gd name="T0" fmla="*/ 12 w 864"/>
                <a:gd name="T1" fmla="*/ 26 h 914"/>
                <a:gd name="T2" fmla="*/ 14 w 864"/>
                <a:gd name="T3" fmla="*/ 0 h 914"/>
                <a:gd name="T4" fmla="*/ 26 w 864"/>
                <a:gd name="T5" fmla="*/ 14 h 914"/>
                <a:gd name="T6" fmla="*/ 853 w 864"/>
                <a:gd name="T7" fmla="*/ 891 h 914"/>
                <a:gd name="T8" fmla="*/ 850 w 864"/>
                <a:gd name="T9" fmla="*/ 914 h 914"/>
                <a:gd name="T10" fmla="*/ 864 w 864"/>
                <a:gd name="T11" fmla="*/ 903 h 914"/>
                <a:gd name="T12" fmla="*/ 803 w 864"/>
                <a:gd name="T13" fmla="*/ 865 h 914"/>
                <a:gd name="T14" fmla="*/ 803 w 864"/>
                <a:gd name="T15" fmla="*/ 839 h 914"/>
                <a:gd name="T16" fmla="*/ 815 w 864"/>
                <a:gd name="T17" fmla="*/ 851 h 914"/>
                <a:gd name="T18" fmla="*/ 753 w 864"/>
                <a:gd name="T19" fmla="*/ 813 h 914"/>
                <a:gd name="T20" fmla="*/ 753 w 864"/>
                <a:gd name="T21" fmla="*/ 787 h 914"/>
                <a:gd name="T22" fmla="*/ 768 w 864"/>
                <a:gd name="T23" fmla="*/ 799 h 914"/>
                <a:gd name="T24" fmla="*/ 704 w 864"/>
                <a:gd name="T25" fmla="*/ 759 h 914"/>
                <a:gd name="T26" fmla="*/ 704 w 864"/>
                <a:gd name="T27" fmla="*/ 735 h 914"/>
                <a:gd name="T28" fmla="*/ 718 w 864"/>
                <a:gd name="T29" fmla="*/ 747 h 914"/>
                <a:gd name="T30" fmla="*/ 654 w 864"/>
                <a:gd name="T31" fmla="*/ 707 h 914"/>
                <a:gd name="T32" fmla="*/ 657 w 864"/>
                <a:gd name="T33" fmla="*/ 681 h 914"/>
                <a:gd name="T34" fmla="*/ 668 w 864"/>
                <a:gd name="T35" fmla="*/ 695 h 914"/>
                <a:gd name="T36" fmla="*/ 605 w 864"/>
                <a:gd name="T37" fmla="*/ 655 h 914"/>
                <a:gd name="T38" fmla="*/ 607 w 864"/>
                <a:gd name="T39" fmla="*/ 629 h 914"/>
                <a:gd name="T40" fmla="*/ 619 w 864"/>
                <a:gd name="T41" fmla="*/ 643 h 914"/>
                <a:gd name="T42" fmla="*/ 555 w 864"/>
                <a:gd name="T43" fmla="*/ 603 h 914"/>
                <a:gd name="T44" fmla="*/ 557 w 864"/>
                <a:gd name="T45" fmla="*/ 577 h 914"/>
                <a:gd name="T46" fmla="*/ 569 w 864"/>
                <a:gd name="T47" fmla="*/ 591 h 914"/>
                <a:gd name="T48" fmla="*/ 508 w 864"/>
                <a:gd name="T49" fmla="*/ 551 h 914"/>
                <a:gd name="T50" fmla="*/ 508 w 864"/>
                <a:gd name="T51" fmla="*/ 525 h 914"/>
                <a:gd name="T52" fmla="*/ 520 w 864"/>
                <a:gd name="T53" fmla="*/ 537 h 914"/>
                <a:gd name="T54" fmla="*/ 458 w 864"/>
                <a:gd name="T55" fmla="*/ 496 h 914"/>
                <a:gd name="T56" fmla="*/ 458 w 864"/>
                <a:gd name="T57" fmla="*/ 473 h 914"/>
                <a:gd name="T58" fmla="*/ 470 w 864"/>
                <a:gd name="T59" fmla="*/ 485 h 914"/>
                <a:gd name="T60" fmla="*/ 409 w 864"/>
                <a:gd name="T61" fmla="*/ 444 h 914"/>
                <a:gd name="T62" fmla="*/ 409 w 864"/>
                <a:gd name="T63" fmla="*/ 421 h 914"/>
                <a:gd name="T64" fmla="*/ 420 w 864"/>
                <a:gd name="T65" fmla="*/ 433 h 914"/>
                <a:gd name="T66" fmla="*/ 359 w 864"/>
                <a:gd name="T67" fmla="*/ 392 h 914"/>
                <a:gd name="T68" fmla="*/ 359 w 864"/>
                <a:gd name="T69" fmla="*/ 366 h 914"/>
                <a:gd name="T70" fmla="*/ 371 w 864"/>
                <a:gd name="T71" fmla="*/ 381 h 914"/>
                <a:gd name="T72" fmla="*/ 309 w 864"/>
                <a:gd name="T73" fmla="*/ 340 h 914"/>
                <a:gd name="T74" fmla="*/ 309 w 864"/>
                <a:gd name="T75" fmla="*/ 314 h 914"/>
                <a:gd name="T76" fmla="*/ 321 w 864"/>
                <a:gd name="T77" fmla="*/ 329 h 914"/>
                <a:gd name="T78" fmla="*/ 260 w 864"/>
                <a:gd name="T79" fmla="*/ 289 h 914"/>
                <a:gd name="T80" fmla="*/ 260 w 864"/>
                <a:gd name="T81" fmla="*/ 263 h 914"/>
                <a:gd name="T82" fmla="*/ 274 w 864"/>
                <a:gd name="T83" fmla="*/ 277 h 914"/>
                <a:gd name="T84" fmla="*/ 210 w 864"/>
                <a:gd name="T85" fmla="*/ 237 h 914"/>
                <a:gd name="T86" fmla="*/ 210 w 864"/>
                <a:gd name="T87" fmla="*/ 211 h 914"/>
                <a:gd name="T88" fmla="*/ 224 w 864"/>
                <a:gd name="T89" fmla="*/ 222 h 914"/>
                <a:gd name="T90" fmla="*/ 161 w 864"/>
                <a:gd name="T91" fmla="*/ 182 h 914"/>
                <a:gd name="T92" fmla="*/ 163 w 864"/>
                <a:gd name="T93" fmla="*/ 159 h 914"/>
                <a:gd name="T94" fmla="*/ 175 w 864"/>
                <a:gd name="T95" fmla="*/ 170 h 914"/>
                <a:gd name="T96" fmla="*/ 111 w 864"/>
                <a:gd name="T97" fmla="*/ 130 h 914"/>
                <a:gd name="T98" fmla="*/ 113 w 864"/>
                <a:gd name="T99" fmla="*/ 104 h 914"/>
                <a:gd name="T100" fmla="*/ 125 w 864"/>
                <a:gd name="T101" fmla="*/ 118 h 914"/>
                <a:gd name="T102" fmla="*/ 61 w 864"/>
                <a:gd name="T103" fmla="*/ 78 h 914"/>
                <a:gd name="T104" fmla="*/ 64 w 864"/>
                <a:gd name="T105" fmla="*/ 52 h 9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64" h="914">
                  <a:moveTo>
                    <a:pt x="26" y="14"/>
                  </a:moveTo>
                  <a:lnTo>
                    <a:pt x="12" y="26"/>
                  </a:lnTo>
                  <a:lnTo>
                    <a:pt x="0" y="12"/>
                  </a:lnTo>
                  <a:lnTo>
                    <a:pt x="14" y="0"/>
                  </a:lnTo>
                  <a:lnTo>
                    <a:pt x="26" y="14"/>
                  </a:lnTo>
                  <a:lnTo>
                    <a:pt x="26" y="14"/>
                  </a:lnTo>
                  <a:close/>
                  <a:moveTo>
                    <a:pt x="864" y="903"/>
                  </a:moveTo>
                  <a:lnTo>
                    <a:pt x="853" y="891"/>
                  </a:lnTo>
                  <a:lnTo>
                    <a:pt x="841" y="903"/>
                  </a:lnTo>
                  <a:lnTo>
                    <a:pt x="850" y="914"/>
                  </a:lnTo>
                  <a:lnTo>
                    <a:pt x="864" y="903"/>
                  </a:lnTo>
                  <a:lnTo>
                    <a:pt x="864" y="903"/>
                  </a:lnTo>
                  <a:close/>
                  <a:moveTo>
                    <a:pt x="815" y="851"/>
                  </a:moveTo>
                  <a:lnTo>
                    <a:pt x="803" y="865"/>
                  </a:lnTo>
                  <a:lnTo>
                    <a:pt x="791" y="851"/>
                  </a:lnTo>
                  <a:lnTo>
                    <a:pt x="803" y="839"/>
                  </a:lnTo>
                  <a:lnTo>
                    <a:pt x="815" y="851"/>
                  </a:lnTo>
                  <a:lnTo>
                    <a:pt x="815" y="851"/>
                  </a:lnTo>
                  <a:close/>
                  <a:moveTo>
                    <a:pt x="768" y="799"/>
                  </a:moveTo>
                  <a:lnTo>
                    <a:pt x="753" y="813"/>
                  </a:lnTo>
                  <a:lnTo>
                    <a:pt x="742" y="799"/>
                  </a:lnTo>
                  <a:lnTo>
                    <a:pt x="753" y="787"/>
                  </a:lnTo>
                  <a:lnTo>
                    <a:pt x="768" y="799"/>
                  </a:lnTo>
                  <a:lnTo>
                    <a:pt x="768" y="799"/>
                  </a:lnTo>
                  <a:close/>
                  <a:moveTo>
                    <a:pt x="718" y="747"/>
                  </a:moveTo>
                  <a:lnTo>
                    <a:pt x="704" y="759"/>
                  </a:lnTo>
                  <a:lnTo>
                    <a:pt x="692" y="747"/>
                  </a:lnTo>
                  <a:lnTo>
                    <a:pt x="704" y="735"/>
                  </a:lnTo>
                  <a:lnTo>
                    <a:pt x="718" y="747"/>
                  </a:lnTo>
                  <a:lnTo>
                    <a:pt x="718" y="747"/>
                  </a:lnTo>
                  <a:close/>
                  <a:moveTo>
                    <a:pt x="668" y="695"/>
                  </a:moveTo>
                  <a:lnTo>
                    <a:pt x="654" y="707"/>
                  </a:lnTo>
                  <a:lnTo>
                    <a:pt x="642" y="695"/>
                  </a:lnTo>
                  <a:lnTo>
                    <a:pt x="657" y="681"/>
                  </a:lnTo>
                  <a:lnTo>
                    <a:pt x="668" y="695"/>
                  </a:lnTo>
                  <a:lnTo>
                    <a:pt x="668" y="695"/>
                  </a:lnTo>
                  <a:close/>
                  <a:moveTo>
                    <a:pt x="619" y="643"/>
                  </a:moveTo>
                  <a:lnTo>
                    <a:pt x="605" y="655"/>
                  </a:lnTo>
                  <a:lnTo>
                    <a:pt x="593" y="640"/>
                  </a:lnTo>
                  <a:lnTo>
                    <a:pt x="607" y="629"/>
                  </a:lnTo>
                  <a:lnTo>
                    <a:pt x="619" y="643"/>
                  </a:lnTo>
                  <a:lnTo>
                    <a:pt x="619" y="643"/>
                  </a:lnTo>
                  <a:close/>
                  <a:moveTo>
                    <a:pt x="569" y="591"/>
                  </a:moveTo>
                  <a:lnTo>
                    <a:pt x="555" y="603"/>
                  </a:lnTo>
                  <a:lnTo>
                    <a:pt x="543" y="589"/>
                  </a:lnTo>
                  <a:lnTo>
                    <a:pt x="557" y="577"/>
                  </a:lnTo>
                  <a:lnTo>
                    <a:pt x="569" y="591"/>
                  </a:lnTo>
                  <a:lnTo>
                    <a:pt x="569" y="591"/>
                  </a:lnTo>
                  <a:close/>
                  <a:moveTo>
                    <a:pt x="520" y="537"/>
                  </a:moveTo>
                  <a:lnTo>
                    <a:pt x="508" y="551"/>
                  </a:lnTo>
                  <a:lnTo>
                    <a:pt x="494" y="537"/>
                  </a:lnTo>
                  <a:lnTo>
                    <a:pt x="508" y="525"/>
                  </a:lnTo>
                  <a:lnTo>
                    <a:pt x="520" y="537"/>
                  </a:lnTo>
                  <a:lnTo>
                    <a:pt x="520" y="537"/>
                  </a:lnTo>
                  <a:close/>
                  <a:moveTo>
                    <a:pt x="470" y="485"/>
                  </a:moveTo>
                  <a:lnTo>
                    <a:pt x="458" y="496"/>
                  </a:lnTo>
                  <a:lnTo>
                    <a:pt x="444" y="485"/>
                  </a:lnTo>
                  <a:lnTo>
                    <a:pt x="458" y="473"/>
                  </a:lnTo>
                  <a:lnTo>
                    <a:pt x="470" y="485"/>
                  </a:lnTo>
                  <a:lnTo>
                    <a:pt x="470" y="485"/>
                  </a:lnTo>
                  <a:close/>
                  <a:moveTo>
                    <a:pt x="420" y="433"/>
                  </a:moveTo>
                  <a:lnTo>
                    <a:pt x="409" y="444"/>
                  </a:lnTo>
                  <a:lnTo>
                    <a:pt x="394" y="433"/>
                  </a:lnTo>
                  <a:lnTo>
                    <a:pt x="409" y="421"/>
                  </a:lnTo>
                  <a:lnTo>
                    <a:pt x="420" y="433"/>
                  </a:lnTo>
                  <a:lnTo>
                    <a:pt x="420" y="433"/>
                  </a:lnTo>
                  <a:close/>
                  <a:moveTo>
                    <a:pt x="371" y="381"/>
                  </a:moveTo>
                  <a:lnTo>
                    <a:pt x="359" y="392"/>
                  </a:lnTo>
                  <a:lnTo>
                    <a:pt x="347" y="381"/>
                  </a:lnTo>
                  <a:lnTo>
                    <a:pt x="359" y="366"/>
                  </a:lnTo>
                  <a:lnTo>
                    <a:pt x="371" y="381"/>
                  </a:lnTo>
                  <a:lnTo>
                    <a:pt x="371" y="381"/>
                  </a:lnTo>
                  <a:close/>
                  <a:moveTo>
                    <a:pt x="321" y="329"/>
                  </a:moveTo>
                  <a:lnTo>
                    <a:pt x="309" y="340"/>
                  </a:lnTo>
                  <a:lnTo>
                    <a:pt x="298" y="326"/>
                  </a:lnTo>
                  <a:lnTo>
                    <a:pt x="309" y="314"/>
                  </a:lnTo>
                  <a:lnTo>
                    <a:pt x="321" y="329"/>
                  </a:lnTo>
                  <a:lnTo>
                    <a:pt x="321" y="329"/>
                  </a:lnTo>
                  <a:close/>
                  <a:moveTo>
                    <a:pt x="274" y="277"/>
                  </a:moveTo>
                  <a:lnTo>
                    <a:pt x="260" y="289"/>
                  </a:lnTo>
                  <a:lnTo>
                    <a:pt x="248" y="274"/>
                  </a:lnTo>
                  <a:lnTo>
                    <a:pt x="260" y="263"/>
                  </a:lnTo>
                  <a:lnTo>
                    <a:pt x="274" y="277"/>
                  </a:lnTo>
                  <a:lnTo>
                    <a:pt x="274" y="277"/>
                  </a:lnTo>
                  <a:close/>
                  <a:moveTo>
                    <a:pt x="224" y="222"/>
                  </a:moveTo>
                  <a:lnTo>
                    <a:pt x="210" y="237"/>
                  </a:lnTo>
                  <a:lnTo>
                    <a:pt x="198" y="222"/>
                  </a:lnTo>
                  <a:lnTo>
                    <a:pt x="210" y="211"/>
                  </a:lnTo>
                  <a:lnTo>
                    <a:pt x="224" y="222"/>
                  </a:lnTo>
                  <a:lnTo>
                    <a:pt x="224" y="222"/>
                  </a:lnTo>
                  <a:close/>
                  <a:moveTo>
                    <a:pt x="175" y="170"/>
                  </a:moveTo>
                  <a:lnTo>
                    <a:pt x="161" y="182"/>
                  </a:lnTo>
                  <a:lnTo>
                    <a:pt x="149" y="170"/>
                  </a:lnTo>
                  <a:lnTo>
                    <a:pt x="163" y="159"/>
                  </a:lnTo>
                  <a:lnTo>
                    <a:pt x="175" y="170"/>
                  </a:lnTo>
                  <a:lnTo>
                    <a:pt x="175" y="170"/>
                  </a:lnTo>
                  <a:close/>
                  <a:moveTo>
                    <a:pt x="125" y="118"/>
                  </a:moveTo>
                  <a:lnTo>
                    <a:pt x="111" y="130"/>
                  </a:lnTo>
                  <a:lnTo>
                    <a:pt x="99" y="118"/>
                  </a:lnTo>
                  <a:lnTo>
                    <a:pt x="113" y="104"/>
                  </a:lnTo>
                  <a:lnTo>
                    <a:pt x="125" y="118"/>
                  </a:lnTo>
                  <a:lnTo>
                    <a:pt x="125" y="118"/>
                  </a:lnTo>
                  <a:close/>
                  <a:moveTo>
                    <a:pt x="76" y="66"/>
                  </a:moveTo>
                  <a:lnTo>
                    <a:pt x="61" y="78"/>
                  </a:lnTo>
                  <a:lnTo>
                    <a:pt x="50" y="64"/>
                  </a:lnTo>
                  <a:lnTo>
                    <a:pt x="64" y="52"/>
                  </a:lnTo>
                  <a:lnTo>
                    <a:pt x="76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87" name="Freeform 504"/>
            <p:cNvSpPr>
              <a:spLocks noEditPoints="1"/>
            </p:cNvSpPr>
            <p:nvPr/>
          </p:nvSpPr>
          <p:spPr bwMode="auto">
            <a:xfrm>
              <a:off x="6170613" y="2343150"/>
              <a:ext cx="2249488" cy="971550"/>
            </a:xfrm>
            <a:custGeom>
              <a:avLst/>
              <a:gdLst>
                <a:gd name="T0" fmla="*/ 1410 w 1417"/>
                <a:gd name="T1" fmla="*/ 0 h 612"/>
                <a:gd name="T2" fmla="*/ 1401 w 1417"/>
                <a:gd name="T3" fmla="*/ 23 h 612"/>
                <a:gd name="T4" fmla="*/ 17 w 1417"/>
                <a:gd name="T5" fmla="*/ 588 h 612"/>
                <a:gd name="T6" fmla="*/ 7 w 1417"/>
                <a:gd name="T7" fmla="*/ 612 h 612"/>
                <a:gd name="T8" fmla="*/ 83 w 1417"/>
                <a:gd name="T9" fmla="*/ 560 h 612"/>
                <a:gd name="T10" fmla="*/ 73 w 1417"/>
                <a:gd name="T11" fmla="*/ 583 h 612"/>
                <a:gd name="T12" fmla="*/ 149 w 1417"/>
                <a:gd name="T13" fmla="*/ 531 h 612"/>
                <a:gd name="T14" fmla="*/ 140 w 1417"/>
                <a:gd name="T15" fmla="*/ 555 h 612"/>
                <a:gd name="T16" fmla="*/ 218 w 1417"/>
                <a:gd name="T17" fmla="*/ 503 h 612"/>
                <a:gd name="T18" fmla="*/ 206 w 1417"/>
                <a:gd name="T19" fmla="*/ 527 h 612"/>
                <a:gd name="T20" fmla="*/ 284 w 1417"/>
                <a:gd name="T21" fmla="*/ 477 h 612"/>
                <a:gd name="T22" fmla="*/ 274 w 1417"/>
                <a:gd name="T23" fmla="*/ 501 h 612"/>
                <a:gd name="T24" fmla="*/ 350 w 1417"/>
                <a:gd name="T25" fmla="*/ 449 h 612"/>
                <a:gd name="T26" fmla="*/ 340 w 1417"/>
                <a:gd name="T27" fmla="*/ 472 h 612"/>
                <a:gd name="T28" fmla="*/ 416 w 1417"/>
                <a:gd name="T29" fmla="*/ 420 h 612"/>
                <a:gd name="T30" fmla="*/ 406 w 1417"/>
                <a:gd name="T31" fmla="*/ 444 h 612"/>
                <a:gd name="T32" fmla="*/ 482 w 1417"/>
                <a:gd name="T33" fmla="*/ 392 h 612"/>
                <a:gd name="T34" fmla="*/ 473 w 1417"/>
                <a:gd name="T35" fmla="*/ 416 h 612"/>
                <a:gd name="T36" fmla="*/ 548 w 1417"/>
                <a:gd name="T37" fmla="*/ 364 h 612"/>
                <a:gd name="T38" fmla="*/ 539 w 1417"/>
                <a:gd name="T39" fmla="*/ 387 h 612"/>
                <a:gd name="T40" fmla="*/ 614 w 1417"/>
                <a:gd name="T41" fmla="*/ 335 h 612"/>
                <a:gd name="T42" fmla="*/ 605 w 1417"/>
                <a:gd name="T43" fmla="*/ 359 h 612"/>
                <a:gd name="T44" fmla="*/ 680 w 1417"/>
                <a:gd name="T45" fmla="*/ 307 h 612"/>
                <a:gd name="T46" fmla="*/ 671 w 1417"/>
                <a:gd name="T47" fmla="*/ 330 h 612"/>
                <a:gd name="T48" fmla="*/ 747 w 1417"/>
                <a:gd name="T49" fmla="*/ 279 h 612"/>
                <a:gd name="T50" fmla="*/ 737 w 1417"/>
                <a:gd name="T51" fmla="*/ 302 h 612"/>
                <a:gd name="T52" fmla="*/ 813 w 1417"/>
                <a:gd name="T53" fmla="*/ 253 h 612"/>
                <a:gd name="T54" fmla="*/ 803 w 1417"/>
                <a:gd name="T55" fmla="*/ 276 h 612"/>
                <a:gd name="T56" fmla="*/ 879 w 1417"/>
                <a:gd name="T57" fmla="*/ 224 h 612"/>
                <a:gd name="T58" fmla="*/ 869 w 1417"/>
                <a:gd name="T59" fmla="*/ 248 h 612"/>
                <a:gd name="T60" fmla="*/ 945 w 1417"/>
                <a:gd name="T61" fmla="*/ 196 h 612"/>
                <a:gd name="T62" fmla="*/ 936 w 1417"/>
                <a:gd name="T63" fmla="*/ 219 h 612"/>
                <a:gd name="T64" fmla="*/ 1011 w 1417"/>
                <a:gd name="T65" fmla="*/ 167 h 612"/>
                <a:gd name="T66" fmla="*/ 1002 w 1417"/>
                <a:gd name="T67" fmla="*/ 191 h 612"/>
                <a:gd name="T68" fmla="*/ 1077 w 1417"/>
                <a:gd name="T69" fmla="*/ 139 h 612"/>
                <a:gd name="T70" fmla="*/ 1068 w 1417"/>
                <a:gd name="T71" fmla="*/ 163 h 612"/>
                <a:gd name="T72" fmla="*/ 1143 w 1417"/>
                <a:gd name="T73" fmla="*/ 111 h 612"/>
                <a:gd name="T74" fmla="*/ 1134 w 1417"/>
                <a:gd name="T75" fmla="*/ 134 h 612"/>
                <a:gd name="T76" fmla="*/ 1212 w 1417"/>
                <a:gd name="T77" fmla="*/ 82 h 612"/>
                <a:gd name="T78" fmla="*/ 1200 w 1417"/>
                <a:gd name="T79" fmla="*/ 106 h 612"/>
                <a:gd name="T80" fmla="*/ 1278 w 1417"/>
                <a:gd name="T81" fmla="*/ 54 h 612"/>
                <a:gd name="T82" fmla="*/ 1269 w 1417"/>
                <a:gd name="T83" fmla="*/ 78 h 612"/>
                <a:gd name="T84" fmla="*/ 1344 w 1417"/>
                <a:gd name="T85" fmla="*/ 28 h 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17" h="612">
                  <a:moveTo>
                    <a:pt x="1401" y="23"/>
                  </a:moveTo>
                  <a:lnTo>
                    <a:pt x="1394" y="7"/>
                  </a:lnTo>
                  <a:lnTo>
                    <a:pt x="1410" y="0"/>
                  </a:lnTo>
                  <a:lnTo>
                    <a:pt x="1417" y="16"/>
                  </a:lnTo>
                  <a:lnTo>
                    <a:pt x="1401" y="23"/>
                  </a:lnTo>
                  <a:lnTo>
                    <a:pt x="1401" y="23"/>
                  </a:lnTo>
                  <a:close/>
                  <a:moveTo>
                    <a:pt x="7" y="612"/>
                  </a:moveTo>
                  <a:lnTo>
                    <a:pt x="0" y="595"/>
                  </a:lnTo>
                  <a:lnTo>
                    <a:pt x="17" y="588"/>
                  </a:lnTo>
                  <a:lnTo>
                    <a:pt x="24" y="604"/>
                  </a:lnTo>
                  <a:lnTo>
                    <a:pt x="7" y="612"/>
                  </a:lnTo>
                  <a:lnTo>
                    <a:pt x="7" y="612"/>
                  </a:lnTo>
                  <a:close/>
                  <a:moveTo>
                    <a:pt x="73" y="583"/>
                  </a:moveTo>
                  <a:lnTo>
                    <a:pt x="66" y="567"/>
                  </a:lnTo>
                  <a:lnTo>
                    <a:pt x="83" y="560"/>
                  </a:lnTo>
                  <a:lnTo>
                    <a:pt x="90" y="576"/>
                  </a:lnTo>
                  <a:lnTo>
                    <a:pt x="73" y="583"/>
                  </a:lnTo>
                  <a:lnTo>
                    <a:pt x="73" y="583"/>
                  </a:lnTo>
                  <a:close/>
                  <a:moveTo>
                    <a:pt x="140" y="555"/>
                  </a:moveTo>
                  <a:lnTo>
                    <a:pt x="132" y="538"/>
                  </a:lnTo>
                  <a:lnTo>
                    <a:pt x="149" y="531"/>
                  </a:lnTo>
                  <a:lnTo>
                    <a:pt x="156" y="548"/>
                  </a:lnTo>
                  <a:lnTo>
                    <a:pt x="140" y="555"/>
                  </a:lnTo>
                  <a:lnTo>
                    <a:pt x="140" y="555"/>
                  </a:lnTo>
                  <a:close/>
                  <a:moveTo>
                    <a:pt x="206" y="527"/>
                  </a:moveTo>
                  <a:lnTo>
                    <a:pt x="199" y="510"/>
                  </a:lnTo>
                  <a:lnTo>
                    <a:pt x="218" y="503"/>
                  </a:lnTo>
                  <a:lnTo>
                    <a:pt x="222" y="519"/>
                  </a:lnTo>
                  <a:lnTo>
                    <a:pt x="206" y="527"/>
                  </a:lnTo>
                  <a:lnTo>
                    <a:pt x="206" y="527"/>
                  </a:lnTo>
                  <a:close/>
                  <a:moveTo>
                    <a:pt x="274" y="501"/>
                  </a:moveTo>
                  <a:lnTo>
                    <a:pt x="267" y="484"/>
                  </a:lnTo>
                  <a:lnTo>
                    <a:pt x="284" y="477"/>
                  </a:lnTo>
                  <a:lnTo>
                    <a:pt x="291" y="493"/>
                  </a:lnTo>
                  <a:lnTo>
                    <a:pt x="274" y="501"/>
                  </a:lnTo>
                  <a:lnTo>
                    <a:pt x="274" y="501"/>
                  </a:lnTo>
                  <a:close/>
                  <a:moveTo>
                    <a:pt x="340" y="472"/>
                  </a:moveTo>
                  <a:lnTo>
                    <a:pt x="333" y="456"/>
                  </a:lnTo>
                  <a:lnTo>
                    <a:pt x="350" y="449"/>
                  </a:lnTo>
                  <a:lnTo>
                    <a:pt x="357" y="465"/>
                  </a:lnTo>
                  <a:lnTo>
                    <a:pt x="340" y="472"/>
                  </a:lnTo>
                  <a:lnTo>
                    <a:pt x="340" y="472"/>
                  </a:lnTo>
                  <a:close/>
                  <a:moveTo>
                    <a:pt x="406" y="444"/>
                  </a:moveTo>
                  <a:lnTo>
                    <a:pt x="399" y="427"/>
                  </a:lnTo>
                  <a:lnTo>
                    <a:pt x="416" y="420"/>
                  </a:lnTo>
                  <a:lnTo>
                    <a:pt x="423" y="437"/>
                  </a:lnTo>
                  <a:lnTo>
                    <a:pt x="406" y="444"/>
                  </a:lnTo>
                  <a:lnTo>
                    <a:pt x="406" y="444"/>
                  </a:lnTo>
                  <a:close/>
                  <a:moveTo>
                    <a:pt x="473" y="416"/>
                  </a:moveTo>
                  <a:lnTo>
                    <a:pt x="466" y="399"/>
                  </a:lnTo>
                  <a:lnTo>
                    <a:pt x="482" y="392"/>
                  </a:lnTo>
                  <a:lnTo>
                    <a:pt x="489" y="408"/>
                  </a:lnTo>
                  <a:lnTo>
                    <a:pt x="473" y="416"/>
                  </a:lnTo>
                  <a:lnTo>
                    <a:pt x="473" y="416"/>
                  </a:lnTo>
                  <a:close/>
                  <a:moveTo>
                    <a:pt x="539" y="387"/>
                  </a:moveTo>
                  <a:lnTo>
                    <a:pt x="532" y="371"/>
                  </a:lnTo>
                  <a:lnTo>
                    <a:pt x="548" y="364"/>
                  </a:lnTo>
                  <a:lnTo>
                    <a:pt x="555" y="380"/>
                  </a:lnTo>
                  <a:lnTo>
                    <a:pt x="539" y="387"/>
                  </a:lnTo>
                  <a:lnTo>
                    <a:pt x="539" y="387"/>
                  </a:lnTo>
                  <a:close/>
                  <a:moveTo>
                    <a:pt x="605" y="359"/>
                  </a:moveTo>
                  <a:lnTo>
                    <a:pt x="598" y="342"/>
                  </a:lnTo>
                  <a:lnTo>
                    <a:pt x="614" y="335"/>
                  </a:lnTo>
                  <a:lnTo>
                    <a:pt x="621" y="352"/>
                  </a:lnTo>
                  <a:lnTo>
                    <a:pt x="605" y="359"/>
                  </a:lnTo>
                  <a:lnTo>
                    <a:pt x="605" y="359"/>
                  </a:lnTo>
                  <a:close/>
                  <a:moveTo>
                    <a:pt x="671" y="330"/>
                  </a:moveTo>
                  <a:lnTo>
                    <a:pt x="664" y="314"/>
                  </a:lnTo>
                  <a:lnTo>
                    <a:pt x="680" y="307"/>
                  </a:lnTo>
                  <a:lnTo>
                    <a:pt x="688" y="323"/>
                  </a:lnTo>
                  <a:lnTo>
                    <a:pt x="671" y="330"/>
                  </a:lnTo>
                  <a:lnTo>
                    <a:pt x="671" y="330"/>
                  </a:lnTo>
                  <a:close/>
                  <a:moveTo>
                    <a:pt x="737" y="302"/>
                  </a:moveTo>
                  <a:lnTo>
                    <a:pt x="730" y="286"/>
                  </a:lnTo>
                  <a:lnTo>
                    <a:pt x="747" y="279"/>
                  </a:lnTo>
                  <a:lnTo>
                    <a:pt x="754" y="295"/>
                  </a:lnTo>
                  <a:lnTo>
                    <a:pt x="737" y="302"/>
                  </a:lnTo>
                  <a:lnTo>
                    <a:pt x="737" y="302"/>
                  </a:lnTo>
                  <a:close/>
                  <a:moveTo>
                    <a:pt x="803" y="276"/>
                  </a:moveTo>
                  <a:lnTo>
                    <a:pt x="796" y="260"/>
                  </a:lnTo>
                  <a:lnTo>
                    <a:pt x="813" y="253"/>
                  </a:lnTo>
                  <a:lnTo>
                    <a:pt x="820" y="269"/>
                  </a:lnTo>
                  <a:lnTo>
                    <a:pt x="803" y="276"/>
                  </a:lnTo>
                  <a:lnTo>
                    <a:pt x="803" y="276"/>
                  </a:lnTo>
                  <a:close/>
                  <a:moveTo>
                    <a:pt x="869" y="248"/>
                  </a:moveTo>
                  <a:lnTo>
                    <a:pt x="862" y="231"/>
                  </a:lnTo>
                  <a:lnTo>
                    <a:pt x="879" y="224"/>
                  </a:lnTo>
                  <a:lnTo>
                    <a:pt x="886" y="241"/>
                  </a:lnTo>
                  <a:lnTo>
                    <a:pt x="869" y="248"/>
                  </a:lnTo>
                  <a:lnTo>
                    <a:pt x="869" y="248"/>
                  </a:lnTo>
                  <a:close/>
                  <a:moveTo>
                    <a:pt x="936" y="219"/>
                  </a:moveTo>
                  <a:lnTo>
                    <a:pt x="928" y="203"/>
                  </a:lnTo>
                  <a:lnTo>
                    <a:pt x="945" y="196"/>
                  </a:lnTo>
                  <a:lnTo>
                    <a:pt x="952" y="212"/>
                  </a:lnTo>
                  <a:lnTo>
                    <a:pt x="936" y="219"/>
                  </a:lnTo>
                  <a:lnTo>
                    <a:pt x="936" y="219"/>
                  </a:lnTo>
                  <a:close/>
                  <a:moveTo>
                    <a:pt x="1002" y="191"/>
                  </a:moveTo>
                  <a:lnTo>
                    <a:pt x="995" y="175"/>
                  </a:lnTo>
                  <a:lnTo>
                    <a:pt x="1011" y="167"/>
                  </a:lnTo>
                  <a:lnTo>
                    <a:pt x="1018" y="184"/>
                  </a:lnTo>
                  <a:lnTo>
                    <a:pt x="1002" y="191"/>
                  </a:lnTo>
                  <a:lnTo>
                    <a:pt x="1002" y="191"/>
                  </a:lnTo>
                  <a:close/>
                  <a:moveTo>
                    <a:pt x="1068" y="163"/>
                  </a:moveTo>
                  <a:lnTo>
                    <a:pt x="1061" y="146"/>
                  </a:lnTo>
                  <a:lnTo>
                    <a:pt x="1077" y="139"/>
                  </a:lnTo>
                  <a:lnTo>
                    <a:pt x="1084" y="156"/>
                  </a:lnTo>
                  <a:lnTo>
                    <a:pt x="1068" y="163"/>
                  </a:lnTo>
                  <a:lnTo>
                    <a:pt x="1068" y="163"/>
                  </a:lnTo>
                  <a:close/>
                  <a:moveTo>
                    <a:pt x="1134" y="134"/>
                  </a:moveTo>
                  <a:lnTo>
                    <a:pt x="1127" y="118"/>
                  </a:lnTo>
                  <a:lnTo>
                    <a:pt x="1143" y="111"/>
                  </a:lnTo>
                  <a:lnTo>
                    <a:pt x="1150" y="127"/>
                  </a:lnTo>
                  <a:lnTo>
                    <a:pt x="1134" y="134"/>
                  </a:lnTo>
                  <a:lnTo>
                    <a:pt x="1134" y="134"/>
                  </a:lnTo>
                  <a:close/>
                  <a:moveTo>
                    <a:pt x="1200" y="106"/>
                  </a:moveTo>
                  <a:lnTo>
                    <a:pt x="1193" y="90"/>
                  </a:lnTo>
                  <a:lnTo>
                    <a:pt x="1212" y="82"/>
                  </a:lnTo>
                  <a:lnTo>
                    <a:pt x="1217" y="99"/>
                  </a:lnTo>
                  <a:lnTo>
                    <a:pt x="1200" y="106"/>
                  </a:lnTo>
                  <a:lnTo>
                    <a:pt x="1200" y="106"/>
                  </a:lnTo>
                  <a:close/>
                  <a:moveTo>
                    <a:pt x="1269" y="78"/>
                  </a:moveTo>
                  <a:lnTo>
                    <a:pt x="1261" y="61"/>
                  </a:lnTo>
                  <a:lnTo>
                    <a:pt x="1278" y="54"/>
                  </a:lnTo>
                  <a:lnTo>
                    <a:pt x="1285" y="71"/>
                  </a:lnTo>
                  <a:lnTo>
                    <a:pt x="1269" y="78"/>
                  </a:lnTo>
                  <a:lnTo>
                    <a:pt x="1269" y="78"/>
                  </a:lnTo>
                  <a:close/>
                  <a:moveTo>
                    <a:pt x="1335" y="52"/>
                  </a:moveTo>
                  <a:lnTo>
                    <a:pt x="1328" y="35"/>
                  </a:lnTo>
                  <a:lnTo>
                    <a:pt x="1344" y="28"/>
                  </a:lnTo>
                  <a:lnTo>
                    <a:pt x="1351" y="45"/>
                  </a:lnTo>
                  <a:lnTo>
                    <a:pt x="1335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88" name="Freeform 505"/>
            <p:cNvSpPr>
              <a:spLocks noEditPoints="1"/>
            </p:cNvSpPr>
            <p:nvPr/>
          </p:nvSpPr>
          <p:spPr bwMode="auto">
            <a:xfrm>
              <a:off x="3717925" y="3328988"/>
              <a:ext cx="2347913" cy="679450"/>
            </a:xfrm>
            <a:custGeom>
              <a:avLst/>
              <a:gdLst>
                <a:gd name="T0" fmla="*/ 5 w 1479"/>
                <a:gd name="T1" fmla="*/ 428 h 428"/>
                <a:gd name="T2" fmla="*/ 19 w 1479"/>
                <a:gd name="T3" fmla="*/ 406 h 428"/>
                <a:gd name="T4" fmla="*/ 1463 w 1479"/>
                <a:gd name="T5" fmla="*/ 24 h 428"/>
                <a:gd name="T6" fmla="*/ 1474 w 1479"/>
                <a:gd name="T7" fmla="*/ 0 h 428"/>
                <a:gd name="T8" fmla="*/ 1394 w 1479"/>
                <a:gd name="T9" fmla="*/ 43 h 428"/>
                <a:gd name="T10" fmla="*/ 1406 w 1479"/>
                <a:gd name="T11" fmla="*/ 21 h 428"/>
                <a:gd name="T12" fmla="*/ 1323 w 1479"/>
                <a:gd name="T13" fmla="*/ 61 h 428"/>
                <a:gd name="T14" fmla="*/ 1337 w 1479"/>
                <a:gd name="T15" fmla="*/ 40 h 428"/>
                <a:gd name="T16" fmla="*/ 1255 w 1479"/>
                <a:gd name="T17" fmla="*/ 80 h 428"/>
                <a:gd name="T18" fmla="*/ 1266 w 1479"/>
                <a:gd name="T19" fmla="*/ 59 h 428"/>
                <a:gd name="T20" fmla="*/ 1184 w 1479"/>
                <a:gd name="T21" fmla="*/ 99 h 428"/>
                <a:gd name="T22" fmla="*/ 1198 w 1479"/>
                <a:gd name="T23" fmla="*/ 78 h 428"/>
                <a:gd name="T24" fmla="*/ 1115 w 1479"/>
                <a:gd name="T25" fmla="*/ 120 h 428"/>
                <a:gd name="T26" fmla="*/ 1127 w 1479"/>
                <a:gd name="T27" fmla="*/ 97 h 428"/>
                <a:gd name="T28" fmla="*/ 1047 w 1479"/>
                <a:gd name="T29" fmla="*/ 139 h 428"/>
                <a:gd name="T30" fmla="*/ 1059 w 1479"/>
                <a:gd name="T31" fmla="*/ 116 h 428"/>
                <a:gd name="T32" fmla="*/ 976 w 1479"/>
                <a:gd name="T33" fmla="*/ 158 h 428"/>
                <a:gd name="T34" fmla="*/ 990 w 1479"/>
                <a:gd name="T35" fmla="*/ 135 h 428"/>
                <a:gd name="T36" fmla="*/ 907 w 1479"/>
                <a:gd name="T37" fmla="*/ 177 h 428"/>
                <a:gd name="T38" fmla="*/ 919 w 1479"/>
                <a:gd name="T39" fmla="*/ 156 h 428"/>
                <a:gd name="T40" fmla="*/ 839 w 1479"/>
                <a:gd name="T41" fmla="*/ 196 h 428"/>
                <a:gd name="T42" fmla="*/ 851 w 1479"/>
                <a:gd name="T43" fmla="*/ 175 h 428"/>
                <a:gd name="T44" fmla="*/ 768 w 1479"/>
                <a:gd name="T45" fmla="*/ 215 h 428"/>
                <a:gd name="T46" fmla="*/ 782 w 1479"/>
                <a:gd name="T47" fmla="*/ 194 h 428"/>
                <a:gd name="T48" fmla="*/ 700 w 1479"/>
                <a:gd name="T49" fmla="*/ 234 h 428"/>
                <a:gd name="T50" fmla="*/ 711 w 1479"/>
                <a:gd name="T51" fmla="*/ 213 h 428"/>
                <a:gd name="T52" fmla="*/ 631 w 1479"/>
                <a:gd name="T53" fmla="*/ 255 h 428"/>
                <a:gd name="T54" fmla="*/ 643 w 1479"/>
                <a:gd name="T55" fmla="*/ 232 h 428"/>
                <a:gd name="T56" fmla="*/ 560 w 1479"/>
                <a:gd name="T57" fmla="*/ 274 h 428"/>
                <a:gd name="T58" fmla="*/ 572 w 1479"/>
                <a:gd name="T59" fmla="*/ 250 h 428"/>
                <a:gd name="T60" fmla="*/ 492 w 1479"/>
                <a:gd name="T61" fmla="*/ 293 h 428"/>
                <a:gd name="T62" fmla="*/ 504 w 1479"/>
                <a:gd name="T63" fmla="*/ 269 h 428"/>
                <a:gd name="T64" fmla="*/ 421 w 1479"/>
                <a:gd name="T65" fmla="*/ 312 h 428"/>
                <a:gd name="T66" fmla="*/ 435 w 1479"/>
                <a:gd name="T67" fmla="*/ 291 h 428"/>
                <a:gd name="T68" fmla="*/ 352 w 1479"/>
                <a:gd name="T69" fmla="*/ 331 h 428"/>
                <a:gd name="T70" fmla="*/ 364 w 1479"/>
                <a:gd name="T71" fmla="*/ 309 h 428"/>
                <a:gd name="T72" fmla="*/ 284 w 1479"/>
                <a:gd name="T73" fmla="*/ 350 h 428"/>
                <a:gd name="T74" fmla="*/ 296 w 1479"/>
                <a:gd name="T75" fmla="*/ 328 h 428"/>
                <a:gd name="T76" fmla="*/ 213 w 1479"/>
                <a:gd name="T77" fmla="*/ 369 h 428"/>
                <a:gd name="T78" fmla="*/ 227 w 1479"/>
                <a:gd name="T79" fmla="*/ 347 h 428"/>
                <a:gd name="T80" fmla="*/ 145 w 1479"/>
                <a:gd name="T81" fmla="*/ 390 h 428"/>
                <a:gd name="T82" fmla="*/ 156 w 1479"/>
                <a:gd name="T83" fmla="*/ 366 h 428"/>
                <a:gd name="T84" fmla="*/ 76 w 1479"/>
                <a:gd name="T85" fmla="*/ 409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79" h="428">
                  <a:moveTo>
                    <a:pt x="19" y="406"/>
                  </a:moveTo>
                  <a:lnTo>
                    <a:pt x="24" y="423"/>
                  </a:lnTo>
                  <a:lnTo>
                    <a:pt x="5" y="428"/>
                  </a:lnTo>
                  <a:lnTo>
                    <a:pt x="0" y="411"/>
                  </a:lnTo>
                  <a:lnTo>
                    <a:pt x="19" y="406"/>
                  </a:lnTo>
                  <a:lnTo>
                    <a:pt x="19" y="406"/>
                  </a:lnTo>
                  <a:close/>
                  <a:moveTo>
                    <a:pt x="1474" y="0"/>
                  </a:moveTo>
                  <a:lnTo>
                    <a:pt x="1479" y="19"/>
                  </a:lnTo>
                  <a:lnTo>
                    <a:pt x="1463" y="24"/>
                  </a:lnTo>
                  <a:lnTo>
                    <a:pt x="1458" y="5"/>
                  </a:lnTo>
                  <a:lnTo>
                    <a:pt x="1474" y="0"/>
                  </a:lnTo>
                  <a:lnTo>
                    <a:pt x="1474" y="0"/>
                  </a:lnTo>
                  <a:close/>
                  <a:moveTo>
                    <a:pt x="1406" y="21"/>
                  </a:moveTo>
                  <a:lnTo>
                    <a:pt x="1411" y="38"/>
                  </a:lnTo>
                  <a:lnTo>
                    <a:pt x="1394" y="43"/>
                  </a:lnTo>
                  <a:lnTo>
                    <a:pt x="1389" y="26"/>
                  </a:lnTo>
                  <a:lnTo>
                    <a:pt x="1406" y="21"/>
                  </a:lnTo>
                  <a:lnTo>
                    <a:pt x="1406" y="21"/>
                  </a:lnTo>
                  <a:close/>
                  <a:moveTo>
                    <a:pt x="1337" y="40"/>
                  </a:moveTo>
                  <a:lnTo>
                    <a:pt x="1342" y="57"/>
                  </a:lnTo>
                  <a:lnTo>
                    <a:pt x="1323" y="61"/>
                  </a:lnTo>
                  <a:lnTo>
                    <a:pt x="1318" y="45"/>
                  </a:lnTo>
                  <a:lnTo>
                    <a:pt x="1337" y="40"/>
                  </a:lnTo>
                  <a:lnTo>
                    <a:pt x="1337" y="40"/>
                  </a:lnTo>
                  <a:close/>
                  <a:moveTo>
                    <a:pt x="1266" y="59"/>
                  </a:moveTo>
                  <a:lnTo>
                    <a:pt x="1271" y="76"/>
                  </a:lnTo>
                  <a:lnTo>
                    <a:pt x="1255" y="80"/>
                  </a:lnTo>
                  <a:lnTo>
                    <a:pt x="1250" y="64"/>
                  </a:lnTo>
                  <a:lnTo>
                    <a:pt x="1266" y="59"/>
                  </a:lnTo>
                  <a:lnTo>
                    <a:pt x="1266" y="59"/>
                  </a:lnTo>
                  <a:close/>
                  <a:moveTo>
                    <a:pt x="1198" y="78"/>
                  </a:moveTo>
                  <a:lnTo>
                    <a:pt x="1203" y="95"/>
                  </a:lnTo>
                  <a:lnTo>
                    <a:pt x="1184" y="99"/>
                  </a:lnTo>
                  <a:lnTo>
                    <a:pt x="1179" y="83"/>
                  </a:lnTo>
                  <a:lnTo>
                    <a:pt x="1198" y="78"/>
                  </a:lnTo>
                  <a:lnTo>
                    <a:pt x="1198" y="78"/>
                  </a:lnTo>
                  <a:close/>
                  <a:moveTo>
                    <a:pt x="1127" y="97"/>
                  </a:moveTo>
                  <a:lnTo>
                    <a:pt x="1132" y="116"/>
                  </a:lnTo>
                  <a:lnTo>
                    <a:pt x="1115" y="120"/>
                  </a:lnTo>
                  <a:lnTo>
                    <a:pt x="1111" y="102"/>
                  </a:lnTo>
                  <a:lnTo>
                    <a:pt x="1127" y="97"/>
                  </a:lnTo>
                  <a:lnTo>
                    <a:pt x="1127" y="97"/>
                  </a:lnTo>
                  <a:close/>
                  <a:moveTo>
                    <a:pt x="1059" y="116"/>
                  </a:moveTo>
                  <a:lnTo>
                    <a:pt x="1063" y="135"/>
                  </a:lnTo>
                  <a:lnTo>
                    <a:pt x="1047" y="139"/>
                  </a:lnTo>
                  <a:lnTo>
                    <a:pt x="1042" y="120"/>
                  </a:lnTo>
                  <a:lnTo>
                    <a:pt x="1059" y="116"/>
                  </a:lnTo>
                  <a:lnTo>
                    <a:pt x="1059" y="116"/>
                  </a:lnTo>
                  <a:close/>
                  <a:moveTo>
                    <a:pt x="990" y="135"/>
                  </a:moveTo>
                  <a:lnTo>
                    <a:pt x="995" y="154"/>
                  </a:lnTo>
                  <a:lnTo>
                    <a:pt x="976" y="158"/>
                  </a:lnTo>
                  <a:lnTo>
                    <a:pt x="971" y="139"/>
                  </a:lnTo>
                  <a:lnTo>
                    <a:pt x="990" y="135"/>
                  </a:lnTo>
                  <a:lnTo>
                    <a:pt x="990" y="135"/>
                  </a:lnTo>
                  <a:close/>
                  <a:moveTo>
                    <a:pt x="919" y="156"/>
                  </a:moveTo>
                  <a:lnTo>
                    <a:pt x="924" y="172"/>
                  </a:lnTo>
                  <a:lnTo>
                    <a:pt x="907" y="177"/>
                  </a:lnTo>
                  <a:lnTo>
                    <a:pt x="903" y="161"/>
                  </a:lnTo>
                  <a:lnTo>
                    <a:pt x="919" y="156"/>
                  </a:lnTo>
                  <a:lnTo>
                    <a:pt x="919" y="156"/>
                  </a:lnTo>
                  <a:close/>
                  <a:moveTo>
                    <a:pt x="851" y="175"/>
                  </a:moveTo>
                  <a:lnTo>
                    <a:pt x="856" y="191"/>
                  </a:lnTo>
                  <a:lnTo>
                    <a:pt x="839" y="196"/>
                  </a:lnTo>
                  <a:lnTo>
                    <a:pt x="834" y="180"/>
                  </a:lnTo>
                  <a:lnTo>
                    <a:pt x="851" y="175"/>
                  </a:lnTo>
                  <a:lnTo>
                    <a:pt x="851" y="175"/>
                  </a:lnTo>
                  <a:close/>
                  <a:moveTo>
                    <a:pt x="782" y="194"/>
                  </a:moveTo>
                  <a:lnTo>
                    <a:pt x="787" y="210"/>
                  </a:lnTo>
                  <a:lnTo>
                    <a:pt x="768" y="215"/>
                  </a:lnTo>
                  <a:lnTo>
                    <a:pt x="763" y="198"/>
                  </a:lnTo>
                  <a:lnTo>
                    <a:pt x="782" y="194"/>
                  </a:lnTo>
                  <a:lnTo>
                    <a:pt x="782" y="194"/>
                  </a:lnTo>
                  <a:close/>
                  <a:moveTo>
                    <a:pt x="711" y="213"/>
                  </a:moveTo>
                  <a:lnTo>
                    <a:pt x="716" y="229"/>
                  </a:lnTo>
                  <a:lnTo>
                    <a:pt x="700" y="234"/>
                  </a:lnTo>
                  <a:lnTo>
                    <a:pt x="695" y="217"/>
                  </a:lnTo>
                  <a:lnTo>
                    <a:pt x="711" y="213"/>
                  </a:lnTo>
                  <a:lnTo>
                    <a:pt x="711" y="213"/>
                  </a:lnTo>
                  <a:close/>
                  <a:moveTo>
                    <a:pt x="643" y="232"/>
                  </a:moveTo>
                  <a:lnTo>
                    <a:pt x="648" y="250"/>
                  </a:lnTo>
                  <a:lnTo>
                    <a:pt x="631" y="255"/>
                  </a:lnTo>
                  <a:lnTo>
                    <a:pt x="626" y="236"/>
                  </a:lnTo>
                  <a:lnTo>
                    <a:pt x="643" y="232"/>
                  </a:lnTo>
                  <a:lnTo>
                    <a:pt x="643" y="232"/>
                  </a:lnTo>
                  <a:close/>
                  <a:moveTo>
                    <a:pt x="572" y="250"/>
                  </a:moveTo>
                  <a:lnTo>
                    <a:pt x="579" y="269"/>
                  </a:lnTo>
                  <a:lnTo>
                    <a:pt x="560" y="274"/>
                  </a:lnTo>
                  <a:lnTo>
                    <a:pt x="556" y="255"/>
                  </a:lnTo>
                  <a:lnTo>
                    <a:pt x="572" y="250"/>
                  </a:lnTo>
                  <a:lnTo>
                    <a:pt x="572" y="250"/>
                  </a:lnTo>
                  <a:close/>
                  <a:moveTo>
                    <a:pt x="504" y="269"/>
                  </a:moveTo>
                  <a:lnTo>
                    <a:pt x="508" y="288"/>
                  </a:lnTo>
                  <a:lnTo>
                    <a:pt x="492" y="293"/>
                  </a:lnTo>
                  <a:lnTo>
                    <a:pt x="487" y="276"/>
                  </a:lnTo>
                  <a:lnTo>
                    <a:pt x="504" y="269"/>
                  </a:lnTo>
                  <a:lnTo>
                    <a:pt x="504" y="269"/>
                  </a:lnTo>
                  <a:close/>
                  <a:moveTo>
                    <a:pt x="435" y="291"/>
                  </a:moveTo>
                  <a:lnTo>
                    <a:pt x="440" y="307"/>
                  </a:lnTo>
                  <a:lnTo>
                    <a:pt x="421" y="312"/>
                  </a:lnTo>
                  <a:lnTo>
                    <a:pt x="416" y="295"/>
                  </a:lnTo>
                  <a:lnTo>
                    <a:pt x="435" y="291"/>
                  </a:lnTo>
                  <a:lnTo>
                    <a:pt x="435" y="291"/>
                  </a:lnTo>
                  <a:close/>
                  <a:moveTo>
                    <a:pt x="364" y="309"/>
                  </a:moveTo>
                  <a:lnTo>
                    <a:pt x="369" y="326"/>
                  </a:lnTo>
                  <a:lnTo>
                    <a:pt x="352" y="331"/>
                  </a:lnTo>
                  <a:lnTo>
                    <a:pt x="348" y="314"/>
                  </a:lnTo>
                  <a:lnTo>
                    <a:pt x="364" y="309"/>
                  </a:lnTo>
                  <a:lnTo>
                    <a:pt x="364" y="309"/>
                  </a:lnTo>
                  <a:close/>
                  <a:moveTo>
                    <a:pt x="296" y="328"/>
                  </a:moveTo>
                  <a:lnTo>
                    <a:pt x="300" y="345"/>
                  </a:lnTo>
                  <a:lnTo>
                    <a:pt x="284" y="350"/>
                  </a:lnTo>
                  <a:lnTo>
                    <a:pt x="279" y="333"/>
                  </a:lnTo>
                  <a:lnTo>
                    <a:pt x="296" y="328"/>
                  </a:lnTo>
                  <a:lnTo>
                    <a:pt x="296" y="328"/>
                  </a:lnTo>
                  <a:close/>
                  <a:moveTo>
                    <a:pt x="227" y="347"/>
                  </a:moveTo>
                  <a:lnTo>
                    <a:pt x="232" y="364"/>
                  </a:lnTo>
                  <a:lnTo>
                    <a:pt x="213" y="369"/>
                  </a:lnTo>
                  <a:lnTo>
                    <a:pt x="208" y="352"/>
                  </a:lnTo>
                  <a:lnTo>
                    <a:pt x="227" y="347"/>
                  </a:lnTo>
                  <a:lnTo>
                    <a:pt x="227" y="347"/>
                  </a:lnTo>
                  <a:close/>
                  <a:moveTo>
                    <a:pt x="156" y="366"/>
                  </a:moveTo>
                  <a:lnTo>
                    <a:pt x="161" y="385"/>
                  </a:lnTo>
                  <a:lnTo>
                    <a:pt x="145" y="390"/>
                  </a:lnTo>
                  <a:lnTo>
                    <a:pt x="140" y="371"/>
                  </a:lnTo>
                  <a:lnTo>
                    <a:pt x="156" y="366"/>
                  </a:lnTo>
                  <a:lnTo>
                    <a:pt x="156" y="366"/>
                  </a:lnTo>
                  <a:close/>
                  <a:moveTo>
                    <a:pt x="88" y="385"/>
                  </a:moveTo>
                  <a:lnTo>
                    <a:pt x="93" y="404"/>
                  </a:lnTo>
                  <a:lnTo>
                    <a:pt x="76" y="409"/>
                  </a:lnTo>
                  <a:lnTo>
                    <a:pt x="71" y="390"/>
                  </a:lnTo>
                  <a:lnTo>
                    <a:pt x="88" y="3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89" name="Freeform 506"/>
            <p:cNvSpPr>
              <a:spLocks noEditPoints="1"/>
            </p:cNvSpPr>
            <p:nvPr/>
          </p:nvSpPr>
          <p:spPr bwMode="auto">
            <a:xfrm>
              <a:off x="6088063" y="3325813"/>
              <a:ext cx="1450975" cy="1341438"/>
            </a:xfrm>
            <a:custGeom>
              <a:avLst/>
              <a:gdLst>
                <a:gd name="T0" fmla="*/ 900 w 914"/>
                <a:gd name="T1" fmla="*/ 819 h 845"/>
                <a:gd name="T2" fmla="*/ 903 w 914"/>
                <a:gd name="T3" fmla="*/ 845 h 845"/>
                <a:gd name="T4" fmla="*/ 888 w 914"/>
                <a:gd name="T5" fmla="*/ 831 h 845"/>
                <a:gd name="T6" fmla="*/ 3 w 914"/>
                <a:gd name="T7" fmla="*/ 14 h 845"/>
                <a:gd name="T8" fmla="*/ 12 w 914"/>
                <a:gd name="T9" fmla="*/ 0 h 845"/>
                <a:gd name="T10" fmla="*/ 0 w 914"/>
                <a:gd name="T11" fmla="*/ 11 h 845"/>
                <a:gd name="T12" fmla="*/ 55 w 914"/>
                <a:gd name="T13" fmla="*/ 37 h 845"/>
                <a:gd name="T14" fmla="*/ 55 w 914"/>
                <a:gd name="T15" fmla="*/ 63 h 845"/>
                <a:gd name="T16" fmla="*/ 43 w 914"/>
                <a:gd name="T17" fmla="*/ 49 h 845"/>
                <a:gd name="T18" fmla="*/ 107 w 914"/>
                <a:gd name="T19" fmla="*/ 87 h 845"/>
                <a:gd name="T20" fmla="*/ 109 w 914"/>
                <a:gd name="T21" fmla="*/ 111 h 845"/>
                <a:gd name="T22" fmla="*/ 95 w 914"/>
                <a:gd name="T23" fmla="*/ 99 h 845"/>
                <a:gd name="T24" fmla="*/ 161 w 914"/>
                <a:gd name="T25" fmla="*/ 134 h 845"/>
                <a:gd name="T26" fmla="*/ 161 w 914"/>
                <a:gd name="T27" fmla="*/ 160 h 845"/>
                <a:gd name="T28" fmla="*/ 149 w 914"/>
                <a:gd name="T29" fmla="*/ 148 h 845"/>
                <a:gd name="T30" fmla="*/ 213 w 914"/>
                <a:gd name="T31" fmla="*/ 184 h 845"/>
                <a:gd name="T32" fmla="*/ 215 w 914"/>
                <a:gd name="T33" fmla="*/ 210 h 845"/>
                <a:gd name="T34" fmla="*/ 201 w 914"/>
                <a:gd name="T35" fmla="*/ 198 h 845"/>
                <a:gd name="T36" fmla="*/ 267 w 914"/>
                <a:gd name="T37" fmla="*/ 234 h 845"/>
                <a:gd name="T38" fmla="*/ 267 w 914"/>
                <a:gd name="T39" fmla="*/ 257 h 845"/>
                <a:gd name="T40" fmla="*/ 253 w 914"/>
                <a:gd name="T41" fmla="*/ 245 h 845"/>
                <a:gd name="T42" fmla="*/ 319 w 914"/>
                <a:gd name="T43" fmla="*/ 281 h 845"/>
                <a:gd name="T44" fmla="*/ 319 w 914"/>
                <a:gd name="T45" fmla="*/ 307 h 845"/>
                <a:gd name="T46" fmla="*/ 307 w 914"/>
                <a:gd name="T47" fmla="*/ 295 h 845"/>
                <a:gd name="T48" fmla="*/ 371 w 914"/>
                <a:gd name="T49" fmla="*/ 330 h 845"/>
                <a:gd name="T50" fmla="*/ 373 w 914"/>
                <a:gd name="T51" fmla="*/ 356 h 845"/>
                <a:gd name="T52" fmla="*/ 359 w 914"/>
                <a:gd name="T53" fmla="*/ 345 h 845"/>
                <a:gd name="T54" fmla="*/ 425 w 914"/>
                <a:gd name="T55" fmla="*/ 380 h 845"/>
                <a:gd name="T56" fmla="*/ 425 w 914"/>
                <a:gd name="T57" fmla="*/ 404 h 845"/>
                <a:gd name="T58" fmla="*/ 411 w 914"/>
                <a:gd name="T59" fmla="*/ 392 h 845"/>
                <a:gd name="T60" fmla="*/ 477 w 914"/>
                <a:gd name="T61" fmla="*/ 427 h 845"/>
                <a:gd name="T62" fmla="*/ 477 w 914"/>
                <a:gd name="T63" fmla="*/ 453 h 845"/>
                <a:gd name="T64" fmla="*/ 466 w 914"/>
                <a:gd name="T65" fmla="*/ 441 h 845"/>
                <a:gd name="T66" fmla="*/ 529 w 914"/>
                <a:gd name="T67" fmla="*/ 477 h 845"/>
                <a:gd name="T68" fmla="*/ 532 w 914"/>
                <a:gd name="T69" fmla="*/ 503 h 845"/>
                <a:gd name="T70" fmla="*/ 518 w 914"/>
                <a:gd name="T71" fmla="*/ 491 h 845"/>
                <a:gd name="T72" fmla="*/ 584 w 914"/>
                <a:gd name="T73" fmla="*/ 526 h 845"/>
                <a:gd name="T74" fmla="*/ 584 w 914"/>
                <a:gd name="T75" fmla="*/ 550 h 845"/>
                <a:gd name="T76" fmla="*/ 572 w 914"/>
                <a:gd name="T77" fmla="*/ 538 h 845"/>
                <a:gd name="T78" fmla="*/ 636 w 914"/>
                <a:gd name="T79" fmla="*/ 574 h 845"/>
                <a:gd name="T80" fmla="*/ 638 w 914"/>
                <a:gd name="T81" fmla="*/ 600 h 845"/>
                <a:gd name="T82" fmla="*/ 624 w 914"/>
                <a:gd name="T83" fmla="*/ 588 h 845"/>
                <a:gd name="T84" fmla="*/ 690 w 914"/>
                <a:gd name="T85" fmla="*/ 623 h 845"/>
                <a:gd name="T86" fmla="*/ 690 w 914"/>
                <a:gd name="T87" fmla="*/ 649 h 845"/>
                <a:gd name="T88" fmla="*/ 676 w 914"/>
                <a:gd name="T89" fmla="*/ 637 h 845"/>
                <a:gd name="T90" fmla="*/ 742 w 914"/>
                <a:gd name="T91" fmla="*/ 673 h 845"/>
                <a:gd name="T92" fmla="*/ 742 w 914"/>
                <a:gd name="T93" fmla="*/ 699 h 845"/>
                <a:gd name="T94" fmla="*/ 730 w 914"/>
                <a:gd name="T95" fmla="*/ 685 h 845"/>
                <a:gd name="T96" fmla="*/ 794 w 914"/>
                <a:gd name="T97" fmla="*/ 720 h 845"/>
                <a:gd name="T98" fmla="*/ 796 w 914"/>
                <a:gd name="T99" fmla="*/ 746 h 845"/>
                <a:gd name="T100" fmla="*/ 782 w 914"/>
                <a:gd name="T101" fmla="*/ 734 h 845"/>
                <a:gd name="T102" fmla="*/ 848 w 914"/>
                <a:gd name="T103" fmla="*/ 770 h 845"/>
                <a:gd name="T104" fmla="*/ 848 w 914"/>
                <a:gd name="T105" fmla="*/ 796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14" h="845">
                  <a:moveTo>
                    <a:pt x="888" y="831"/>
                  </a:moveTo>
                  <a:lnTo>
                    <a:pt x="900" y="819"/>
                  </a:lnTo>
                  <a:lnTo>
                    <a:pt x="914" y="831"/>
                  </a:lnTo>
                  <a:lnTo>
                    <a:pt x="903" y="845"/>
                  </a:lnTo>
                  <a:lnTo>
                    <a:pt x="888" y="831"/>
                  </a:lnTo>
                  <a:lnTo>
                    <a:pt x="888" y="831"/>
                  </a:lnTo>
                  <a:close/>
                  <a:moveTo>
                    <a:pt x="0" y="11"/>
                  </a:moveTo>
                  <a:lnTo>
                    <a:pt x="3" y="14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0" y="11"/>
                  </a:lnTo>
                  <a:lnTo>
                    <a:pt x="0" y="11"/>
                  </a:lnTo>
                  <a:close/>
                  <a:moveTo>
                    <a:pt x="43" y="49"/>
                  </a:moveTo>
                  <a:lnTo>
                    <a:pt x="55" y="37"/>
                  </a:lnTo>
                  <a:lnTo>
                    <a:pt x="69" y="49"/>
                  </a:lnTo>
                  <a:lnTo>
                    <a:pt x="55" y="63"/>
                  </a:lnTo>
                  <a:lnTo>
                    <a:pt x="43" y="49"/>
                  </a:lnTo>
                  <a:lnTo>
                    <a:pt x="43" y="49"/>
                  </a:lnTo>
                  <a:close/>
                  <a:moveTo>
                    <a:pt x="95" y="99"/>
                  </a:moveTo>
                  <a:lnTo>
                    <a:pt x="107" y="87"/>
                  </a:lnTo>
                  <a:lnTo>
                    <a:pt x="121" y="99"/>
                  </a:lnTo>
                  <a:lnTo>
                    <a:pt x="109" y="111"/>
                  </a:lnTo>
                  <a:lnTo>
                    <a:pt x="95" y="99"/>
                  </a:lnTo>
                  <a:lnTo>
                    <a:pt x="95" y="99"/>
                  </a:lnTo>
                  <a:close/>
                  <a:moveTo>
                    <a:pt x="149" y="148"/>
                  </a:moveTo>
                  <a:lnTo>
                    <a:pt x="161" y="134"/>
                  </a:lnTo>
                  <a:lnTo>
                    <a:pt x="173" y="146"/>
                  </a:lnTo>
                  <a:lnTo>
                    <a:pt x="161" y="160"/>
                  </a:lnTo>
                  <a:lnTo>
                    <a:pt x="149" y="148"/>
                  </a:lnTo>
                  <a:lnTo>
                    <a:pt x="149" y="148"/>
                  </a:lnTo>
                  <a:close/>
                  <a:moveTo>
                    <a:pt x="201" y="198"/>
                  </a:moveTo>
                  <a:lnTo>
                    <a:pt x="213" y="184"/>
                  </a:lnTo>
                  <a:lnTo>
                    <a:pt x="227" y="196"/>
                  </a:lnTo>
                  <a:lnTo>
                    <a:pt x="215" y="210"/>
                  </a:lnTo>
                  <a:lnTo>
                    <a:pt x="201" y="198"/>
                  </a:lnTo>
                  <a:lnTo>
                    <a:pt x="201" y="198"/>
                  </a:lnTo>
                  <a:close/>
                  <a:moveTo>
                    <a:pt x="253" y="245"/>
                  </a:moveTo>
                  <a:lnTo>
                    <a:pt x="267" y="234"/>
                  </a:lnTo>
                  <a:lnTo>
                    <a:pt x="279" y="245"/>
                  </a:lnTo>
                  <a:lnTo>
                    <a:pt x="267" y="257"/>
                  </a:lnTo>
                  <a:lnTo>
                    <a:pt x="253" y="245"/>
                  </a:lnTo>
                  <a:lnTo>
                    <a:pt x="253" y="245"/>
                  </a:lnTo>
                  <a:close/>
                  <a:moveTo>
                    <a:pt x="307" y="295"/>
                  </a:moveTo>
                  <a:lnTo>
                    <a:pt x="319" y="281"/>
                  </a:lnTo>
                  <a:lnTo>
                    <a:pt x="331" y="293"/>
                  </a:lnTo>
                  <a:lnTo>
                    <a:pt x="319" y="307"/>
                  </a:lnTo>
                  <a:lnTo>
                    <a:pt x="307" y="295"/>
                  </a:lnTo>
                  <a:lnTo>
                    <a:pt x="307" y="295"/>
                  </a:lnTo>
                  <a:close/>
                  <a:moveTo>
                    <a:pt x="359" y="345"/>
                  </a:moveTo>
                  <a:lnTo>
                    <a:pt x="371" y="330"/>
                  </a:lnTo>
                  <a:lnTo>
                    <a:pt x="385" y="342"/>
                  </a:lnTo>
                  <a:lnTo>
                    <a:pt x="373" y="356"/>
                  </a:lnTo>
                  <a:lnTo>
                    <a:pt x="359" y="345"/>
                  </a:lnTo>
                  <a:lnTo>
                    <a:pt x="359" y="345"/>
                  </a:lnTo>
                  <a:close/>
                  <a:moveTo>
                    <a:pt x="411" y="392"/>
                  </a:moveTo>
                  <a:lnTo>
                    <a:pt x="425" y="380"/>
                  </a:lnTo>
                  <a:lnTo>
                    <a:pt x="437" y="392"/>
                  </a:lnTo>
                  <a:lnTo>
                    <a:pt x="425" y="404"/>
                  </a:lnTo>
                  <a:lnTo>
                    <a:pt x="411" y="392"/>
                  </a:lnTo>
                  <a:lnTo>
                    <a:pt x="411" y="392"/>
                  </a:lnTo>
                  <a:close/>
                  <a:moveTo>
                    <a:pt x="466" y="441"/>
                  </a:moveTo>
                  <a:lnTo>
                    <a:pt x="477" y="427"/>
                  </a:lnTo>
                  <a:lnTo>
                    <a:pt x="492" y="441"/>
                  </a:lnTo>
                  <a:lnTo>
                    <a:pt x="477" y="453"/>
                  </a:lnTo>
                  <a:lnTo>
                    <a:pt x="466" y="441"/>
                  </a:lnTo>
                  <a:lnTo>
                    <a:pt x="466" y="441"/>
                  </a:lnTo>
                  <a:close/>
                  <a:moveTo>
                    <a:pt x="518" y="491"/>
                  </a:moveTo>
                  <a:lnTo>
                    <a:pt x="529" y="477"/>
                  </a:lnTo>
                  <a:lnTo>
                    <a:pt x="543" y="489"/>
                  </a:lnTo>
                  <a:lnTo>
                    <a:pt x="532" y="503"/>
                  </a:lnTo>
                  <a:lnTo>
                    <a:pt x="518" y="491"/>
                  </a:lnTo>
                  <a:lnTo>
                    <a:pt x="518" y="491"/>
                  </a:lnTo>
                  <a:close/>
                  <a:moveTo>
                    <a:pt x="572" y="538"/>
                  </a:moveTo>
                  <a:lnTo>
                    <a:pt x="584" y="526"/>
                  </a:lnTo>
                  <a:lnTo>
                    <a:pt x="595" y="538"/>
                  </a:lnTo>
                  <a:lnTo>
                    <a:pt x="584" y="550"/>
                  </a:lnTo>
                  <a:lnTo>
                    <a:pt x="572" y="538"/>
                  </a:lnTo>
                  <a:lnTo>
                    <a:pt x="572" y="538"/>
                  </a:lnTo>
                  <a:close/>
                  <a:moveTo>
                    <a:pt x="624" y="588"/>
                  </a:moveTo>
                  <a:lnTo>
                    <a:pt x="636" y="574"/>
                  </a:lnTo>
                  <a:lnTo>
                    <a:pt x="650" y="588"/>
                  </a:lnTo>
                  <a:lnTo>
                    <a:pt x="638" y="600"/>
                  </a:lnTo>
                  <a:lnTo>
                    <a:pt x="624" y="588"/>
                  </a:lnTo>
                  <a:lnTo>
                    <a:pt x="624" y="588"/>
                  </a:lnTo>
                  <a:close/>
                  <a:moveTo>
                    <a:pt x="676" y="637"/>
                  </a:moveTo>
                  <a:lnTo>
                    <a:pt x="690" y="623"/>
                  </a:lnTo>
                  <a:lnTo>
                    <a:pt x="702" y="635"/>
                  </a:lnTo>
                  <a:lnTo>
                    <a:pt x="690" y="649"/>
                  </a:lnTo>
                  <a:lnTo>
                    <a:pt x="676" y="637"/>
                  </a:lnTo>
                  <a:lnTo>
                    <a:pt x="676" y="637"/>
                  </a:lnTo>
                  <a:close/>
                  <a:moveTo>
                    <a:pt x="730" y="685"/>
                  </a:moveTo>
                  <a:lnTo>
                    <a:pt x="742" y="673"/>
                  </a:lnTo>
                  <a:lnTo>
                    <a:pt x="756" y="685"/>
                  </a:lnTo>
                  <a:lnTo>
                    <a:pt x="742" y="699"/>
                  </a:lnTo>
                  <a:lnTo>
                    <a:pt x="730" y="685"/>
                  </a:lnTo>
                  <a:lnTo>
                    <a:pt x="730" y="685"/>
                  </a:lnTo>
                  <a:close/>
                  <a:moveTo>
                    <a:pt x="782" y="734"/>
                  </a:moveTo>
                  <a:lnTo>
                    <a:pt x="794" y="720"/>
                  </a:lnTo>
                  <a:lnTo>
                    <a:pt x="808" y="734"/>
                  </a:lnTo>
                  <a:lnTo>
                    <a:pt x="796" y="746"/>
                  </a:lnTo>
                  <a:lnTo>
                    <a:pt x="782" y="734"/>
                  </a:lnTo>
                  <a:lnTo>
                    <a:pt x="782" y="734"/>
                  </a:lnTo>
                  <a:close/>
                  <a:moveTo>
                    <a:pt x="836" y="784"/>
                  </a:moveTo>
                  <a:lnTo>
                    <a:pt x="848" y="770"/>
                  </a:lnTo>
                  <a:lnTo>
                    <a:pt x="860" y="782"/>
                  </a:lnTo>
                  <a:lnTo>
                    <a:pt x="848" y="796"/>
                  </a:lnTo>
                  <a:lnTo>
                    <a:pt x="836" y="7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90" name="Freeform 507"/>
            <p:cNvSpPr>
              <a:spLocks noEditPoints="1"/>
            </p:cNvSpPr>
            <p:nvPr/>
          </p:nvSpPr>
          <p:spPr bwMode="auto">
            <a:xfrm>
              <a:off x="6253163" y="4641850"/>
              <a:ext cx="1282700" cy="619125"/>
            </a:xfrm>
            <a:custGeom>
              <a:avLst/>
              <a:gdLst>
                <a:gd name="T0" fmla="*/ 784 w 808"/>
                <a:gd name="T1" fmla="*/ 9 h 390"/>
                <a:gd name="T2" fmla="*/ 808 w 808"/>
                <a:gd name="T3" fmla="*/ 16 h 390"/>
                <a:gd name="T4" fmla="*/ 791 w 808"/>
                <a:gd name="T5" fmla="*/ 23 h 390"/>
                <a:gd name="T6" fmla="*/ 0 w 808"/>
                <a:gd name="T7" fmla="*/ 373 h 390"/>
                <a:gd name="T8" fmla="*/ 24 w 808"/>
                <a:gd name="T9" fmla="*/ 382 h 390"/>
                <a:gd name="T10" fmla="*/ 7 w 808"/>
                <a:gd name="T11" fmla="*/ 390 h 390"/>
                <a:gd name="T12" fmla="*/ 66 w 808"/>
                <a:gd name="T13" fmla="*/ 342 h 390"/>
                <a:gd name="T14" fmla="*/ 90 w 808"/>
                <a:gd name="T15" fmla="*/ 352 h 390"/>
                <a:gd name="T16" fmla="*/ 73 w 808"/>
                <a:gd name="T17" fmla="*/ 359 h 390"/>
                <a:gd name="T18" fmla="*/ 130 w 808"/>
                <a:gd name="T19" fmla="*/ 312 h 390"/>
                <a:gd name="T20" fmla="*/ 156 w 808"/>
                <a:gd name="T21" fmla="*/ 321 h 390"/>
                <a:gd name="T22" fmla="*/ 140 w 808"/>
                <a:gd name="T23" fmla="*/ 328 h 390"/>
                <a:gd name="T24" fmla="*/ 196 w 808"/>
                <a:gd name="T25" fmla="*/ 283 h 390"/>
                <a:gd name="T26" fmla="*/ 220 w 808"/>
                <a:gd name="T27" fmla="*/ 290 h 390"/>
                <a:gd name="T28" fmla="*/ 203 w 808"/>
                <a:gd name="T29" fmla="*/ 297 h 390"/>
                <a:gd name="T30" fmla="*/ 262 w 808"/>
                <a:gd name="T31" fmla="*/ 253 h 390"/>
                <a:gd name="T32" fmla="*/ 286 w 808"/>
                <a:gd name="T33" fmla="*/ 260 h 390"/>
                <a:gd name="T34" fmla="*/ 269 w 808"/>
                <a:gd name="T35" fmla="*/ 269 h 390"/>
                <a:gd name="T36" fmla="*/ 326 w 808"/>
                <a:gd name="T37" fmla="*/ 222 h 390"/>
                <a:gd name="T38" fmla="*/ 350 w 808"/>
                <a:gd name="T39" fmla="*/ 229 h 390"/>
                <a:gd name="T40" fmla="*/ 333 w 808"/>
                <a:gd name="T41" fmla="*/ 238 h 390"/>
                <a:gd name="T42" fmla="*/ 392 w 808"/>
                <a:gd name="T43" fmla="*/ 191 h 390"/>
                <a:gd name="T44" fmla="*/ 416 w 808"/>
                <a:gd name="T45" fmla="*/ 201 h 390"/>
                <a:gd name="T46" fmla="*/ 399 w 808"/>
                <a:gd name="T47" fmla="*/ 208 h 390"/>
                <a:gd name="T48" fmla="*/ 458 w 808"/>
                <a:gd name="T49" fmla="*/ 160 h 390"/>
                <a:gd name="T50" fmla="*/ 482 w 808"/>
                <a:gd name="T51" fmla="*/ 170 h 390"/>
                <a:gd name="T52" fmla="*/ 465 w 808"/>
                <a:gd name="T53" fmla="*/ 177 h 390"/>
                <a:gd name="T54" fmla="*/ 522 w 808"/>
                <a:gd name="T55" fmla="*/ 130 h 390"/>
                <a:gd name="T56" fmla="*/ 546 w 808"/>
                <a:gd name="T57" fmla="*/ 139 h 390"/>
                <a:gd name="T58" fmla="*/ 529 w 808"/>
                <a:gd name="T59" fmla="*/ 146 h 390"/>
                <a:gd name="T60" fmla="*/ 588 w 808"/>
                <a:gd name="T61" fmla="*/ 99 h 390"/>
                <a:gd name="T62" fmla="*/ 612 w 808"/>
                <a:gd name="T63" fmla="*/ 108 h 390"/>
                <a:gd name="T64" fmla="*/ 595 w 808"/>
                <a:gd name="T65" fmla="*/ 116 h 390"/>
                <a:gd name="T66" fmla="*/ 652 w 808"/>
                <a:gd name="T67" fmla="*/ 68 h 390"/>
                <a:gd name="T68" fmla="*/ 676 w 808"/>
                <a:gd name="T69" fmla="*/ 78 h 390"/>
                <a:gd name="T70" fmla="*/ 662 w 808"/>
                <a:gd name="T71" fmla="*/ 85 h 390"/>
                <a:gd name="T72" fmla="*/ 718 w 808"/>
                <a:gd name="T73" fmla="*/ 38 h 390"/>
                <a:gd name="T74" fmla="*/ 742 w 808"/>
                <a:gd name="T75" fmla="*/ 47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08" h="390">
                  <a:moveTo>
                    <a:pt x="791" y="23"/>
                  </a:moveTo>
                  <a:lnTo>
                    <a:pt x="784" y="9"/>
                  </a:lnTo>
                  <a:lnTo>
                    <a:pt x="799" y="0"/>
                  </a:lnTo>
                  <a:lnTo>
                    <a:pt x="808" y="16"/>
                  </a:lnTo>
                  <a:lnTo>
                    <a:pt x="791" y="23"/>
                  </a:lnTo>
                  <a:lnTo>
                    <a:pt x="791" y="23"/>
                  </a:lnTo>
                  <a:close/>
                  <a:moveTo>
                    <a:pt x="7" y="390"/>
                  </a:moveTo>
                  <a:lnTo>
                    <a:pt x="0" y="373"/>
                  </a:lnTo>
                  <a:lnTo>
                    <a:pt x="17" y="366"/>
                  </a:lnTo>
                  <a:lnTo>
                    <a:pt x="24" y="382"/>
                  </a:lnTo>
                  <a:lnTo>
                    <a:pt x="7" y="390"/>
                  </a:lnTo>
                  <a:lnTo>
                    <a:pt x="7" y="390"/>
                  </a:lnTo>
                  <a:close/>
                  <a:moveTo>
                    <a:pt x="73" y="359"/>
                  </a:moveTo>
                  <a:lnTo>
                    <a:pt x="66" y="342"/>
                  </a:lnTo>
                  <a:lnTo>
                    <a:pt x="83" y="335"/>
                  </a:lnTo>
                  <a:lnTo>
                    <a:pt x="90" y="352"/>
                  </a:lnTo>
                  <a:lnTo>
                    <a:pt x="73" y="359"/>
                  </a:lnTo>
                  <a:lnTo>
                    <a:pt x="73" y="359"/>
                  </a:lnTo>
                  <a:close/>
                  <a:moveTo>
                    <a:pt x="140" y="328"/>
                  </a:moveTo>
                  <a:lnTo>
                    <a:pt x="130" y="312"/>
                  </a:lnTo>
                  <a:lnTo>
                    <a:pt x="147" y="305"/>
                  </a:lnTo>
                  <a:lnTo>
                    <a:pt x="156" y="321"/>
                  </a:lnTo>
                  <a:lnTo>
                    <a:pt x="140" y="328"/>
                  </a:lnTo>
                  <a:lnTo>
                    <a:pt x="140" y="328"/>
                  </a:lnTo>
                  <a:close/>
                  <a:moveTo>
                    <a:pt x="203" y="297"/>
                  </a:moveTo>
                  <a:lnTo>
                    <a:pt x="196" y="283"/>
                  </a:lnTo>
                  <a:lnTo>
                    <a:pt x="213" y="274"/>
                  </a:lnTo>
                  <a:lnTo>
                    <a:pt x="220" y="290"/>
                  </a:lnTo>
                  <a:lnTo>
                    <a:pt x="203" y="297"/>
                  </a:lnTo>
                  <a:lnTo>
                    <a:pt x="203" y="297"/>
                  </a:lnTo>
                  <a:close/>
                  <a:moveTo>
                    <a:pt x="269" y="269"/>
                  </a:moveTo>
                  <a:lnTo>
                    <a:pt x="262" y="253"/>
                  </a:lnTo>
                  <a:lnTo>
                    <a:pt x="279" y="243"/>
                  </a:lnTo>
                  <a:lnTo>
                    <a:pt x="286" y="260"/>
                  </a:lnTo>
                  <a:lnTo>
                    <a:pt x="269" y="269"/>
                  </a:lnTo>
                  <a:lnTo>
                    <a:pt x="269" y="269"/>
                  </a:lnTo>
                  <a:close/>
                  <a:moveTo>
                    <a:pt x="333" y="238"/>
                  </a:moveTo>
                  <a:lnTo>
                    <a:pt x="326" y="222"/>
                  </a:lnTo>
                  <a:lnTo>
                    <a:pt x="343" y="215"/>
                  </a:lnTo>
                  <a:lnTo>
                    <a:pt x="350" y="229"/>
                  </a:lnTo>
                  <a:lnTo>
                    <a:pt x="333" y="238"/>
                  </a:lnTo>
                  <a:lnTo>
                    <a:pt x="333" y="238"/>
                  </a:lnTo>
                  <a:close/>
                  <a:moveTo>
                    <a:pt x="399" y="208"/>
                  </a:moveTo>
                  <a:lnTo>
                    <a:pt x="392" y="191"/>
                  </a:lnTo>
                  <a:lnTo>
                    <a:pt x="409" y="184"/>
                  </a:lnTo>
                  <a:lnTo>
                    <a:pt x="416" y="201"/>
                  </a:lnTo>
                  <a:lnTo>
                    <a:pt x="399" y="208"/>
                  </a:lnTo>
                  <a:lnTo>
                    <a:pt x="399" y="208"/>
                  </a:lnTo>
                  <a:close/>
                  <a:moveTo>
                    <a:pt x="465" y="177"/>
                  </a:moveTo>
                  <a:lnTo>
                    <a:pt x="458" y="160"/>
                  </a:lnTo>
                  <a:lnTo>
                    <a:pt x="473" y="153"/>
                  </a:lnTo>
                  <a:lnTo>
                    <a:pt x="482" y="170"/>
                  </a:lnTo>
                  <a:lnTo>
                    <a:pt x="465" y="177"/>
                  </a:lnTo>
                  <a:lnTo>
                    <a:pt x="465" y="177"/>
                  </a:lnTo>
                  <a:close/>
                  <a:moveTo>
                    <a:pt x="529" y="146"/>
                  </a:moveTo>
                  <a:lnTo>
                    <a:pt x="522" y="130"/>
                  </a:lnTo>
                  <a:lnTo>
                    <a:pt x="539" y="123"/>
                  </a:lnTo>
                  <a:lnTo>
                    <a:pt x="546" y="139"/>
                  </a:lnTo>
                  <a:lnTo>
                    <a:pt x="529" y="146"/>
                  </a:lnTo>
                  <a:lnTo>
                    <a:pt x="529" y="146"/>
                  </a:lnTo>
                  <a:close/>
                  <a:moveTo>
                    <a:pt x="595" y="116"/>
                  </a:moveTo>
                  <a:lnTo>
                    <a:pt x="588" y="99"/>
                  </a:lnTo>
                  <a:lnTo>
                    <a:pt x="605" y="92"/>
                  </a:lnTo>
                  <a:lnTo>
                    <a:pt x="612" y="108"/>
                  </a:lnTo>
                  <a:lnTo>
                    <a:pt x="595" y="116"/>
                  </a:lnTo>
                  <a:lnTo>
                    <a:pt x="595" y="116"/>
                  </a:lnTo>
                  <a:close/>
                  <a:moveTo>
                    <a:pt x="662" y="85"/>
                  </a:moveTo>
                  <a:lnTo>
                    <a:pt x="652" y="68"/>
                  </a:lnTo>
                  <a:lnTo>
                    <a:pt x="669" y="61"/>
                  </a:lnTo>
                  <a:lnTo>
                    <a:pt x="676" y="78"/>
                  </a:lnTo>
                  <a:lnTo>
                    <a:pt x="662" y="85"/>
                  </a:lnTo>
                  <a:lnTo>
                    <a:pt x="662" y="85"/>
                  </a:lnTo>
                  <a:close/>
                  <a:moveTo>
                    <a:pt x="725" y="54"/>
                  </a:moveTo>
                  <a:lnTo>
                    <a:pt x="718" y="38"/>
                  </a:lnTo>
                  <a:lnTo>
                    <a:pt x="735" y="30"/>
                  </a:lnTo>
                  <a:lnTo>
                    <a:pt x="742" y="47"/>
                  </a:lnTo>
                  <a:lnTo>
                    <a:pt x="725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91" name="Freeform 508"/>
            <p:cNvSpPr>
              <a:spLocks noEditPoints="1"/>
            </p:cNvSpPr>
            <p:nvPr/>
          </p:nvSpPr>
          <p:spPr bwMode="auto">
            <a:xfrm>
              <a:off x="7521575" y="3749675"/>
              <a:ext cx="1203325" cy="917575"/>
            </a:xfrm>
            <a:custGeom>
              <a:avLst/>
              <a:gdLst>
                <a:gd name="T0" fmla="*/ 23 w 758"/>
                <a:gd name="T1" fmla="*/ 567 h 578"/>
                <a:gd name="T2" fmla="*/ 0 w 758"/>
                <a:gd name="T3" fmla="*/ 564 h 578"/>
                <a:gd name="T4" fmla="*/ 14 w 758"/>
                <a:gd name="T5" fmla="*/ 552 h 578"/>
                <a:gd name="T6" fmla="*/ 746 w 758"/>
                <a:gd name="T7" fmla="*/ 0 h 578"/>
                <a:gd name="T8" fmla="*/ 758 w 758"/>
                <a:gd name="T9" fmla="*/ 14 h 578"/>
                <a:gd name="T10" fmla="*/ 746 w 758"/>
                <a:gd name="T11" fmla="*/ 0 h 578"/>
                <a:gd name="T12" fmla="*/ 713 w 758"/>
                <a:gd name="T13" fmla="*/ 47 h 578"/>
                <a:gd name="T14" fmla="*/ 689 w 758"/>
                <a:gd name="T15" fmla="*/ 42 h 578"/>
                <a:gd name="T16" fmla="*/ 703 w 758"/>
                <a:gd name="T17" fmla="*/ 33 h 578"/>
                <a:gd name="T18" fmla="*/ 656 w 758"/>
                <a:gd name="T19" fmla="*/ 89 h 578"/>
                <a:gd name="T20" fmla="*/ 630 w 758"/>
                <a:gd name="T21" fmla="*/ 87 h 578"/>
                <a:gd name="T22" fmla="*/ 644 w 758"/>
                <a:gd name="T23" fmla="*/ 75 h 578"/>
                <a:gd name="T24" fmla="*/ 599 w 758"/>
                <a:gd name="T25" fmla="*/ 134 h 578"/>
                <a:gd name="T26" fmla="*/ 573 w 758"/>
                <a:gd name="T27" fmla="*/ 130 h 578"/>
                <a:gd name="T28" fmla="*/ 588 w 758"/>
                <a:gd name="T29" fmla="*/ 118 h 578"/>
                <a:gd name="T30" fmla="*/ 540 w 758"/>
                <a:gd name="T31" fmla="*/ 177 h 578"/>
                <a:gd name="T32" fmla="*/ 517 w 758"/>
                <a:gd name="T33" fmla="*/ 172 h 578"/>
                <a:gd name="T34" fmla="*/ 531 w 758"/>
                <a:gd name="T35" fmla="*/ 163 h 578"/>
                <a:gd name="T36" fmla="*/ 484 w 758"/>
                <a:gd name="T37" fmla="*/ 219 h 578"/>
                <a:gd name="T38" fmla="*/ 458 w 758"/>
                <a:gd name="T39" fmla="*/ 217 h 578"/>
                <a:gd name="T40" fmla="*/ 472 w 758"/>
                <a:gd name="T41" fmla="*/ 205 h 578"/>
                <a:gd name="T42" fmla="*/ 427 w 758"/>
                <a:gd name="T43" fmla="*/ 264 h 578"/>
                <a:gd name="T44" fmla="*/ 401 w 758"/>
                <a:gd name="T45" fmla="*/ 259 h 578"/>
                <a:gd name="T46" fmla="*/ 415 w 758"/>
                <a:gd name="T47" fmla="*/ 250 h 578"/>
                <a:gd name="T48" fmla="*/ 368 w 758"/>
                <a:gd name="T49" fmla="*/ 307 h 578"/>
                <a:gd name="T50" fmla="*/ 344 w 758"/>
                <a:gd name="T51" fmla="*/ 304 h 578"/>
                <a:gd name="T52" fmla="*/ 359 w 758"/>
                <a:gd name="T53" fmla="*/ 292 h 578"/>
                <a:gd name="T54" fmla="*/ 311 w 758"/>
                <a:gd name="T55" fmla="*/ 349 h 578"/>
                <a:gd name="T56" fmla="*/ 285 w 758"/>
                <a:gd name="T57" fmla="*/ 347 h 578"/>
                <a:gd name="T58" fmla="*/ 299 w 758"/>
                <a:gd name="T59" fmla="*/ 335 h 578"/>
                <a:gd name="T60" fmla="*/ 255 w 758"/>
                <a:gd name="T61" fmla="*/ 394 h 578"/>
                <a:gd name="T62" fmla="*/ 229 w 758"/>
                <a:gd name="T63" fmla="*/ 389 h 578"/>
                <a:gd name="T64" fmla="*/ 243 w 758"/>
                <a:gd name="T65" fmla="*/ 380 h 578"/>
                <a:gd name="T66" fmla="*/ 196 w 758"/>
                <a:gd name="T67" fmla="*/ 437 h 578"/>
                <a:gd name="T68" fmla="*/ 172 w 758"/>
                <a:gd name="T69" fmla="*/ 434 h 578"/>
                <a:gd name="T70" fmla="*/ 186 w 758"/>
                <a:gd name="T71" fmla="*/ 422 h 578"/>
                <a:gd name="T72" fmla="*/ 139 w 758"/>
                <a:gd name="T73" fmla="*/ 481 h 578"/>
                <a:gd name="T74" fmla="*/ 113 w 758"/>
                <a:gd name="T75" fmla="*/ 477 h 578"/>
                <a:gd name="T76" fmla="*/ 129 w 758"/>
                <a:gd name="T77" fmla="*/ 465 h 578"/>
                <a:gd name="T78" fmla="*/ 82 w 758"/>
                <a:gd name="T79" fmla="*/ 524 h 578"/>
                <a:gd name="T80" fmla="*/ 56 w 758"/>
                <a:gd name="T81" fmla="*/ 519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58" h="578">
                  <a:moveTo>
                    <a:pt x="14" y="552"/>
                  </a:moveTo>
                  <a:lnTo>
                    <a:pt x="23" y="567"/>
                  </a:lnTo>
                  <a:lnTo>
                    <a:pt x="9" y="578"/>
                  </a:lnTo>
                  <a:lnTo>
                    <a:pt x="0" y="564"/>
                  </a:lnTo>
                  <a:lnTo>
                    <a:pt x="14" y="552"/>
                  </a:lnTo>
                  <a:lnTo>
                    <a:pt x="14" y="552"/>
                  </a:lnTo>
                  <a:close/>
                  <a:moveTo>
                    <a:pt x="746" y="0"/>
                  </a:moveTo>
                  <a:lnTo>
                    <a:pt x="746" y="0"/>
                  </a:lnTo>
                  <a:lnTo>
                    <a:pt x="758" y="14"/>
                  </a:lnTo>
                  <a:lnTo>
                    <a:pt x="758" y="14"/>
                  </a:lnTo>
                  <a:lnTo>
                    <a:pt x="746" y="0"/>
                  </a:lnTo>
                  <a:lnTo>
                    <a:pt x="746" y="0"/>
                  </a:lnTo>
                  <a:close/>
                  <a:moveTo>
                    <a:pt x="703" y="33"/>
                  </a:moveTo>
                  <a:lnTo>
                    <a:pt x="713" y="47"/>
                  </a:lnTo>
                  <a:lnTo>
                    <a:pt x="699" y="56"/>
                  </a:lnTo>
                  <a:lnTo>
                    <a:pt x="689" y="42"/>
                  </a:lnTo>
                  <a:lnTo>
                    <a:pt x="703" y="33"/>
                  </a:lnTo>
                  <a:lnTo>
                    <a:pt x="703" y="33"/>
                  </a:lnTo>
                  <a:close/>
                  <a:moveTo>
                    <a:pt x="644" y="75"/>
                  </a:moveTo>
                  <a:lnTo>
                    <a:pt x="656" y="89"/>
                  </a:lnTo>
                  <a:lnTo>
                    <a:pt x="642" y="101"/>
                  </a:lnTo>
                  <a:lnTo>
                    <a:pt x="630" y="87"/>
                  </a:lnTo>
                  <a:lnTo>
                    <a:pt x="644" y="75"/>
                  </a:lnTo>
                  <a:lnTo>
                    <a:pt x="644" y="75"/>
                  </a:lnTo>
                  <a:close/>
                  <a:moveTo>
                    <a:pt x="588" y="118"/>
                  </a:moveTo>
                  <a:lnTo>
                    <a:pt x="599" y="134"/>
                  </a:lnTo>
                  <a:lnTo>
                    <a:pt x="585" y="144"/>
                  </a:lnTo>
                  <a:lnTo>
                    <a:pt x="573" y="130"/>
                  </a:lnTo>
                  <a:lnTo>
                    <a:pt x="588" y="118"/>
                  </a:lnTo>
                  <a:lnTo>
                    <a:pt x="588" y="118"/>
                  </a:lnTo>
                  <a:close/>
                  <a:moveTo>
                    <a:pt x="531" y="163"/>
                  </a:moveTo>
                  <a:lnTo>
                    <a:pt x="540" y="177"/>
                  </a:lnTo>
                  <a:lnTo>
                    <a:pt x="526" y="186"/>
                  </a:lnTo>
                  <a:lnTo>
                    <a:pt x="517" y="172"/>
                  </a:lnTo>
                  <a:lnTo>
                    <a:pt x="531" y="163"/>
                  </a:lnTo>
                  <a:lnTo>
                    <a:pt x="531" y="163"/>
                  </a:lnTo>
                  <a:close/>
                  <a:moveTo>
                    <a:pt x="472" y="205"/>
                  </a:moveTo>
                  <a:lnTo>
                    <a:pt x="484" y="219"/>
                  </a:lnTo>
                  <a:lnTo>
                    <a:pt x="470" y="231"/>
                  </a:lnTo>
                  <a:lnTo>
                    <a:pt x="458" y="217"/>
                  </a:lnTo>
                  <a:lnTo>
                    <a:pt x="472" y="205"/>
                  </a:lnTo>
                  <a:lnTo>
                    <a:pt x="472" y="205"/>
                  </a:lnTo>
                  <a:close/>
                  <a:moveTo>
                    <a:pt x="415" y="250"/>
                  </a:moveTo>
                  <a:lnTo>
                    <a:pt x="427" y="264"/>
                  </a:lnTo>
                  <a:lnTo>
                    <a:pt x="413" y="274"/>
                  </a:lnTo>
                  <a:lnTo>
                    <a:pt x="401" y="259"/>
                  </a:lnTo>
                  <a:lnTo>
                    <a:pt x="415" y="250"/>
                  </a:lnTo>
                  <a:lnTo>
                    <a:pt x="415" y="250"/>
                  </a:lnTo>
                  <a:close/>
                  <a:moveTo>
                    <a:pt x="359" y="292"/>
                  </a:moveTo>
                  <a:lnTo>
                    <a:pt x="368" y="307"/>
                  </a:lnTo>
                  <a:lnTo>
                    <a:pt x="354" y="318"/>
                  </a:lnTo>
                  <a:lnTo>
                    <a:pt x="344" y="304"/>
                  </a:lnTo>
                  <a:lnTo>
                    <a:pt x="359" y="292"/>
                  </a:lnTo>
                  <a:lnTo>
                    <a:pt x="359" y="292"/>
                  </a:lnTo>
                  <a:close/>
                  <a:moveTo>
                    <a:pt x="299" y="335"/>
                  </a:moveTo>
                  <a:lnTo>
                    <a:pt x="311" y="349"/>
                  </a:lnTo>
                  <a:lnTo>
                    <a:pt x="297" y="361"/>
                  </a:lnTo>
                  <a:lnTo>
                    <a:pt x="285" y="347"/>
                  </a:lnTo>
                  <a:lnTo>
                    <a:pt x="299" y="335"/>
                  </a:lnTo>
                  <a:lnTo>
                    <a:pt x="299" y="335"/>
                  </a:lnTo>
                  <a:close/>
                  <a:moveTo>
                    <a:pt x="243" y="380"/>
                  </a:moveTo>
                  <a:lnTo>
                    <a:pt x="255" y="394"/>
                  </a:lnTo>
                  <a:lnTo>
                    <a:pt x="240" y="404"/>
                  </a:lnTo>
                  <a:lnTo>
                    <a:pt x="229" y="389"/>
                  </a:lnTo>
                  <a:lnTo>
                    <a:pt x="243" y="380"/>
                  </a:lnTo>
                  <a:lnTo>
                    <a:pt x="243" y="380"/>
                  </a:lnTo>
                  <a:close/>
                  <a:moveTo>
                    <a:pt x="186" y="422"/>
                  </a:moveTo>
                  <a:lnTo>
                    <a:pt x="196" y="437"/>
                  </a:lnTo>
                  <a:lnTo>
                    <a:pt x="181" y="448"/>
                  </a:lnTo>
                  <a:lnTo>
                    <a:pt x="172" y="434"/>
                  </a:lnTo>
                  <a:lnTo>
                    <a:pt x="186" y="422"/>
                  </a:lnTo>
                  <a:lnTo>
                    <a:pt x="186" y="422"/>
                  </a:lnTo>
                  <a:close/>
                  <a:moveTo>
                    <a:pt x="129" y="465"/>
                  </a:moveTo>
                  <a:lnTo>
                    <a:pt x="139" y="481"/>
                  </a:lnTo>
                  <a:lnTo>
                    <a:pt x="125" y="491"/>
                  </a:lnTo>
                  <a:lnTo>
                    <a:pt x="113" y="477"/>
                  </a:lnTo>
                  <a:lnTo>
                    <a:pt x="129" y="465"/>
                  </a:lnTo>
                  <a:lnTo>
                    <a:pt x="129" y="465"/>
                  </a:lnTo>
                  <a:close/>
                  <a:moveTo>
                    <a:pt x="70" y="510"/>
                  </a:moveTo>
                  <a:lnTo>
                    <a:pt x="82" y="524"/>
                  </a:lnTo>
                  <a:lnTo>
                    <a:pt x="68" y="533"/>
                  </a:lnTo>
                  <a:lnTo>
                    <a:pt x="56" y="519"/>
                  </a:lnTo>
                  <a:lnTo>
                    <a:pt x="70" y="5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92" name="Freeform 509"/>
            <p:cNvSpPr>
              <a:spLocks noEditPoints="1"/>
            </p:cNvSpPr>
            <p:nvPr/>
          </p:nvSpPr>
          <p:spPr bwMode="auto">
            <a:xfrm>
              <a:off x="7527925" y="4641850"/>
              <a:ext cx="1485900" cy="130175"/>
            </a:xfrm>
            <a:custGeom>
              <a:avLst/>
              <a:gdLst>
                <a:gd name="T0" fmla="*/ 17 w 936"/>
                <a:gd name="T1" fmla="*/ 19 h 82"/>
                <a:gd name="T2" fmla="*/ 0 w 936"/>
                <a:gd name="T3" fmla="*/ 0 h 82"/>
                <a:gd name="T4" fmla="*/ 19 w 936"/>
                <a:gd name="T5" fmla="*/ 2 h 82"/>
                <a:gd name="T6" fmla="*/ 936 w 936"/>
                <a:gd name="T7" fmla="*/ 66 h 82"/>
                <a:gd name="T8" fmla="*/ 933 w 936"/>
                <a:gd name="T9" fmla="*/ 82 h 82"/>
                <a:gd name="T10" fmla="*/ 936 w 936"/>
                <a:gd name="T11" fmla="*/ 66 h 82"/>
                <a:gd name="T12" fmla="*/ 879 w 936"/>
                <a:gd name="T13" fmla="*/ 80 h 82"/>
                <a:gd name="T14" fmla="*/ 862 w 936"/>
                <a:gd name="T15" fmla="*/ 61 h 82"/>
                <a:gd name="T16" fmla="*/ 881 w 936"/>
                <a:gd name="T17" fmla="*/ 61 h 82"/>
                <a:gd name="T18" fmla="*/ 808 w 936"/>
                <a:gd name="T19" fmla="*/ 75 h 82"/>
                <a:gd name="T20" fmla="*/ 791 w 936"/>
                <a:gd name="T21" fmla="*/ 56 h 82"/>
                <a:gd name="T22" fmla="*/ 808 w 936"/>
                <a:gd name="T23" fmla="*/ 56 h 82"/>
                <a:gd name="T24" fmla="*/ 735 w 936"/>
                <a:gd name="T25" fmla="*/ 71 h 82"/>
                <a:gd name="T26" fmla="*/ 718 w 936"/>
                <a:gd name="T27" fmla="*/ 49 h 82"/>
                <a:gd name="T28" fmla="*/ 737 w 936"/>
                <a:gd name="T29" fmla="*/ 52 h 82"/>
                <a:gd name="T30" fmla="*/ 664 w 936"/>
                <a:gd name="T31" fmla="*/ 64 h 82"/>
                <a:gd name="T32" fmla="*/ 647 w 936"/>
                <a:gd name="T33" fmla="*/ 45 h 82"/>
                <a:gd name="T34" fmla="*/ 666 w 936"/>
                <a:gd name="T35" fmla="*/ 47 h 82"/>
                <a:gd name="T36" fmla="*/ 593 w 936"/>
                <a:gd name="T37" fmla="*/ 59 h 82"/>
                <a:gd name="T38" fmla="*/ 577 w 936"/>
                <a:gd name="T39" fmla="*/ 40 h 82"/>
                <a:gd name="T40" fmla="*/ 593 w 936"/>
                <a:gd name="T41" fmla="*/ 42 h 82"/>
                <a:gd name="T42" fmla="*/ 520 w 936"/>
                <a:gd name="T43" fmla="*/ 54 h 82"/>
                <a:gd name="T44" fmla="*/ 503 w 936"/>
                <a:gd name="T45" fmla="*/ 35 h 82"/>
                <a:gd name="T46" fmla="*/ 522 w 936"/>
                <a:gd name="T47" fmla="*/ 38 h 82"/>
                <a:gd name="T48" fmla="*/ 449 w 936"/>
                <a:gd name="T49" fmla="*/ 49 h 82"/>
                <a:gd name="T50" fmla="*/ 432 w 936"/>
                <a:gd name="T51" fmla="*/ 30 h 82"/>
                <a:gd name="T52" fmla="*/ 449 w 936"/>
                <a:gd name="T53" fmla="*/ 30 h 82"/>
                <a:gd name="T54" fmla="*/ 376 w 936"/>
                <a:gd name="T55" fmla="*/ 45 h 82"/>
                <a:gd name="T56" fmla="*/ 359 w 936"/>
                <a:gd name="T57" fmla="*/ 26 h 82"/>
                <a:gd name="T58" fmla="*/ 378 w 936"/>
                <a:gd name="T59" fmla="*/ 26 h 82"/>
                <a:gd name="T60" fmla="*/ 305 w 936"/>
                <a:gd name="T61" fmla="*/ 40 h 82"/>
                <a:gd name="T62" fmla="*/ 288 w 936"/>
                <a:gd name="T63" fmla="*/ 21 h 82"/>
                <a:gd name="T64" fmla="*/ 307 w 936"/>
                <a:gd name="T65" fmla="*/ 21 h 82"/>
                <a:gd name="T66" fmla="*/ 234 w 936"/>
                <a:gd name="T67" fmla="*/ 35 h 82"/>
                <a:gd name="T68" fmla="*/ 218 w 936"/>
                <a:gd name="T69" fmla="*/ 14 h 82"/>
                <a:gd name="T70" fmla="*/ 234 w 936"/>
                <a:gd name="T71" fmla="*/ 16 h 82"/>
                <a:gd name="T72" fmla="*/ 161 w 936"/>
                <a:gd name="T73" fmla="*/ 28 h 82"/>
                <a:gd name="T74" fmla="*/ 144 w 936"/>
                <a:gd name="T75" fmla="*/ 9 h 82"/>
                <a:gd name="T76" fmla="*/ 163 w 936"/>
                <a:gd name="T77" fmla="*/ 12 h 82"/>
                <a:gd name="T78" fmla="*/ 90 w 936"/>
                <a:gd name="T79" fmla="*/ 23 h 82"/>
                <a:gd name="T80" fmla="*/ 73 w 936"/>
                <a:gd name="T81" fmla="*/ 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36" h="82">
                  <a:moveTo>
                    <a:pt x="19" y="2"/>
                  </a:moveTo>
                  <a:lnTo>
                    <a:pt x="17" y="19"/>
                  </a:lnTo>
                  <a:lnTo>
                    <a:pt x="0" y="19"/>
                  </a:lnTo>
                  <a:lnTo>
                    <a:pt x="0" y="0"/>
                  </a:lnTo>
                  <a:lnTo>
                    <a:pt x="19" y="2"/>
                  </a:lnTo>
                  <a:lnTo>
                    <a:pt x="19" y="2"/>
                  </a:lnTo>
                  <a:close/>
                  <a:moveTo>
                    <a:pt x="936" y="66"/>
                  </a:moveTo>
                  <a:lnTo>
                    <a:pt x="936" y="66"/>
                  </a:lnTo>
                  <a:lnTo>
                    <a:pt x="933" y="82"/>
                  </a:lnTo>
                  <a:lnTo>
                    <a:pt x="933" y="82"/>
                  </a:lnTo>
                  <a:lnTo>
                    <a:pt x="936" y="66"/>
                  </a:lnTo>
                  <a:lnTo>
                    <a:pt x="936" y="66"/>
                  </a:lnTo>
                  <a:close/>
                  <a:moveTo>
                    <a:pt x="881" y="61"/>
                  </a:moveTo>
                  <a:lnTo>
                    <a:pt x="879" y="80"/>
                  </a:lnTo>
                  <a:lnTo>
                    <a:pt x="862" y="78"/>
                  </a:lnTo>
                  <a:lnTo>
                    <a:pt x="862" y="61"/>
                  </a:lnTo>
                  <a:lnTo>
                    <a:pt x="881" y="61"/>
                  </a:lnTo>
                  <a:lnTo>
                    <a:pt x="881" y="61"/>
                  </a:lnTo>
                  <a:close/>
                  <a:moveTo>
                    <a:pt x="808" y="56"/>
                  </a:moveTo>
                  <a:lnTo>
                    <a:pt x="808" y="75"/>
                  </a:lnTo>
                  <a:lnTo>
                    <a:pt x="789" y="73"/>
                  </a:lnTo>
                  <a:lnTo>
                    <a:pt x="791" y="56"/>
                  </a:lnTo>
                  <a:lnTo>
                    <a:pt x="808" y="56"/>
                  </a:lnTo>
                  <a:lnTo>
                    <a:pt x="808" y="56"/>
                  </a:lnTo>
                  <a:close/>
                  <a:moveTo>
                    <a:pt x="737" y="52"/>
                  </a:moveTo>
                  <a:lnTo>
                    <a:pt x="735" y="71"/>
                  </a:lnTo>
                  <a:lnTo>
                    <a:pt x="718" y="68"/>
                  </a:lnTo>
                  <a:lnTo>
                    <a:pt x="718" y="49"/>
                  </a:lnTo>
                  <a:lnTo>
                    <a:pt x="737" y="52"/>
                  </a:lnTo>
                  <a:lnTo>
                    <a:pt x="737" y="52"/>
                  </a:lnTo>
                  <a:close/>
                  <a:moveTo>
                    <a:pt x="666" y="47"/>
                  </a:moveTo>
                  <a:lnTo>
                    <a:pt x="664" y="64"/>
                  </a:lnTo>
                  <a:lnTo>
                    <a:pt x="645" y="64"/>
                  </a:lnTo>
                  <a:lnTo>
                    <a:pt x="647" y="45"/>
                  </a:lnTo>
                  <a:lnTo>
                    <a:pt x="666" y="47"/>
                  </a:lnTo>
                  <a:lnTo>
                    <a:pt x="666" y="47"/>
                  </a:lnTo>
                  <a:close/>
                  <a:moveTo>
                    <a:pt x="593" y="42"/>
                  </a:moveTo>
                  <a:lnTo>
                    <a:pt x="593" y="59"/>
                  </a:lnTo>
                  <a:lnTo>
                    <a:pt x="574" y="59"/>
                  </a:lnTo>
                  <a:lnTo>
                    <a:pt x="577" y="40"/>
                  </a:lnTo>
                  <a:lnTo>
                    <a:pt x="593" y="42"/>
                  </a:lnTo>
                  <a:lnTo>
                    <a:pt x="593" y="42"/>
                  </a:lnTo>
                  <a:close/>
                  <a:moveTo>
                    <a:pt x="522" y="38"/>
                  </a:moveTo>
                  <a:lnTo>
                    <a:pt x="520" y="54"/>
                  </a:lnTo>
                  <a:lnTo>
                    <a:pt x="503" y="54"/>
                  </a:lnTo>
                  <a:lnTo>
                    <a:pt x="503" y="35"/>
                  </a:lnTo>
                  <a:lnTo>
                    <a:pt x="522" y="38"/>
                  </a:lnTo>
                  <a:lnTo>
                    <a:pt x="522" y="38"/>
                  </a:lnTo>
                  <a:close/>
                  <a:moveTo>
                    <a:pt x="449" y="30"/>
                  </a:moveTo>
                  <a:lnTo>
                    <a:pt x="449" y="49"/>
                  </a:lnTo>
                  <a:lnTo>
                    <a:pt x="430" y="47"/>
                  </a:lnTo>
                  <a:lnTo>
                    <a:pt x="432" y="30"/>
                  </a:lnTo>
                  <a:lnTo>
                    <a:pt x="449" y="30"/>
                  </a:lnTo>
                  <a:lnTo>
                    <a:pt x="449" y="30"/>
                  </a:lnTo>
                  <a:close/>
                  <a:moveTo>
                    <a:pt x="378" y="26"/>
                  </a:moveTo>
                  <a:lnTo>
                    <a:pt x="376" y="45"/>
                  </a:lnTo>
                  <a:lnTo>
                    <a:pt x="359" y="42"/>
                  </a:lnTo>
                  <a:lnTo>
                    <a:pt x="359" y="26"/>
                  </a:lnTo>
                  <a:lnTo>
                    <a:pt x="378" y="26"/>
                  </a:lnTo>
                  <a:lnTo>
                    <a:pt x="378" y="26"/>
                  </a:lnTo>
                  <a:close/>
                  <a:moveTo>
                    <a:pt x="307" y="21"/>
                  </a:moveTo>
                  <a:lnTo>
                    <a:pt x="305" y="40"/>
                  </a:lnTo>
                  <a:lnTo>
                    <a:pt x="286" y="38"/>
                  </a:lnTo>
                  <a:lnTo>
                    <a:pt x="288" y="21"/>
                  </a:lnTo>
                  <a:lnTo>
                    <a:pt x="307" y="21"/>
                  </a:lnTo>
                  <a:lnTo>
                    <a:pt x="307" y="21"/>
                  </a:lnTo>
                  <a:close/>
                  <a:moveTo>
                    <a:pt x="234" y="16"/>
                  </a:moveTo>
                  <a:lnTo>
                    <a:pt x="234" y="35"/>
                  </a:lnTo>
                  <a:lnTo>
                    <a:pt x="215" y="33"/>
                  </a:lnTo>
                  <a:lnTo>
                    <a:pt x="218" y="14"/>
                  </a:lnTo>
                  <a:lnTo>
                    <a:pt x="234" y="16"/>
                  </a:lnTo>
                  <a:lnTo>
                    <a:pt x="234" y="16"/>
                  </a:lnTo>
                  <a:close/>
                  <a:moveTo>
                    <a:pt x="163" y="12"/>
                  </a:moveTo>
                  <a:lnTo>
                    <a:pt x="161" y="28"/>
                  </a:lnTo>
                  <a:lnTo>
                    <a:pt x="144" y="28"/>
                  </a:lnTo>
                  <a:lnTo>
                    <a:pt x="144" y="9"/>
                  </a:lnTo>
                  <a:lnTo>
                    <a:pt x="163" y="12"/>
                  </a:lnTo>
                  <a:lnTo>
                    <a:pt x="163" y="12"/>
                  </a:lnTo>
                  <a:close/>
                  <a:moveTo>
                    <a:pt x="90" y="7"/>
                  </a:moveTo>
                  <a:lnTo>
                    <a:pt x="90" y="23"/>
                  </a:lnTo>
                  <a:lnTo>
                    <a:pt x="71" y="23"/>
                  </a:lnTo>
                  <a:lnTo>
                    <a:pt x="73" y="5"/>
                  </a:lnTo>
                  <a:lnTo>
                    <a:pt x="90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93" name="Freeform 510"/>
            <p:cNvSpPr>
              <a:spLocks noEditPoints="1"/>
            </p:cNvSpPr>
            <p:nvPr/>
          </p:nvSpPr>
          <p:spPr bwMode="auto">
            <a:xfrm>
              <a:off x="7513638" y="4652963"/>
              <a:ext cx="198438" cy="922338"/>
            </a:xfrm>
            <a:custGeom>
              <a:avLst/>
              <a:gdLst>
                <a:gd name="T0" fmla="*/ 21 w 125"/>
                <a:gd name="T1" fmla="*/ 19 h 581"/>
                <a:gd name="T2" fmla="*/ 5 w 125"/>
                <a:gd name="T3" fmla="*/ 21 h 581"/>
                <a:gd name="T4" fmla="*/ 0 w 125"/>
                <a:gd name="T5" fmla="*/ 2 h 581"/>
                <a:gd name="T6" fmla="*/ 19 w 125"/>
                <a:gd name="T7" fmla="*/ 0 h 581"/>
                <a:gd name="T8" fmla="*/ 21 w 125"/>
                <a:gd name="T9" fmla="*/ 19 h 581"/>
                <a:gd name="T10" fmla="*/ 21 w 125"/>
                <a:gd name="T11" fmla="*/ 19 h 581"/>
                <a:gd name="T12" fmla="*/ 125 w 125"/>
                <a:gd name="T13" fmla="*/ 576 h 581"/>
                <a:gd name="T14" fmla="*/ 123 w 125"/>
                <a:gd name="T15" fmla="*/ 567 h 581"/>
                <a:gd name="T16" fmla="*/ 106 w 125"/>
                <a:gd name="T17" fmla="*/ 569 h 581"/>
                <a:gd name="T18" fmla="*/ 106 w 125"/>
                <a:gd name="T19" fmla="*/ 581 h 581"/>
                <a:gd name="T20" fmla="*/ 125 w 125"/>
                <a:gd name="T21" fmla="*/ 576 h 581"/>
                <a:gd name="T22" fmla="*/ 125 w 125"/>
                <a:gd name="T23" fmla="*/ 576 h 581"/>
                <a:gd name="T24" fmla="*/ 113 w 125"/>
                <a:gd name="T25" fmla="*/ 512 h 581"/>
                <a:gd name="T26" fmla="*/ 94 w 125"/>
                <a:gd name="T27" fmla="*/ 517 h 581"/>
                <a:gd name="T28" fmla="*/ 92 w 125"/>
                <a:gd name="T29" fmla="*/ 498 h 581"/>
                <a:gd name="T30" fmla="*/ 111 w 125"/>
                <a:gd name="T31" fmla="*/ 496 h 581"/>
                <a:gd name="T32" fmla="*/ 113 w 125"/>
                <a:gd name="T33" fmla="*/ 512 h 581"/>
                <a:gd name="T34" fmla="*/ 113 w 125"/>
                <a:gd name="T35" fmla="*/ 512 h 581"/>
                <a:gd name="T36" fmla="*/ 99 w 125"/>
                <a:gd name="T37" fmla="*/ 442 h 581"/>
                <a:gd name="T38" fmla="*/ 82 w 125"/>
                <a:gd name="T39" fmla="*/ 446 h 581"/>
                <a:gd name="T40" fmla="*/ 80 w 125"/>
                <a:gd name="T41" fmla="*/ 427 h 581"/>
                <a:gd name="T42" fmla="*/ 97 w 125"/>
                <a:gd name="T43" fmla="*/ 425 h 581"/>
                <a:gd name="T44" fmla="*/ 99 w 125"/>
                <a:gd name="T45" fmla="*/ 442 h 581"/>
                <a:gd name="T46" fmla="*/ 99 w 125"/>
                <a:gd name="T47" fmla="*/ 442 h 581"/>
                <a:gd name="T48" fmla="*/ 87 w 125"/>
                <a:gd name="T49" fmla="*/ 371 h 581"/>
                <a:gd name="T50" fmla="*/ 68 w 125"/>
                <a:gd name="T51" fmla="*/ 375 h 581"/>
                <a:gd name="T52" fmla="*/ 66 w 125"/>
                <a:gd name="T53" fmla="*/ 357 h 581"/>
                <a:gd name="T54" fmla="*/ 85 w 125"/>
                <a:gd name="T55" fmla="*/ 354 h 581"/>
                <a:gd name="T56" fmla="*/ 87 w 125"/>
                <a:gd name="T57" fmla="*/ 371 h 581"/>
                <a:gd name="T58" fmla="*/ 87 w 125"/>
                <a:gd name="T59" fmla="*/ 371 h 581"/>
                <a:gd name="T60" fmla="*/ 73 w 125"/>
                <a:gd name="T61" fmla="*/ 300 h 581"/>
                <a:gd name="T62" fmla="*/ 56 w 125"/>
                <a:gd name="T63" fmla="*/ 305 h 581"/>
                <a:gd name="T64" fmla="*/ 52 w 125"/>
                <a:gd name="T65" fmla="*/ 286 h 581"/>
                <a:gd name="T66" fmla="*/ 71 w 125"/>
                <a:gd name="T67" fmla="*/ 283 h 581"/>
                <a:gd name="T68" fmla="*/ 73 w 125"/>
                <a:gd name="T69" fmla="*/ 300 h 581"/>
                <a:gd name="T70" fmla="*/ 73 w 125"/>
                <a:gd name="T71" fmla="*/ 300 h 581"/>
                <a:gd name="T72" fmla="*/ 61 w 125"/>
                <a:gd name="T73" fmla="*/ 231 h 581"/>
                <a:gd name="T74" fmla="*/ 42 w 125"/>
                <a:gd name="T75" fmla="*/ 234 h 581"/>
                <a:gd name="T76" fmla="*/ 40 w 125"/>
                <a:gd name="T77" fmla="*/ 215 h 581"/>
                <a:gd name="T78" fmla="*/ 56 w 125"/>
                <a:gd name="T79" fmla="*/ 212 h 581"/>
                <a:gd name="T80" fmla="*/ 61 w 125"/>
                <a:gd name="T81" fmla="*/ 231 h 581"/>
                <a:gd name="T82" fmla="*/ 61 w 125"/>
                <a:gd name="T83" fmla="*/ 231 h 581"/>
                <a:gd name="T84" fmla="*/ 47 w 125"/>
                <a:gd name="T85" fmla="*/ 160 h 581"/>
                <a:gd name="T86" fmla="*/ 30 w 125"/>
                <a:gd name="T87" fmla="*/ 163 h 581"/>
                <a:gd name="T88" fmla="*/ 26 w 125"/>
                <a:gd name="T89" fmla="*/ 144 h 581"/>
                <a:gd name="T90" fmla="*/ 45 w 125"/>
                <a:gd name="T91" fmla="*/ 142 h 581"/>
                <a:gd name="T92" fmla="*/ 47 w 125"/>
                <a:gd name="T93" fmla="*/ 160 h 581"/>
                <a:gd name="T94" fmla="*/ 47 w 125"/>
                <a:gd name="T95" fmla="*/ 160 h 581"/>
                <a:gd name="T96" fmla="*/ 35 w 125"/>
                <a:gd name="T97" fmla="*/ 90 h 581"/>
                <a:gd name="T98" fmla="*/ 16 w 125"/>
                <a:gd name="T99" fmla="*/ 92 h 581"/>
                <a:gd name="T100" fmla="*/ 14 w 125"/>
                <a:gd name="T101" fmla="*/ 73 h 581"/>
                <a:gd name="T102" fmla="*/ 30 w 125"/>
                <a:gd name="T103" fmla="*/ 71 h 581"/>
                <a:gd name="T104" fmla="*/ 35 w 125"/>
                <a:gd name="T105" fmla="*/ 9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5" h="581">
                  <a:moveTo>
                    <a:pt x="21" y="19"/>
                  </a:moveTo>
                  <a:lnTo>
                    <a:pt x="5" y="21"/>
                  </a:lnTo>
                  <a:lnTo>
                    <a:pt x="0" y="2"/>
                  </a:lnTo>
                  <a:lnTo>
                    <a:pt x="19" y="0"/>
                  </a:lnTo>
                  <a:lnTo>
                    <a:pt x="21" y="19"/>
                  </a:lnTo>
                  <a:lnTo>
                    <a:pt x="21" y="19"/>
                  </a:lnTo>
                  <a:close/>
                  <a:moveTo>
                    <a:pt x="125" y="576"/>
                  </a:moveTo>
                  <a:lnTo>
                    <a:pt x="123" y="567"/>
                  </a:lnTo>
                  <a:lnTo>
                    <a:pt x="106" y="569"/>
                  </a:lnTo>
                  <a:lnTo>
                    <a:pt x="106" y="581"/>
                  </a:lnTo>
                  <a:lnTo>
                    <a:pt x="125" y="576"/>
                  </a:lnTo>
                  <a:lnTo>
                    <a:pt x="125" y="576"/>
                  </a:lnTo>
                  <a:close/>
                  <a:moveTo>
                    <a:pt x="113" y="512"/>
                  </a:moveTo>
                  <a:lnTo>
                    <a:pt x="94" y="517"/>
                  </a:lnTo>
                  <a:lnTo>
                    <a:pt x="92" y="498"/>
                  </a:lnTo>
                  <a:lnTo>
                    <a:pt x="111" y="496"/>
                  </a:lnTo>
                  <a:lnTo>
                    <a:pt x="113" y="512"/>
                  </a:lnTo>
                  <a:lnTo>
                    <a:pt x="113" y="512"/>
                  </a:lnTo>
                  <a:close/>
                  <a:moveTo>
                    <a:pt x="99" y="442"/>
                  </a:moveTo>
                  <a:lnTo>
                    <a:pt x="82" y="446"/>
                  </a:lnTo>
                  <a:lnTo>
                    <a:pt x="80" y="427"/>
                  </a:lnTo>
                  <a:lnTo>
                    <a:pt x="97" y="425"/>
                  </a:lnTo>
                  <a:lnTo>
                    <a:pt x="99" y="442"/>
                  </a:lnTo>
                  <a:lnTo>
                    <a:pt x="99" y="442"/>
                  </a:lnTo>
                  <a:close/>
                  <a:moveTo>
                    <a:pt x="87" y="371"/>
                  </a:moveTo>
                  <a:lnTo>
                    <a:pt x="68" y="375"/>
                  </a:lnTo>
                  <a:lnTo>
                    <a:pt x="66" y="357"/>
                  </a:lnTo>
                  <a:lnTo>
                    <a:pt x="85" y="354"/>
                  </a:lnTo>
                  <a:lnTo>
                    <a:pt x="87" y="371"/>
                  </a:lnTo>
                  <a:lnTo>
                    <a:pt x="87" y="371"/>
                  </a:lnTo>
                  <a:close/>
                  <a:moveTo>
                    <a:pt x="73" y="300"/>
                  </a:moveTo>
                  <a:lnTo>
                    <a:pt x="56" y="305"/>
                  </a:lnTo>
                  <a:lnTo>
                    <a:pt x="52" y="286"/>
                  </a:lnTo>
                  <a:lnTo>
                    <a:pt x="71" y="283"/>
                  </a:lnTo>
                  <a:lnTo>
                    <a:pt x="73" y="300"/>
                  </a:lnTo>
                  <a:lnTo>
                    <a:pt x="73" y="300"/>
                  </a:lnTo>
                  <a:close/>
                  <a:moveTo>
                    <a:pt x="61" y="231"/>
                  </a:moveTo>
                  <a:lnTo>
                    <a:pt x="42" y="234"/>
                  </a:lnTo>
                  <a:lnTo>
                    <a:pt x="40" y="215"/>
                  </a:lnTo>
                  <a:lnTo>
                    <a:pt x="56" y="212"/>
                  </a:lnTo>
                  <a:lnTo>
                    <a:pt x="61" y="231"/>
                  </a:lnTo>
                  <a:lnTo>
                    <a:pt x="61" y="231"/>
                  </a:lnTo>
                  <a:close/>
                  <a:moveTo>
                    <a:pt x="47" y="160"/>
                  </a:moveTo>
                  <a:lnTo>
                    <a:pt x="30" y="163"/>
                  </a:lnTo>
                  <a:lnTo>
                    <a:pt x="26" y="144"/>
                  </a:lnTo>
                  <a:lnTo>
                    <a:pt x="45" y="142"/>
                  </a:lnTo>
                  <a:lnTo>
                    <a:pt x="47" y="160"/>
                  </a:lnTo>
                  <a:lnTo>
                    <a:pt x="47" y="160"/>
                  </a:lnTo>
                  <a:close/>
                  <a:moveTo>
                    <a:pt x="35" y="90"/>
                  </a:moveTo>
                  <a:lnTo>
                    <a:pt x="16" y="92"/>
                  </a:lnTo>
                  <a:lnTo>
                    <a:pt x="14" y="73"/>
                  </a:lnTo>
                  <a:lnTo>
                    <a:pt x="30" y="71"/>
                  </a:lnTo>
                  <a:lnTo>
                    <a:pt x="35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94" name="Freeform 511"/>
            <p:cNvSpPr>
              <a:spLocks noEditPoints="1"/>
            </p:cNvSpPr>
            <p:nvPr/>
          </p:nvSpPr>
          <p:spPr bwMode="auto">
            <a:xfrm>
              <a:off x="6096000" y="5289550"/>
              <a:ext cx="120650" cy="484188"/>
            </a:xfrm>
            <a:custGeom>
              <a:avLst/>
              <a:gdLst>
                <a:gd name="T0" fmla="*/ 2 w 76"/>
                <a:gd name="T1" fmla="*/ 284 h 305"/>
                <a:gd name="T2" fmla="*/ 21 w 76"/>
                <a:gd name="T3" fmla="*/ 286 h 305"/>
                <a:gd name="T4" fmla="*/ 17 w 76"/>
                <a:gd name="T5" fmla="*/ 305 h 305"/>
                <a:gd name="T6" fmla="*/ 0 w 76"/>
                <a:gd name="T7" fmla="*/ 300 h 305"/>
                <a:gd name="T8" fmla="*/ 2 w 76"/>
                <a:gd name="T9" fmla="*/ 284 h 305"/>
                <a:gd name="T10" fmla="*/ 2 w 76"/>
                <a:gd name="T11" fmla="*/ 284 h 305"/>
                <a:gd name="T12" fmla="*/ 59 w 76"/>
                <a:gd name="T13" fmla="*/ 0 h 305"/>
                <a:gd name="T14" fmla="*/ 76 w 76"/>
                <a:gd name="T15" fmla="*/ 5 h 305"/>
                <a:gd name="T16" fmla="*/ 73 w 76"/>
                <a:gd name="T17" fmla="*/ 22 h 305"/>
                <a:gd name="T18" fmla="*/ 54 w 76"/>
                <a:gd name="T19" fmla="*/ 19 h 305"/>
                <a:gd name="T20" fmla="*/ 59 w 76"/>
                <a:gd name="T21" fmla="*/ 0 h 305"/>
                <a:gd name="T22" fmla="*/ 59 w 76"/>
                <a:gd name="T23" fmla="*/ 0 h 305"/>
                <a:gd name="T24" fmla="*/ 45 w 76"/>
                <a:gd name="T25" fmla="*/ 71 h 305"/>
                <a:gd name="T26" fmla="*/ 61 w 76"/>
                <a:gd name="T27" fmla="*/ 76 h 305"/>
                <a:gd name="T28" fmla="*/ 59 w 76"/>
                <a:gd name="T29" fmla="*/ 93 h 305"/>
                <a:gd name="T30" fmla="*/ 40 w 76"/>
                <a:gd name="T31" fmla="*/ 90 h 305"/>
                <a:gd name="T32" fmla="*/ 45 w 76"/>
                <a:gd name="T33" fmla="*/ 71 h 305"/>
                <a:gd name="T34" fmla="*/ 45 w 76"/>
                <a:gd name="T35" fmla="*/ 71 h 305"/>
                <a:gd name="T36" fmla="*/ 31 w 76"/>
                <a:gd name="T37" fmla="*/ 142 h 305"/>
                <a:gd name="T38" fmla="*/ 47 w 76"/>
                <a:gd name="T39" fmla="*/ 145 h 305"/>
                <a:gd name="T40" fmla="*/ 45 w 76"/>
                <a:gd name="T41" fmla="*/ 163 h 305"/>
                <a:gd name="T42" fmla="*/ 26 w 76"/>
                <a:gd name="T43" fmla="*/ 159 h 305"/>
                <a:gd name="T44" fmla="*/ 31 w 76"/>
                <a:gd name="T45" fmla="*/ 142 h 305"/>
                <a:gd name="T46" fmla="*/ 31 w 76"/>
                <a:gd name="T47" fmla="*/ 142 h 305"/>
                <a:gd name="T48" fmla="*/ 17 w 76"/>
                <a:gd name="T49" fmla="*/ 213 h 305"/>
                <a:gd name="T50" fmla="*/ 33 w 76"/>
                <a:gd name="T51" fmla="*/ 215 h 305"/>
                <a:gd name="T52" fmla="*/ 31 w 76"/>
                <a:gd name="T53" fmla="*/ 234 h 305"/>
                <a:gd name="T54" fmla="*/ 14 w 76"/>
                <a:gd name="T55" fmla="*/ 230 h 305"/>
                <a:gd name="T56" fmla="*/ 17 w 76"/>
                <a:gd name="T57" fmla="*/ 213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305">
                  <a:moveTo>
                    <a:pt x="2" y="284"/>
                  </a:moveTo>
                  <a:lnTo>
                    <a:pt x="21" y="286"/>
                  </a:lnTo>
                  <a:lnTo>
                    <a:pt x="17" y="305"/>
                  </a:lnTo>
                  <a:lnTo>
                    <a:pt x="0" y="300"/>
                  </a:lnTo>
                  <a:lnTo>
                    <a:pt x="2" y="284"/>
                  </a:lnTo>
                  <a:lnTo>
                    <a:pt x="2" y="284"/>
                  </a:lnTo>
                  <a:close/>
                  <a:moveTo>
                    <a:pt x="59" y="0"/>
                  </a:moveTo>
                  <a:lnTo>
                    <a:pt x="76" y="5"/>
                  </a:lnTo>
                  <a:lnTo>
                    <a:pt x="73" y="22"/>
                  </a:lnTo>
                  <a:lnTo>
                    <a:pt x="54" y="19"/>
                  </a:lnTo>
                  <a:lnTo>
                    <a:pt x="59" y="0"/>
                  </a:lnTo>
                  <a:lnTo>
                    <a:pt x="59" y="0"/>
                  </a:lnTo>
                  <a:close/>
                  <a:moveTo>
                    <a:pt x="45" y="71"/>
                  </a:moveTo>
                  <a:lnTo>
                    <a:pt x="61" y="76"/>
                  </a:lnTo>
                  <a:lnTo>
                    <a:pt x="59" y="93"/>
                  </a:lnTo>
                  <a:lnTo>
                    <a:pt x="40" y="90"/>
                  </a:lnTo>
                  <a:lnTo>
                    <a:pt x="45" y="71"/>
                  </a:lnTo>
                  <a:lnTo>
                    <a:pt x="45" y="71"/>
                  </a:lnTo>
                  <a:close/>
                  <a:moveTo>
                    <a:pt x="31" y="142"/>
                  </a:moveTo>
                  <a:lnTo>
                    <a:pt x="47" y="145"/>
                  </a:lnTo>
                  <a:lnTo>
                    <a:pt x="45" y="163"/>
                  </a:lnTo>
                  <a:lnTo>
                    <a:pt x="26" y="159"/>
                  </a:lnTo>
                  <a:lnTo>
                    <a:pt x="31" y="142"/>
                  </a:lnTo>
                  <a:lnTo>
                    <a:pt x="31" y="142"/>
                  </a:lnTo>
                  <a:close/>
                  <a:moveTo>
                    <a:pt x="17" y="213"/>
                  </a:moveTo>
                  <a:lnTo>
                    <a:pt x="33" y="215"/>
                  </a:lnTo>
                  <a:lnTo>
                    <a:pt x="31" y="234"/>
                  </a:lnTo>
                  <a:lnTo>
                    <a:pt x="14" y="230"/>
                  </a:lnTo>
                  <a:lnTo>
                    <a:pt x="17" y="2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96" name="Freeform 512"/>
            <p:cNvSpPr>
              <a:spLocks noEditPoints="1"/>
            </p:cNvSpPr>
            <p:nvPr/>
          </p:nvSpPr>
          <p:spPr bwMode="auto">
            <a:xfrm>
              <a:off x="5416550" y="4562475"/>
              <a:ext cx="800100" cy="720725"/>
            </a:xfrm>
            <a:custGeom>
              <a:avLst/>
              <a:gdLst>
                <a:gd name="T0" fmla="*/ 26 w 504"/>
                <a:gd name="T1" fmla="*/ 12 h 454"/>
                <a:gd name="T2" fmla="*/ 15 w 504"/>
                <a:gd name="T3" fmla="*/ 24 h 454"/>
                <a:gd name="T4" fmla="*/ 0 w 504"/>
                <a:gd name="T5" fmla="*/ 12 h 454"/>
                <a:gd name="T6" fmla="*/ 12 w 504"/>
                <a:gd name="T7" fmla="*/ 0 h 454"/>
                <a:gd name="T8" fmla="*/ 26 w 504"/>
                <a:gd name="T9" fmla="*/ 12 h 454"/>
                <a:gd name="T10" fmla="*/ 26 w 504"/>
                <a:gd name="T11" fmla="*/ 12 h 454"/>
                <a:gd name="T12" fmla="*/ 504 w 504"/>
                <a:gd name="T13" fmla="*/ 442 h 454"/>
                <a:gd name="T14" fmla="*/ 494 w 504"/>
                <a:gd name="T15" fmla="*/ 432 h 454"/>
                <a:gd name="T16" fmla="*/ 482 w 504"/>
                <a:gd name="T17" fmla="*/ 447 h 454"/>
                <a:gd name="T18" fmla="*/ 492 w 504"/>
                <a:gd name="T19" fmla="*/ 454 h 454"/>
                <a:gd name="T20" fmla="*/ 504 w 504"/>
                <a:gd name="T21" fmla="*/ 442 h 454"/>
                <a:gd name="T22" fmla="*/ 504 w 504"/>
                <a:gd name="T23" fmla="*/ 442 h 454"/>
                <a:gd name="T24" fmla="*/ 454 w 504"/>
                <a:gd name="T25" fmla="*/ 397 h 454"/>
                <a:gd name="T26" fmla="*/ 442 w 504"/>
                <a:gd name="T27" fmla="*/ 409 h 454"/>
                <a:gd name="T28" fmla="*/ 428 w 504"/>
                <a:gd name="T29" fmla="*/ 397 h 454"/>
                <a:gd name="T30" fmla="*/ 440 w 504"/>
                <a:gd name="T31" fmla="*/ 385 h 454"/>
                <a:gd name="T32" fmla="*/ 454 w 504"/>
                <a:gd name="T33" fmla="*/ 397 h 454"/>
                <a:gd name="T34" fmla="*/ 454 w 504"/>
                <a:gd name="T35" fmla="*/ 397 h 454"/>
                <a:gd name="T36" fmla="*/ 400 w 504"/>
                <a:gd name="T37" fmla="*/ 347 h 454"/>
                <a:gd name="T38" fmla="*/ 388 w 504"/>
                <a:gd name="T39" fmla="*/ 362 h 454"/>
                <a:gd name="T40" fmla="*/ 376 w 504"/>
                <a:gd name="T41" fmla="*/ 350 h 454"/>
                <a:gd name="T42" fmla="*/ 388 w 504"/>
                <a:gd name="T43" fmla="*/ 336 h 454"/>
                <a:gd name="T44" fmla="*/ 400 w 504"/>
                <a:gd name="T45" fmla="*/ 347 h 454"/>
                <a:gd name="T46" fmla="*/ 400 w 504"/>
                <a:gd name="T47" fmla="*/ 347 h 454"/>
                <a:gd name="T48" fmla="*/ 348 w 504"/>
                <a:gd name="T49" fmla="*/ 300 h 454"/>
                <a:gd name="T50" fmla="*/ 336 w 504"/>
                <a:gd name="T51" fmla="*/ 314 h 454"/>
                <a:gd name="T52" fmla="*/ 322 w 504"/>
                <a:gd name="T53" fmla="*/ 303 h 454"/>
                <a:gd name="T54" fmla="*/ 333 w 504"/>
                <a:gd name="T55" fmla="*/ 288 h 454"/>
                <a:gd name="T56" fmla="*/ 348 w 504"/>
                <a:gd name="T57" fmla="*/ 300 h 454"/>
                <a:gd name="T58" fmla="*/ 348 w 504"/>
                <a:gd name="T59" fmla="*/ 300 h 454"/>
                <a:gd name="T60" fmla="*/ 293 w 504"/>
                <a:gd name="T61" fmla="*/ 253 h 454"/>
                <a:gd name="T62" fmla="*/ 282 w 504"/>
                <a:gd name="T63" fmla="*/ 265 h 454"/>
                <a:gd name="T64" fmla="*/ 267 w 504"/>
                <a:gd name="T65" fmla="*/ 253 h 454"/>
                <a:gd name="T66" fmla="*/ 279 w 504"/>
                <a:gd name="T67" fmla="*/ 239 h 454"/>
                <a:gd name="T68" fmla="*/ 293 w 504"/>
                <a:gd name="T69" fmla="*/ 253 h 454"/>
                <a:gd name="T70" fmla="*/ 293 w 504"/>
                <a:gd name="T71" fmla="*/ 253 h 454"/>
                <a:gd name="T72" fmla="*/ 239 w 504"/>
                <a:gd name="T73" fmla="*/ 203 h 454"/>
                <a:gd name="T74" fmla="*/ 227 w 504"/>
                <a:gd name="T75" fmla="*/ 217 h 454"/>
                <a:gd name="T76" fmla="*/ 215 w 504"/>
                <a:gd name="T77" fmla="*/ 206 h 454"/>
                <a:gd name="T78" fmla="*/ 227 w 504"/>
                <a:gd name="T79" fmla="*/ 192 h 454"/>
                <a:gd name="T80" fmla="*/ 239 w 504"/>
                <a:gd name="T81" fmla="*/ 203 h 454"/>
                <a:gd name="T82" fmla="*/ 239 w 504"/>
                <a:gd name="T83" fmla="*/ 203 h 454"/>
                <a:gd name="T84" fmla="*/ 187 w 504"/>
                <a:gd name="T85" fmla="*/ 156 h 454"/>
                <a:gd name="T86" fmla="*/ 175 w 504"/>
                <a:gd name="T87" fmla="*/ 168 h 454"/>
                <a:gd name="T88" fmla="*/ 161 w 504"/>
                <a:gd name="T89" fmla="*/ 156 h 454"/>
                <a:gd name="T90" fmla="*/ 173 w 504"/>
                <a:gd name="T91" fmla="*/ 144 h 454"/>
                <a:gd name="T92" fmla="*/ 187 w 504"/>
                <a:gd name="T93" fmla="*/ 156 h 454"/>
                <a:gd name="T94" fmla="*/ 187 w 504"/>
                <a:gd name="T95" fmla="*/ 156 h 454"/>
                <a:gd name="T96" fmla="*/ 133 w 504"/>
                <a:gd name="T97" fmla="*/ 106 h 454"/>
                <a:gd name="T98" fmla="*/ 121 w 504"/>
                <a:gd name="T99" fmla="*/ 121 h 454"/>
                <a:gd name="T100" fmla="*/ 107 w 504"/>
                <a:gd name="T101" fmla="*/ 109 h 454"/>
                <a:gd name="T102" fmla="*/ 119 w 504"/>
                <a:gd name="T103" fmla="*/ 95 h 454"/>
                <a:gd name="T104" fmla="*/ 133 w 504"/>
                <a:gd name="T105" fmla="*/ 106 h 454"/>
                <a:gd name="T106" fmla="*/ 133 w 504"/>
                <a:gd name="T107" fmla="*/ 106 h 454"/>
                <a:gd name="T108" fmla="*/ 78 w 504"/>
                <a:gd name="T109" fmla="*/ 59 h 454"/>
                <a:gd name="T110" fmla="*/ 67 w 504"/>
                <a:gd name="T111" fmla="*/ 73 h 454"/>
                <a:gd name="T112" fmla="*/ 55 w 504"/>
                <a:gd name="T113" fmla="*/ 62 h 454"/>
                <a:gd name="T114" fmla="*/ 67 w 504"/>
                <a:gd name="T115" fmla="*/ 47 h 454"/>
                <a:gd name="T116" fmla="*/ 78 w 504"/>
                <a:gd name="T117" fmla="*/ 59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04" h="454">
                  <a:moveTo>
                    <a:pt x="26" y="12"/>
                  </a:moveTo>
                  <a:lnTo>
                    <a:pt x="15" y="24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26" y="12"/>
                  </a:lnTo>
                  <a:lnTo>
                    <a:pt x="26" y="12"/>
                  </a:lnTo>
                  <a:close/>
                  <a:moveTo>
                    <a:pt x="504" y="442"/>
                  </a:moveTo>
                  <a:lnTo>
                    <a:pt x="494" y="432"/>
                  </a:lnTo>
                  <a:lnTo>
                    <a:pt x="482" y="447"/>
                  </a:lnTo>
                  <a:lnTo>
                    <a:pt x="492" y="454"/>
                  </a:lnTo>
                  <a:lnTo>
                    <a:pt x="504" y="442"/>
                  </a:lnTo>
                  <a:lnTo>
                    <a:pt x="504" y="442"/>
                  </a:lnTo>
                  <a:close/>
                  <a:moveTo>
                    <a:pt x="454" y="397"/>
                  </a:moveTo>
                  <a:lnTo>
                    <a:pt x="442" y="409"/>
                  </a:lnTo>
                  <a:lnTo>
                    <a:pt x="428" y="397"/>
                  </a:lnTo>
                  <a:lnTo>
                    <a:pt x="440" y="385"/>
                  </a:lnTo>
                  <a:lnTo>
                    <a:pt x="454" y="397"/>
                  </a:lnTo>
                  <a:lnTo>
                    <a:pt x="454" y="397"/>
                  </a:lnTo>
                  <a:close/>
                  <a:moveTo>
                    <a:pt x="400" y="347"/>
                  </a:moveTo>
                  <a:lnTo>
                    <a:pt x="388" y="362"/>
                  </a:lnTo>
                  <a:lnTo>
                    <a:pt x="376" y="350"/>
                  </a:lnTo>
                  <a:lnTo>
                    <a:pt x="388" y="336"/>
                  </a:lnTo>
                  <a:lnTo>
                    <a:pt x="400" y="347"/>
                  </a:lnTo>
                  <a:lnTo>
                    <a:pt x="400" y="347"/>
                  </a:lnTo>
                  <a:close/>
                  <a:moveTo>
                    <a:pt x="348" y="300"/>
                  </a:moveTo>
                  <a:lnTo>
                    <a:pt x="336" y="314"/>
                  </a:lnTo>
                  <a:lnTo>
                    <a:pt x="322" y="303"/>
                  </a:lnTo>
                  <a:lnTo>
                    <a:pt x="333" y="288"/>
                  </a:lnTo>
                  <a:lnTo>
                    <a:pt x="348" y="300"/>
                  </a:lnTo>
                  <a:lnTo>
                    <a:pt x="348" y="300"/>
                  </a:lnTo>
                  <a:close/>
                  <a:moveTo>
                    <a:pt x="293" y="253"/>
                  </a:moveTo>
                  <a:lnTo>
                    <a:pt x="282" y="265"/>
                  </a:lnTo>
                  <a:lnTo>
                    <a:pt x="267" y="253"/>
                  </a:lnTo>
                  <a:lnTo>
                    <a:pt x="279" y="239"/>
                  </a:lnTo>
                  <a:lnTo>
                    <a:pt x="293" y="253"/>
                  </a:lnTo>
                  <a:lnTo>
                    <a:pt x="293" y="253"/>
                  </a:lnTo>
                  <a:close/>
                  <a:moveTo>
                    <a:pt x="239" y="203"/>
                  </a:moveTo>
                  <a:lnTo>
                    <a:pt x="227" y="217"/>
                  </a:lnTo>
                  <a:lnTo>
                    <a:pt x="215" y="206"/>
                  </a:lnTo>
                  <a:lnTo>
                    <a:pt x="227" y="192"/>
                  </a:lnTo>
                  <a:lnTo>
                    <a:pt x="239" y="203"/>
                  </a:lnTo>
                  <a:lnTo>
                    <a:pt x="239" y="203"/>
                  </a:lnTo>
                  <a:close/>
                  <a:moveTo>
                    <a:pt x="187" y="156"/>
                  </a:moveTo>
                  <a:lnTo>
                    <a:pt x="175" y="168"/>
                  </a:lnTo>
                  <a:lnTo>
                    <a:pt x="161" y="156"/>
                  </a:lnTo>
                  <a:lnTo>
                    <a:pt x="173" y="144"/>
                  </a:lnTo>
                  <a:lnTo>
                    <a:pt x="187" y="156"/>
                  </a:lnTo>
                  <a:lnTo>
                    <a:pt x="187" y="156"/>
                  </a:lnTo>
                  <a:close/>
                  <a:moveTo>
                    <a:pt x="133" y="106"/>
                  </a:moveTo>
                  <a:lnTo>
                    <a:pt x="121" y="121"/>
                  </a:lnTo>
                  <a:lnTo>
                    <a:pt x="107" y="109"/>
                  </a:lnTo>
                  <a:lnTo>
                    <a:pt x="119" y="95"/>
                  </a:lnTo>
                  <a:lnTo>
                    <a:pt x="133" y="106"/>
                  </a:lnTo>
                  <a:lnTo>
                    <a:pt x="133" y="106"/>
                  </a:lnTo>
                  <a:close/>
                  <a:moveTo>
                    <a:pt x="78" y="59"/>
                  </a:moveTo>
                  <a:lnTo>
                    <a:pt x="67" y="73"/>
                  </a:lnTo>
                  <a:lnTo>
                    <a:pt x="55" y="62"/>
                  </a:lnTo>
                  <a:lnTo>
                    <a:pt x="67" y="47"/>
                  </a:lnTo>
                  <a:lnTo>
                    <a:pt x="78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97" name="Freeform 513"/>
            <p:cNvSpPr>
              <a:spLocks noEditPoints="1"/>
            </p:cNvSpPr>
            <p:nvPr/>
          </p:nvSpPr>
          <p:spPr bwMode="auto">
            <a:xfrm>
              <a:off x="4562475" y="5016500"/>
              <a:ext cx="1616075" cy="266700"/>
            </a:xfrm>
            <a:custGeom>
              <a:avLst/>
              <a:gdLst>
                <a:gd name="T0" fmla="*/ 19 w 1018"/>
                <a:gd name="T1" fmla="*/ 21 h 168"/>
                <a:gd name="T2" fmla="*/ 2 w 1018"/>
                <a:gd name="T3" fmla="*/ 0 h 168"/>
                <a:gd name="T4" fmla="*/ 21 w 1018"/>
                <a:gd name="T5" fmla="*/ 2 h 168"/>
                <a:gd name="T6" fmla="*/ 1016 w 1018"/>
                <a:gd name="T7" fmla="*/ 168 h 168"/>
                <a:gd name="T8" fmla="*/ 999 w 1018"/>
                <a:gd name="T9" fmla="*/ 146 h 168"/>
                <a:gd name="T10" fmla="*/ 1018 w 1018"/>
                <a:gd name="T11" fmla="*/ 149 h 168"/>
                <a:gd name="T12" fmla="*/ 945 w 1018"/>
                <a:gd name="T13" fmla="*/ 158 h 168"/>
                <a:gd name="T14" fmla="*/ 928 w 1018"/>
                <a:gd name="T15" fmla="*/ 137 h 168"/>
                <a:gd name="T16" fmla="*/ 947 w 1018"/>
                <a:gd name="T17" fmla="*/ 139 h 168"/>
                <a:gd name="T18" fmla="*/ 871 w 1018"/>
                <a:gd name="T19" fmla="*/ 146 h 168"/>
                <a:gd name="T20" fmla="*/ 857 w 1018"/>
                <a:gd name="T21" fmla="*/ 128 h 168"/>
                <a:gd name="T22" fmla="*/ 874 w 1018"/>
                <a:gd name="T23" fmla="*/ 130 h 168"/>
                <a:gd name="T24" fmla="*/ 801 w 1018"/>
                <a:gd name="T25" fmla="*/ 137 h 168"/>
                <a:gd name="T26" fmla="*/ 786 w 1018"/>
                <a:gd name="T27" fmla="*/ 116 h 168"/>
                <a:gd name="T28" fmla="*/ 803 w 1018"/>
                <a:gd name="T29" fmla="*/ 118 h 168"/>
                <a:gd name="T30" fmla="*/ 730 w 1018"/>
                <a:gd name="T31" fmla="*/ 125 h 168"/>
                <a:gd name="T32" fmla="*/ 716 w 1018"/>
                <a:gd name="T33" fmla="*/ 106 h 168"/>
                <a:gd name="T34" fmla="*/ 732 w 1018"/>
                <a:gd name="T35" fmla="*/ 109 h 168"/>
                <a:gd name="T36" fmla="*/ 659 w 1018"/>
                <a:gd name="T37" fmla="*/ 116 h 168"/>
                <a:gd name="T38" fmla="*/ 642 w 1018"/>
                <a:gd name="T39" fmla="*/ 94 h 168"/>
                <a:gd name="T40" fmla="*/ 661 w 1018"/>
                <a:gd name="T41" fmla="*/ 97 h 168"/>
                <a:gd name="T42" fmla="*/ 588 w 1018"/>
                <a:gd name="T43" fmla="*/ 104 h 168"/>
                <a:gd name="T44" fmla="*/ 572 w 1018"/>
                <a:gd name="T45" fmla="*/ 85 h 168"/>
                <a:gd name="T46" fmla="*/ 590 w 1018"/>
                <a:gd name="T47" fmla="*/ 87 h 168"/>
                <a:gd name="T48" fmla="*/ 517 w 1018"/>
                <a:gd name="T49" fmla="*/ 94 h 168"/>
                <a:gd name="T50" fmla="*/ 501 w 1018"/>
                <a:gd name="T51" fmla="*/ 73 h 168"/>
                <a:gd name="T52" fmla="*/ 520 w 1018"/>
                <a:gd name="T53" fmla="*/ 76 h 168"/>
                <a:gd name="T54" fmla="*/ 444 w 1018"/>
                <a:gd name="T55" fmla="*/ 85 h 168"/>
                <a:gd name="T56" fmla="*/ 430 w 1018"/>
                <a:gd name="T57" fmla="*/ 64 h 168"/>
                <a:gd name="T58" fmla="*/ 449 w 1018"/>
                <a:gd name="T59" fmla="*/ 66 h 168"/>
                <a:gd name="T60" fmla="*/ 373 w 1018"/>
                <a:gd name="T61" fmla="*/ 73 h 168"/>
                <a:gd name="T62" fmla="*/ 359 w 1018"/>
                <a:gd name="T63" fmla="*/ 52 h 168"/>
                <a:gd name="T64" fmla="*/ 375 w 1018"/>
                <a:gd name="T65" fmla="*/ 57 h 168"/>
                <a:gd name="T66" fmla="*/ 302 w 1018"/>
                <a:gd name="T67" fmla="*/ 64 h 168"/>
                <a:gd name="T68" fmla="*/ 288 w 1018"/>
                <a:gd name="T69" fmla="*/ 43 h 168"/>
                <a:gd name="T70" fmla="*/ 305 w 1018"/>
                <a:gd name="T71" fmla="*/ 45 h 168"/>
                <a:gd name="T72" fmla="*/ 231 w 1018"/>
                <a:gd name="T73" fmla="*/ 52 h 168"/>
                <a:gd name="T74" fmla="*/ 217 w 1018"/>
                <a:gd name="T75" fmla="*/ 33 h 168"/>
                <a:gd name="T76" fmla="*/ 234 w 1018"/>
                <a:gd name="T77" fmla="*/ 35 h 168"/>
                <a:gd name="T78" fmla="*/ 161 w 1018"/>
                <a:gd name="T79" fmla="*/ 43 h 168"/>
                <a:gd name="T80" fmla="*/ 144 w 1018"/>
                <a:gd name="T81" fmla="*/ 21 h 168"/>
                <a:gd name="T82" fmla="*/ 163 w 1018"/>
                <a:gd name="T83" fmla="*/ 24 h 168"/>
                <a:gd name="T84" fmla="*/ 90 w 1018"/>
                <a:gd name="T85" fmla="*/ 31 h 168"/>
                <a:gd name="T86" fmla="*/ 73 w 1018"/>
                <a:gd name="T87" fmla="*/ 12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18" h="168">
                  <a:moveTo>
                    <a:pt x="21" y="2"/>
                  </a:moveTo>
                  <a:lnTo>
                    <a:pt x="19" y="21"/>
                  </a:lnTo>
                  <a:lnTo>
                    <a:pt x="0" y="19"/>
                  </a:lnTo>
                  <a:lnTo>
                    <a:pt x="2" y="0"/>
                  </a:lnTo>
                  <a:lnTo>
                    <a:pt x="21" y="2"/>
                  </a:lnTo>
                  <a:lnTo>
                    <a:pt x="21" y="2"/>
                  </a:lnTo>
                  <a:close/>
                  <a:moveTo>
                    <a:pt x="1018" y="149"/>
                  </a:moveTo>
                  <a:lnTo>
                    <a:pt x="1016" y="168"/>
                  </a:lnTo>
                  <a:lnTo>
                    <a:pt x="997" y="165"/>
                  </a:lnTo>
                  <a:lnTo>
                    <a:pt x="999" y="146"/>
                  </a:lnTo>
                  <a:lnTo>
                    <a:pt x="1018" y="149"/>
                  </a:lnTo>
                  <a:lnTo>
                    <a:pt x="1018" y="149"/>
                  </a:lnTo>
                  <a:close/>
                  <a:moveTo>
                    <a:pt x="947" y="139"/>
                  </a:moveTo>
                  <a:lnTo>
                    <a:pt x="945" y="158"/>
                  </a:lnTo>
                  <a:lnTo>
                    <a:pt x="926" y="154"/>
                  </a:lnTo>
                  <a:lnTo>
                    <a:pt x="928" y="137"/>
                  </a:lnTo>
                  <a:lnTo>
                    <a:pt x="947" y="139"/>
                  </a:lnTo>
                  <a:lnTo>
                    <a:pt x="947" y="139"/>
                  </a:lnTo>
                  <a:close/>
                  <a:moveTo>
                    <a:pt x="874" y="130"/>
                  </a:moveTo>
                  <a:lnTo>
                    <a:pt x="871" y="146"/>
                  </a:lnTo>
                  <a:lnTo>
                    <a:pt x="855" y="144"/>
                  </a:lnTo>
                  <a:lnTo>
                    <a:pt x="857" y="128"/>
                  </a:lnTo>
                  <a:lnTo>
                    <a:pt x="874" y="130"/>
                  </a:lnTo>
                  <a:lnTo>
                    <a:pt x="874" y="130"/>
                  </a:lnTo>
                  <a:close/>
                  <a:moveTo>
                    <a:pt x="803" y="118"/>
                  </a:moveTo>
                  <a:lnTo>
                    <a:pt x="801" y="137"/>
                  </a:lnTo>
                  <a:lnTo>
                    <a:pt x="784" y="135"/>
                  </a:lnTo>
                  <a:lnTo>
                    <a:pt x="786" y="116"/>
                  </a:lnTo>
                  <a:lnTo>
                    <a:pt x="803" y="118"/>
                  </a:lnTo>
                  <a:lnTo>
                    <a:pt x="803" y="118"/>
                  </a:lnTo>
                  <a:close/>
                  <a:moveTo>
                    <a:pt x="732" y="109"/>
                  </a:moveTo>
                  <a:lnTo>
                    <a:pt x="730" y="125"/>
                  </a:lnTo>
                  <a:lnTo>
                    <a:pt x="713" y="123"/>
                  </a:lnTo>
                  <a:lnTo>
                    <a:pt x="716" y="106"/>
                  </a:lnTo>
                  <a:lnTo>
                    <a:pt x="732" y="109"/>
                  </a:lnTo>
                  <a:lnTo>
                    <a:pt x="732" y="109"/>
                  </a:lnTo>
                  <a:close/>
                  <a:moveTo>
                    <a:pt x="661" y="97"/>
                  </a:moveTo>
                  <a:lnTo>
                    <a:pt x="659" y="116"/>
                  </a:lnTo>
                  <a:lnTo>
                    <a:pt x="640" y="113"/>
                  </a:lnTo>
                  <a:lnTo>
                    <a:pt x="642" y="94"/>
                  </a:lnTo>
                  <a:lnTo>
                    <a:pt x="661" y="97"/>
                  </a:lnTo>
                  <a:lnTo>
                    <a:pt x="661" y="97"/>
                  </a:lnTo>
                  <a:close/>
                  <a:moveTo>
                    <a:pt x="590" y="87"/>
                  </a:moveTo>
                  <a:lnTo>
                    <a:pt x="588" y="104"/>
                  </a:lnTo>
                  <a:lnTo>
                    <a:pt x="569" y="102"/>
                  </a:lnTo>
                  <a:lnTo>
                    <a:pt x="572" y="85"/>
                  </a:lnTo>
                  <a:lnTo>
                    <a:pt x="590" y="87"/>
                  </a:lnTo>
                  <a:lnTo>
                    <a:pt x="590" y="87"/>
                  </a:lnTo>
                  <a:close/>
                  <a:moveTo>
                    <a:pt x="520" y="76"/>
                  </a:moveTo>
                  <a:lnTo>
                    <a:pt x="517" y="94"/>
                  </a:lnTo>
                  <a:lnTo>
                    <a:pt x="498" y="92"/>
                  </a:lnTo>
                  <a:lnTo>
                    <a:pt x="501" y="73"/>
                  </a:lnTo>
                  <a:lnTo>
                    <a:pt x="520" y="76"/>
                  </a:lnTo>
                  <a:lnTo>
                    <a:pt x="520" y="76"/>
                  </a:lnTo>
                  <a:close/>
                  <a:moveTo>
                    <a:pt x="449" y="66"/>
                  </a:moveTo>
                  <a:lnTo>
                    <a:pt x="444" y="85"/>
                  </a:lnTo>
                  <a:lnTo>
                    <a:pt x="427" y="80"/>
                  </a:lnTo>
                  <a:lnTo>
                    <a:pt x="430" y="64"/>
                  </a:lnTo>
                  <a:lnTo>
                    <a:pt x="449" y="66"/>
                  </a:lnTo>
                  <a:lnTo>
                    <a:pt x="449" y="66"/>
                  </a:lnTo>
                  <a:close/>
                  <a:moveTo>
                    <a:pt x="375" y="57"/>
                  </a:moveTo>
                  <a:lnTo>
                    <a:pt x="373" y="73"/>
                  </a:lnTo>
                  <a:lnTo>
                    <a:pt x="357" y="71"/>
                  </a:lnTo>
                  <a:lnTo>
                    <a:pt x="359" y="52"/>
                  </a:lnTo>
                  <a:lnTo>
                    <a:pt x="375" y="57"/>
                  </a:lnTo>
                  <a:lnTo>
                    <a:pt x="375" y="57"/>
                  </a:lnTo>
                  <a:close/>
                  <a:moveTo>
                    <a:pt x="305" y="45"/>
                  </a:moveTo>
                  <a:lnTo>
                    <a:pt x="302" y="64"/>
                  </a:lnTo>
                  <a:lnTo>
                    <a:pt x="286" y="61"/>
                  </a:lnTo>
                  <a:lnTo>
                    <a:pt x="288" y="43"/>
                  </a:lnTo>
                  <a:lnTo>
                    <a:pt x="305" y="45"/>
                  </a:lnTo>
                  <a:lnTo>
                    <a:pt x="305" y="45"/>
                  </a:lnTo>
                  <a:close/>
                  <a:moveTo>
                    <a:pt x="234" y="35"/>
                  </a:moveTo>
                  <a:lnTo>
                    <a:pt x="231" y="52"/>
                  </a:lnTo>
                  <a:lnTo>
                    <a:pt x="213" y="50"/>
                  </a:lnTo>
                  <a:lnTo>
                    <a:pt x="217" y="33"/>
                  </a:lnTo>
                  <a:lnTo>
                    <a:pt x="234" y="35"/>
                  </a:lnTo>
                  <a:lnTo>
                    <a:pt x="234" y="35"/>
                  </a:lnTo>
                  <a:close/>
                  <a:moveTo>
                    <a:pt x="163" y="24"/>
                  </a:moveTo>
                  <a:lnTo>
                    <a:pt x="161" y="43"/>
                  </a:lnTo>
                  <a:lnTo>
                    <a:pt x="142" y="40"/>
                  </a:lnTo>
                  <a:lnTo>
                    <a:pt x="144" y="21"/>
                  </a:lnTo>
                  <a:lnTo>
                    <a:pt x="163" y="24"/>
                  </a:lnTo>
                  <a:lnTo>
                    <a:pt x="163" y="24"/>
                  </a:lnTo>
                  <a:close/>
                  <a:moveTo>
                    <a:pt x="92" y="14"/>
                  </a:moveTo>
                  <a:lnTo>
                    <a:pt x="90" y="31"/>
                  </a:lnTo>
                  <a:lnTo>
                    <a:pt x="71" y="28"/>
                  </a:lnTo>
                  <a:lnTo>
                    <a:pt x="73" y="12"/>
                  </a:lnTo>
                  <a:lnTo>
                    <a:pt x="92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98" name="Freeform 514"/>
            <p:cNvSpPr>
              <a:spLocks noEditPoints="1"/>
            </p:cNvSpPr>
            <p:nvPr/>
          </p:nvSpPr>
          <p:spPr bwMode="auto">
            <a:xfrm>
              <a:off x="6208713" y="5260975"/>
              <a:ext cx="1492250" cy="325438"/>
            </a:xfrm>
            <a:custGeom>
              <a:avLst/>
              <a:gdLst>
                <a:gd name="T0" fmla="*/ 921 w 940"/>
                <a:gd name="T1" fmla="*/ 184 h 205"/>
                <a:gd name="T2" fmla="*/ 935 w 940"/>
                <a:gd name="T3" fmla="*/ 205 h 205"/>
                <a:gd name="T4" fmla="*/ 919 w 940"/>
                <a:gd name="T5" fmla="*/ 200 h 205"/>
                <a:gd name="T6" fmla="*/ 5 w 940"/>
                <a:gd name="T7" fmla="*/ 0 h 205"/>
                <a:gd name="T8" fmla="*/ 19 w 940"/>
                <a:gd name="T9" fmla="*/ 21 h 205"/>
                <a:gd name="T10" fmla="*/ 0 w 940"/>
                <a:gd name="T11" fmla="*/ 18 h 205"/>
                <a:gd name="T12" fmla="*/ 75 w 940"/>
                <a:gd name="T13" fmla="*/ 14 h 205"/>
                <a:gd name="T14" fmla="*/ 90 w 940"/>
                <a:gd name="T15" fmla="*/ 35 h 205"/>
                <a:gd name="T16" fmla="*/ 71 w 940"/>
                <a:gd name="T17" fmla="*/ 33 h 205"/>
                <a:gd name="T18" fmla="*/ 146 w 940"/>
                <a:gd name="T19" fmla="*/ 28 h 205"/>
                <a:gd name="T20" fmla="*/ 160 w 940"/>
                <a:gd name="T21" fmla="*/ 49 h 205"/>
                <a:gd name="T22" fmla="*/ 142 w 940"/>
                <a:gd name="T23" fmla="*/ 47 h 205"/>
                <a:gd name="T24" fmla="*/ 217 w 940"/>
                <a:gd name="T25" fmla="*/ 42 h 205"/>
                <a:gd name="T26" fmla="*/ 231 w 940"/>
                <a:gd name="T27" fmla="*/ 63 h 205"/>
                <a:gd name="T28" fmla="*/ 212 w 940"/>
                <a:gd name="T29" fmla="*/ 59 h 205"/>
                <a:gd name="T30" fmla="*/ 286 w 940"/>
                <a:gd name="T31" fmla="*/ 56 h 205"/>
                <a:gd name="T32" fmla="*/ 300 w 940"/>
                <a:gd name="T33" fmla="*/ 77 h 205"/>
                <a:gd name="T34" fmla="*/ 283 w 940"/>
                <a:gd name="T35" fmla="*/ 73 h 205"/>
                <a:gd name="T36" fmla="*/ 356 w 940"/>
                <a:gd name="T37" fmla="*/ 70 h 205"/>
                <a:gd name="T38" fmla="*/ 371 w 940"/>
                <a:gd name="T39" fmla="*/ 92 h 205"/>
                <a:gd name="T40" fmla="*/ 354 w 940"/>
                <a:gd name="T41" fmla="*/ 87 h 205"/>
                <a:gd name="T42" fmla="*/ 427 w 940"/>
                <a:gd name="T43" fmla="*/ 85 h 205"/>
                <a:gd name="T44" fmla="*/ 442 w 940"/>
                <a:gd name="T45" fmla="*/ 106 h 205"/>
                <a:gd name="T46" fmla="*/ 425 w 940"/>
                <a:gd name="T47" fmla="*/ 101 h 205"/>
                <a:gd name="T48" fmla="*/ 498 w 940"/>
                <a:gd name="T49" fmla="*/ 99 h 205"/>
                <a:gd name="T50" fmla="*/ 512 w 940"/>
                <a:gd name="T51" fmla="*/ 120 h 205"/>
                <a:gd name="T52" fmla="*/ 496 w 940"/>
                <a:gd name="T53" fmla="*/ 115 h 205"/>
                <a:gd name="T54" fmla="*/ 569 w 940"/>
                <a:gd name="T55" fmla="*/ 113 h 205"/>
                <a:gd name="T56" fmla="*/ 583 w 940"/>
                <a:gd name="T57" fmla="*/ 134 h 205"/>
                <a:gd name="T58" fmla="*/ 567 w 940"/>
                <a:gd name="T59" fmla="*/ 129 h 205"/>
                <a:gd name="T60" fmla="*/ 640 w 940"/>
                <a:gd name="T61" fmla="*/ 127 h 205"/>
                <a:gd name="T62" fmla="*/ 654 w 940"/>
                <a:gd name="T63" fmla="*/ 148 h 205"/>
                <a:gd name="T64" fmla="*/ 635 w 940"/>
                <a:gd name="T65" fmla="*/ 144 h 205"/>
                <a:gd name="T66" fmla="*/ 711 w 940"/>
                <a:gd name="T67" fmla="*/ 141 h 205"/>
                <a:gd name="T68" fmla="*/ 725 w 940"/>
                <a:gd name="T69" fmla="*/ 163 h 205"/>
                <a:gd name="T70" fmla="*/ 706 w 940"/>
                <a:gd name="T71" fmla="*/ 158 h 205"/>
                <a:gd name="T72" fmla="*/ 782 w 940"/>
                <a:gd name="T73" fmla="*/ 155 h 205"/>
                <a:gd name="T74" fmla="*/ 796 w 940"/>
                <a:gd name="T75" fmla="*/ 177 h 205"/>
                <a:gd name="T76" fmla="*/ 777 w 940"/>
                <a:gd name="T77" fmla="*/ 172 h 205"/>
                <a:gd name="T78" fmla="*/ 852 w 940"/>
                <a:gd name="T79" fmla="*/ 170 h 205"/>
                <a:gd name="T80" fmla="*/ 867 w 940"/>
                <a:gd name="T81" fmla="*/ 191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40" h="205">
                  <a:moveTo>
                    <a:pt x="919" y="200"/>
                  </a:moveTo>
                  <a:lnTo>
                    <a:pt x="921" y="184"/>
                  </a:lnTo>
                  <a:lnTo>
                    <a:pt x="940" y="186"/>
                  </a:lnTo>
                  <a:lnTo>
                    <a:pt x="935" y="205"/>
                  </a:lnTo>
                  <a:lnTo>
                    <a:pt x="919" y="200"/>
                  </a:lnTo>
                  <a:lnTo>
                    <a:pt x="919" y="200"/>
                  </a:lnTo>
                  <a:close/>
                  <a:moveTo>
                    <a:pt x="0" y="18"/>
                  </a:moveTo>
                  <a:lnTo>
                    <a:pt x="5" y="0"/>
                  </a:lnTo>
                  <a:lnTo>
                    <a:pt x="21" y="4"/>
                  </a:lnTo>
                  <a:lnTo>
                    <a:pt x="19" y="21"/>
                  </a:lnTo>
                  <a:lnTo>
                    <a:pt x="0" y="18"/>
                  </a:lnTo>
                  <a:lnTo>
                    <a:pt x="0" y="18"/>
                  </a:lnTo>
                  <a:close/>
                  <a:moveTo>
                    <a:pt x="71" y="33"/>
                  </a:moveTo>
                  <a:lnTo>
                    <a:pt x="75" y="14"/>
                  </a:lnTo>
                  <a:lnTo>
                    <a:pt x="92" y="18"/>
                  </a:lnTo>
                  <a:lnTo>
                    <a:pt x="90" y="35"/>
                  </a:lnTo>
                  <a:lnTo>
                    <a:pt x="71" y="33"/>
                  </a:lnTo>
                  <a:lnTo>
                    <a:pt x="71" y="33"/>
                  </a:lnTo>
                  <a:close/>
                  <a:moveTo>
                    <a:pt x="142" y="47"/>
                  </a:moveTo>
                  <a:lnTo>
                    <a:pt x="146" y="28"/>
                  </a:lnTo>
                  <a:lnTo>
                    <a:pt x="163" y="33"/>
                  </a:lnTo>
                  <a:lnTo>
                    <a:pt x="160" y="49"/>
                  </a:lnTo>
                  <a:lnTo>
                    <a:pt x="142" y="47"/>
                  </a:lnTo>
                  <a:lnTo>
                    <a:pt x="142" y="47"/>
                  </a:lnTo>
                  <a:close/>
                  <a:moveTo>
                    <a:pt x="212" y="59"/>
                  </a:moveTo>
                  <a:lnTo>
                    <a:pt x="217" y="42"/>
                  </a:lnTo>
                  <a:lnTo>
                    <a:pt x="234" y="47"/>
                  </a:lnTo>
                  <a:lnTo>
                    <a:pt x="231" y="63"/>
                  </a:lnTo>
                  <a:lnTo>
                    <a:pt x="212" y="59"/>
                  </a:lnTo>
                  <a:lnTo>
                    <a:pt x="212" y="59"/>
                  </a:lnTo>
                  <a:close/>
                  <a:moveTo>
                    <a:pt x="283" y="73"/>
                  </a:moveTo>
                  <a:lnTo>
                    <a:pt x="286" y="56"/>
                  </a:lnTo>
                  <a:lnTo>
                    <a:pt x="305" y="59"/>
                  </a:lnTo>
                  <a:lnTo>
                    <a:pt x="300" y="77"/>
                  </a:lnTo>
                  <a:lnTo>
                    <a:pt x="283" y="73"/>
                  </a:lnTo>
                  <a:lnTo>
                    <a:pt x="283" y="73"/>
                  </a:lnTo>
                  <a:close/>
                  <a:moveTo>
                    <a:pt x="354" y="87"/>
                  </a:moveTo>
                  <a:lnTo>
                    <a:pt x="356" y="70"/>
                  </a:lnTo>
                  <a:lnTo>
                    <a:pt x="375" y="73"/>
                  </a:lnTo>
                  <a:lnTo>
                    <a:pt x="371" y="92"/>
                  </a:lnTo>
                  <a:lnTo>
                    <a:pt x="354" y="87"/>
                  </a:lnTo>
                  <a:lnTo>
                    <a:pt x="354" y="87"/>
                  </a:lnTo>
                  <a:close/>
                  <a:moveTo>
                    <a:pt x="425" y="101"/>
                  </a:moveTo>
                  <a:lnTo>
                    <a:pt x="427" y="85"/>
                  </a:lnTo>
                  <a:lnTo>
                    <a:pt x="446" y="87"/>
                  </a:lnTo>
                  <a:lnTo>
                    <a:pt x="442" y="106"/>
                  </a:lnTo>
                  <a:lnTo>
                    <a:pt x="425" y="101"/>
                  </a:lnTo>
                  <a:lnTo>
                    <a:pt x="425" y="101"/>
                  </a:lnTo>
                  <a:close/>
                  <a:moveTo>
                    <a:pt x="496" y="115"/>
                  </a:moveTo>
                  <a:lnTo>
                    <a:pt x="498" y="99"/>
                  </a:lnTo>
                  <a:lnTo>
                    <a:pt x="517" y="101"/>
                  </a:lnTo>
                  <a:lnTo>
                    <a:pt x="512" y="120"/>
                  </a:lnTo>
                  <a:lnTo>
                    <a:pt x="496" y="115"/>
                  </a:lnTo>
                  <a:lnTo>
                    <a:pt x="496" y="115"/>
                  </a:lnTo>
                  <a:close/>
                  <a:moveTo>
                    <a:pt x="567" y="129"/>
                  </a:moveTo>
                  <a:lnTo>
                    <a:pt x="569" y="113"/>
                  </a:lnTo>
                  <a:lnTo>
                    <a:pt x="588" y="115"/>
                  </a:lnTo>
                  <a:lnTo>
                    <a:pt x="583" y="134"/>
                  </a:lnTo>
                  <a:lnTo>
                    <a:pt x="567" y="129"/>
                  </a:lnTo>
                  <a:lnTo>
                    <a:pt x="567" y="129"/>
                  </a:lnTo>
                  <a:close/>
                  <a:moveTo>
                    <a:pt x="635" y="144"/>
                  </a:moveTo>
                  <a:lnTo>
                    <a:pt x="640" y="127"/>
                  </a:lnTo>
                  <a:lnTo>
                    <a:pt x="656" y="129"/>
                  </a:lnTo>
                  <a:lnTo>
                    <a:pt x="654" y="148"/>
                  </a:lnTo>
                  <a:lnTo>
                    <a:pt x="635" y="144"/>
                  </a:lnTo>
                  <a:lnTo>
                    <a:pt x="635" y="144"/>
                  </a:lnTo>
                  <a:close/>
                  <a:moveTo>
                    <a:pt x="706" y="158"/>
                  </a:moveTo>
                  <a:lnTo>
                    <a:pt x="711" y="141"/>
                  </a:lnTo>
                  <a:lnTo>
                    <a:pt x="727" y="144"/>
                  </a:lnTo>
                  <a:lnTo>
                    <a:pt x="725" y="163"/>
                  </a:lnTo>
                  <a:lnTo>
                    <a:pt x="706" y="158"/>
                  </a:lnTo>
                  <a:lnTo>
                    <a:pt x="706" y="158"/>
                  </a:lnTo>
                  <a:close/>
                  <a:moveTo>
                    <a:pt x="777" y="172"/>
                  </a:moveTo>
                  <a:lnTo>
                    <a:pt x="782" y="155"/>
                  </a:lnTo>
                  <a:lnTo>
                    <a:pt x="798" y="158"/>
                  </a:lnTo>
                  <a:lnTo>
                    <a:pt x="796" y="177"/>
                  </a:lnTo>
                  <a:lnTo>
                    <a:pt x="777" y="172"/>
                  </a:lnTo>
                  <a:lnTo>
                    <a:pt x="777" y="172"/>
                  </a:lnTo>
                  <a:close/>
                  <a:moveTo>
                    <a:pt x="848" y="186"/>
                  </a:moveTo>
                  <a:lnTo>
                    <a:pt x="852" y="170"/>
                  </a:lnTo>
                  <a:lnTo>
                    <a:pt x="869" y="172"/>
                  </a:lnTo>
                  <a:lnTo>
                    <a:pt x="867" y="191"/>
                  </a:lnTo>
                  <a:lnTo>
                    <a:pt x="848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99" name="Freeform 515"/>
            <p:cNvSpPr>
              <a:spLocks noEditPoints="1"/>
            </p:cNvSpPr>
            <p:nvPr/>
          </p:nvSpPr>
          <p:spPr bwMode="auto">
            <a:xfrm>
              <a:off x="6084888" y="3268663"/>
              <a:ext cx="134938" cy="1968500"/>
            </a:xfrm>
            <a:custGeom>
              <a:avLst/>
              <a:gdLst>
                <a:gd name="T0" fmla="*/ 0 w 85"/>
                <a:gd name="T1" fmla="*/ 19 h 1240"/>
                <a:gd name="T2" fmla="*/ 19 w 85"/>
                <a:gd name="T3" fmla="*/ 0 h 1240"/>
                <a:gd name="T4" fmla="*/ 19 w 85"/>
                <a:gd name="T5" fmla="*/ 17 h 1240"/>
                <a:gd name="T6" fmla="*/ 66 w 85"/>
                <a:gd name="T7" fmla="*/ 1240 h 1240"/>
                <a:gd name="T8" fmla="*/ 83 w 85"/>
                <a:gd name="T9" fmla="*/ 1221 h 1240"/>
                <a:gd name="T10" fmla="*/ 85 w 85"/>
                <a:gd name="T11" fmla="*/ 1240 h 1240"/>
                <a:gd name="T12" fmla="*/ 61 w 85"/>
                <a:gd name="T13" fmla="*/ 1170 h 1240"/>
                <a:gd name="T14" fmla="*/ 80 w 85"/>
                <a:gd name="T15" fmla="*/ 1151 h 1240"/>
                <a:gd name="T16" fmla="*/ 80 w 85"/>
                <a:gd name="T17" fmla="*/ 1167 h 1240"/>
                <a:gd name="T18" fmla="*/ 59 w 85"/>
                <a:gd name="T19" fmla="*/ 1096 h 1240"/>
                <a:gd name="T20" fmla="*/ 75 w 85"/>
                <a:gd name="T21" fmla="*/ 1077 h 1240"/>
                <a:gd name="T22" fmla="*/ 75 w 85"/>
                <a:gd name="T23" fmla="*/ 1096 h 1240"/>
                <a:gd name="T24" fmla="*/ 54 w 85"/>
                <a:gd name="T25" fmla="*/ 1025 h 1240"/>
                <a:gd name="T26" fmla="*/ 71 w 85"/>
                <a:gd name="T27" fmla="*/ 1007 h 1240"/>
                <a:gd name="T28" fmla="*/ 73 w 85"/>
                <a:gd name="T29" fmla="*/ 1025 h 1240"/>
                <a:gd name="T30" fmla="*/ 52 w 85"/>
                <a:gd name="T31" fmla="*/ 955 h 1240"/>
                <a:gd name="T32" fmla="*/ 68 w 85"/>
                <a:gd name="T33" fmla="*/ 933 h 1240"/>
                <a:gd name="T34" fmla="*/ 68 w 85"/>
                <a:gd name="T35" fmla="*/ 952 h 1240"/>
                <a:gd name="T36" fmla="*/ 47 w 85"/>
                <a:gd name="T37" fmla="*/ 881 h 1240"/>
                <a:gd name="T38" fmla="*/ 64 w 85"/>
                <a:gd name="T39" fmla="*/ 862 h 1240"/>
                <a:gd name="T40" fmla="*/ 66 w 85"/>
                <a:gd name="T41" fmla="*/ 881 h 1240"/>
                <a:gd name="T42" fmla="*/ 42 w 85"/>
                <a:gd name="T43" fmla="*/ 810 h 1240"/>
                <a:gd name="T44" fmla="*/ 59 w 85"/>
                <a:gd name="T45" fmla="*/ 792 h 1240"/>
                <a:gd name="T46" fmla="*/ 61 w 85"/>
                <a:gd name="T47" fmla="*/ 808 h 1240"/>
                <a:gd name="T48" fmla="*/ 40 w 85"/>
                <a:gd name="T49" fmla="*/ 737 h 1240"/>
                <a:gd name="T50" fmla="*/ 57 w 85"/>
                <a:gd name="T51" fmla="*/ 718 h 1240"/>
                <a:gd name="T52" fmla="*/ 57 w 85"/>
                <a:gd name="T53" fmla="*/ 737 h 1240"/>
                <a:gd name="T54" fmla="*/ 35 w 85"/>
                <a:gd name="T55" fmla="*/ 666 h 1240"/>
                <a:gd name="T56" fmla="*/ 52 w 85"/>
                <a:gd name="T57" fmla="*/ 647 h 1240"/>
                <a:gd name="T58" fmla="*/ 54 w 85"/>
                <a:gd name="T59" fmla="*/ 664 h 1240"/>
                <a:gd name="T60" fmla="*/ 31 w 85"/>
                <a:gd name="T61" fmla="*/ 593 h 1240"/>
                <a:gd name="T62" fmla="*/ 49 w 85"/>
                <a:gd name="T63" fmla="*/ 574 h 1240"/>
                <a:gd name="T64" fmla="*/ 49 w 85"/>
                <a:gd name="T65" fmla="*/ 593 h 1240"/>
                <a:gd name="T66" fmla="*/ 28 w 85"/>
                <a:gd name="T67" fmla="*/ 522 h 1240"/>
                <a:gd name="T68" fmla="*/ 45 w 85"/>
                <a:gd name="T69" fmla="*/ 503 h 1240"/>
                <a:gd name="T70" fmla="*/ 45 w 85"/>
                <a:gd name="T71" fmla="*/ 522 h 1240"/>
                <a:gd name="T72" fmla="*/ 24 w 85"/>
                <a:gd name="T73" fmla="*/ 449 h 1240"/>
                <a:gd name="T74" fmla="*/ 40 w 85"/>
                <a:gd name="T75" fmla="*/ 430 h 1240"/>
                <a:gd name="T76" fmla="*/ 42 w 85"/>
                <a:gd name="T77" fmla="*/ 449 h 1240"/>
                <a:gd name="T78" fmla="*/ 21 w 85"/>
                <a:gd name="T79" fmla="*/ 378 h 1240"/>
                <a:gd name="T80" fmla="*/ 38 w 85"/>
                <a:gd name="T81" fmla="*/ 359 h 1240"/>
                <a:gd name="T82" fmla="*/ 38 w 85"/>
                <a:gd name="T83" fmla="*/ 378 h 1240"/>
                <a:gd name="T84" fmla="*/ 16 w 85"/>
                <a:gd name="T85" fmla="*/ 307 h 1240"/>
                <a:gd name="T86" fmla="*/ 33 w 85"/>
                <a:gd name="T87" fmla="*/ 288 h 1240"/>
                <a:gd name="T88" fmla="*/ 35 w 85"/>
                <a:gd name="T89" fmla="*/ 305 h 1240"/>
                <a:gd name="T90" fmla="*/ 12 w 85"/>
                <a:gd name="T91" fmla="*/ 234 h 1240"/>
                <a:gd name="T92" fmla="*/ 28 w 85"/>
                <a:gd name="T93" fmla="*/ 215 h 1240"/>
                <a:gd name="T94" fmla="*/ 31 w 85"/>
                <a:gd name="T95" fmla="*/ 234 h 1240"/>
                <a:gd name="T96" fmla="*/ 9 w 85"/>
                <a:gd name="T97" fmla="*/ 163 h 1240"/>
                <a:gd name="T98" fmla="*/ 26 w 85"/>
                <a:gd name="T99" fmla="*/ 144 h 1240"/>
                <a:gd name="T100" fmla="*/ 26 w 85"/>
                <a:gd name="T101" fmla="*/ 161 h 1240"/>
                <a:gd name="T102" fmla="*/ 5 w 85"/>
                <a:gd name="T103" fmla="*/ 90 h 1240"/>
                <a:gd name="T104" fmla="*/ 21 w 85"/>
                <a:gd name="T105" fmla="*/ 71 h 1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5" h="1240">
                  <a:moveTo>
                    <a:pt x="19" y="17"/>
                  </a:moveTo>
                  <a:lnTo>
                    <a:pt x="0" y="19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17"/>
                  </a:lnTo>
                  <a:lnTo>
                    <a:pt x="19" y="17"/>
                  </a:lnTo>
                  <a:close/>
                  <a:moveTo>
                    <a:pt x="85" y="1240"/>
                  </a:moveTo>
                  <a:lnTo>
                    <a:pt x="66" y="1240"/>
                  </a:lnTo>
                  <a:lnTo>
                    <a:pt x="66" y="1224"/>
                  </a:lnTo>
                  <a:lnTo>
                    <a:pt x="83" y="1221"/>
                  </a:lnTo>
                  <a:lnTo>
                    <a:pt x="85" y="1240"/>
                  </a:lnTo>
                  <a:lnTo>
                    <a:pt x="85" y="1240"/>
                  </a:lnTo>
                  <a:close/>
                  <a:moveTo>
                    <a:pt x="80" y="1167"/>
                  </a:moveTo>
                  <a:lnTo>
                    <a:pt x="61" y="1170"/>
                  </a:lnTo>
                  <a:lnTo>
                    <a:pt x="61" y="1151"/>
                  </a:lnTo>
                  <a:lnTo>
                    <a:pt x="80" y="1151"/>
                  </a:lnTo>
                  <a:lnTo>
                    <a:pt x="80" y="1167"/>
                  </a:lnTo>
                  <a:lnTo>
                    <a:pt x="80" y="1167"/>
                  </a:lnTo>
                  <a:close/>
                  <a:moveTo>
                    <a:pt x="75" y="1096"/>
                  </a:moveTo>
                  <a:lnTo>
                    <a:pt x="59" y="1096"/>
                  </a:lnTo>
                  <a:lnTo>
                    <a:pt x="57" y="1080"/>
                  </a:lnTo>
                  <a:lnTo>
                    <a:pt x="75" y="1077"/>
                  </a:lnTo>
                  <a:lnTo>
                    <a:pt x="75" y="1096"/>
                  </a:lnTo>
                  <a:lnTo>
                    <a:pt x="75" y="1096"/>
                  </a:lnTo>
                  <a:close/>
                  <a:moveTo>
                    <a:pt x="73" y="1025"/>
                  </a:moveTo>
                  <a:lnTo>
                    <a:pt x="54" y="1025"/>
                  </a:lnTo>
                  <a:lnTo>
                    <a:pt x="54" y="1007"/>
                  </a:lnTo>
                  <a:lnTo>
                    <a:pt x="71" y="1007"/>
                  </a:lnTo>
                  <a:lnTo>
                    <a:pt x="73" y="1025"/>
                  </a:lnTo>
                  <a:lnTo>
                    <a:pt x="73" y="1025"/>
                  </a:lnTo>
                  <a:close/>
                  <a:moveTo>
                    <a:pt x="68" y="952"/>
                  </a:moveTo>
                  <a:lnTo>
                    <a:pt x="52" y="955"/>
                  </a:lnTo>
                  <a:lnTo>
                    <a:pt x="49" y="936"/>
                  </a:lnTo>
                  <a:lnTo>
                    <a:pt x="68" y="933"/>
                  </a:lnTo>
                  <a:lnTo>
                    <a:pt x="68" y="952"/>
                  </a:lnTo>
                  <a:lnTo>
                    <a:pt x="68" y="952"/>
                  </a:lnTo>
                  <a:close/>
                  <a:moveTo>
                    <a:pt x="66" y="881"/>
                  </a:moveTo>
                  <a:lnTo>
                    <a:pt x="47" y="881"/>
                  </a:lnTo>
                  <a:lnTo>
                    <a:pt x="45" y="862"/>
                  </a:lnTo>
                  <a:lnTo>
                    <a:pt x="64" y="862"/>
                  </a:lnTo>
                  <a:lnTo>
                    <a:pt x="66" y="881"/>
                  </a:lnTo>
                  <a:lnTo>
                    <a:pt x="66" y="881"/>
                  </a:lnTo>
                  <a:close/>
                  <a:moveTo>
                    <a:pt x="61" y="808"/>
                  </a:moveTo>
                  <a:lnTo>
                    <a:pt x="42" y="810"/>
                  </a:lnTo>
                  <a:lnTo>
                    <a:pt x="42" y="792"/>
                  </a:lnTo>
                  <a:lnTo>
                    <a:pt x="59" y="792"/>
                  </a:lnTo>
                  <a:lnTo>
                    <a:pt x="61" y="808"/>
                  </a:lnTo>
                  <a:lnTo>
                    <a:pt x="61" y="808"/>
                  </a:lnTo>
                  <a:close/>
                  <a:moveTo>
                    <a:pt x="57" y="737"/>
                  </a:moveTo>
                  <a:lnTo>
                    <a:pt x="40" y="737"/>
                  </a:lnTo>
                  <a:lnTo>
                    <a:pt x="38" y="721"/>
                  </a:lnTo>
                  <a:lnTo>
                    <a:pt x="57" y="718"/>
                  </a:lnTo>
                  <a:lnTo>
                    <a:pt x="57" y="737"/>
                  </a:lnTo>
                  <a:lnTo>
                    <a:pt x="57" y="737"/>
                  </a:lnTo>
                  <a:close/>
                  <a:moveTo>
                    <a:pt x="54" y="664"/>
                  </a:moveTo>
                  <a:lnTo>
                    <a:pt x="35" y="666"/>
                  </a:lnTo>
                  <a:lnTo>
                    <a:pt x="35" y="647"/>
                  </a:lnTo>
                  <a:lnTo>
                    <a:pt x="52" y="647"/>
                  </a:lnTo>
                  <a:lnTo>
                    <a:pt x="54" y="664"/>
                  </a:lnTo>
                  <a:lnTo>
                    <a:pt x="54" y="664"/>
                  </a:lnTo>
                  <a:close/>
                  <a:moveTo>
                    <a:pt x="49" y="593"/>
                  </a:moveTo>
                  <a:lnTo>
                    <a:pt x="31" y="593"/>
                  </a:lnTo>
                  <a:lnTo>
                    <a:pt x="31" y="577"/>
                  </a:lnTo>
                  <a:lnTo>
                    <a:pt x="49" y="574"/>
                  </a:lnTo>
                  <a:lnTo>
                    <a:pt x="49" y="593"/>
                  </a:lnTo>
                  <a:lnTo>
                    <a:pt x="49" y="593"/>
                  </a:lnTo>
                  <a:close/>
                  <a:moveTo>
                    <a:pt x="45" y="522"/>
                  </a:moveTo>
                  <a:lnTo>
                    <a:pt x="28" y="522"/>
                  </a:lnTo>
                  <a:lnTo>
                    <a:pt x="26" y="503"/>
                  </a:lnTo>
                  <a:lnTo>
                    <a:pt x="45" y="503"/>
                  </a:lnTo>
                  <a:lnTo>
                    <a:pt x="45" y="522"/>
                  </a:lnTo>
                  <a:lnTo>
                    <a:pt x="45" y="522"/>
                  </a:lnTo>
                  <a:close/>
                  <a:moveTo>
                    <a:pt x="42" y="449"/>
                  </a:moveTo>
                  <a:lnTo>
                    <a:pt x="24" y="449"/>
                  </a:lnTo>
                  <a:lnTo>
                    <a:pt x="24" y="433"/>
                  </a:lnTo>
                  <a:lnTo>
                    <a:pt x="40" y="430"/>
                  </a:lnTo>
                  <a:lnTo>
                    <a:pt x="42" y="449"/>
                  </a:lnTo>
                  <a:lnTo>
                    <a:pt x="42" y="449"/>
                  </a:lnTo>
                  <a:close/>
                  <a:moveTo>
                    <a:pt x="38" y="378"/>
                  </a:moveTo>
                  <a:lnTo>
                    <a:pt x="21" y="378"/>
                  </a:lnTo>
                  <a:lnTo>
                    <a:pt x="19" y="359"/>
                  </a:lnTo>
                  <a:lnTo>
                    <a:pt x="38" y="359"/>
                  </a:lnTo>
                  <a:lnTo>
                    <a:pt x="38" y="378"/>
                  </a:lnTo>
                  <a:lnTo>
                    <a:pt x="38" y="378"/>
                  </a:lnTo>
                  <a:close/>
                  <a:moveTo>
                    <a:pt x="35" y="305"/>
                  </a:moveTo>
                  <a:lnTo>
                    <a:pt x="16" y="307"/>
                  </a:lnTo>
                  <a:lnTo>
                    <a:pt x="14" y="288"/>
                  </a:lnTo>
                  <a:lnTo>
                    <a:pt x="33" y="288"/>
                  </a:lnTo>
                  <a:lnTo>
                    <a:pt x="35" y="305"/>
                  </a:lnTo>
                  <a:lnTo>
                    <a:pt x="35" y="305"/>
                  </a:lnTo>
                  <a:close/>
                  <a:moveTo>
                    <a:pt x="31" y="234"/>
                  </a:moveTo>
                  <a:lnTo>
                    <a:pt x="12" y="234"/>
                  </a:lnTo>
                  <a:lnTo>
                    <a:pt x="12" y="218"/>
                  </a:lnTo>
                  <a:lnTo>
                    <a:pt x="28" y="215"/>
                  </a:lnTo>
                  <a:lnTo>
                    <a:pt x="31" y="234"/>
                  </a:lnTo>
                  <a:lnTo>
                    <a:pt x="31" y="234"/>
                  </a:lnTo>
                  <a:close/>
                  <a:moveTo>
                    <a:pt x="26" y="161"/>
                  </a:moveTo>
                  <a:lnTo>
                    <a:pt x="9" y="163"/>
                  </a:lnTo>
                  <a:lnTo>
                    <a:pt x="7" y="144"/>
                  </a:lnTo>
                  <a:lnTo>
                    <a:pt x="26" y="144"/>
                  </a:lnTo>
                  <a:lnTo>
                    <a:pt x="26" y="161"/>
                  </a:lnTo>
                  <a:lnTo>
                    <a:pt x="26" y="161"/>
                  </a:lnTo>
                  <a:close/>
                  <a:moveTo>
                    <a:pt x="24" y="90"/>
                  </a:moveTo>
                  <a:lnTo>
                    <a:pt x="5" y="90"/>
                  </a:lnTo>
                  <a:lnTo>
                    <a:pt x="5" y="73"/>
                  </a:lnTo>
                  <a:lnTo>
                    <a:pt x="21" y="71"/>
                  </a:lnTo>
                  <a:lnTo>
                    <a:pt x="24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00" name="Freeform 516"/>
            <p:cNvSpPr>
              <a:spLocks noEditPoints="1"/>
            </p:cNvSpPr>
            <p:nvPr/>
          </p:nvSpPr>
          <p:spPr bwMode="auto">
            <a:xfrm>
              <a:off x="6099175" y="3284538"/>
              <a:ext cx="1508125" cy="63500"/>
            </a:xfrm>
            <a:custGeom>
              <a:avLst/>
              <a:gdLst>
                <a:gd name="T0" fmla="*/ 931 w 950"/>
                <a:gd name="T1" fmla="*/ 0 h 40"/>
                <a:gd name="T2" fmla="*/ 950 w 950"/>
                <a:gd name="T3" fmla="*/ 16 h 40"/>
                <a:gd name="T4" fmla="*/ 931 w 950"/>
                <a:gd name="T5" fmla="*/ 16 h 40"/>
                <a:gd name="T6" fmla="*/ 15 w 950"/>
                <a:gd name="T7" fmla="*/ 40 h 40"/>
                <a:gd name="T8" fmla="*/ 0 w 950"/>
                <a:gd name="T9" fmla="*/ 23 h 40"/>
                <a:gd name="T10" fmla="*/ 0 w 950"/>
                <a:gd name="T11" fmla="*/ 40 h 40"/>
                <a:gd name="T12" fmla="*/ 66 w 950"/>
                <a:gd name="T13" fmla="*/ 21 h 40"/>
                <a:gd name="T14" fmla="*/ 85 w 950"/>
                <a:gd name="T15" fmla="*/ 37 h 40"/>
                <a:gd name="T16" fmla="*/ 69 w 950"/>
                <a:gd name="T17" fmla="*/ 40 h 40"/>
                <a:gd name="T18" fmla="*/ 140 w 950"/>
                <a:gd name="T19" fmla="*/ 19 h 40"/>
                <a:gd name="T20" fmla="*/ 159 w 950"/>
                <a:gd name="T21" fmla="*/ 37 h 40"/>
                <a:gd name="T22" fmla="*/ 140 w 950"/>
                <a:gd name="T23" fmla="*/ 37 h 40"/>
                <a:gd name="T24" fmla="*/ 211 w 950"/>
                <a:gd name="T25" fmla="*/ 16 h 40"/>
                <a:gd name="T26" fmla="*/ 229 w 950"/>
                <a:gd name="T27" fmla="*/ 35 h 40"/>
                <a:gd name="T28" fmla="*/ 213 w 950"/>
                <a:gd name="T29" fmla="*/ 35 h 40"/>
                <a:gd name="T30" fmla="*/ 284 w 950"/>
                <a:gd name="T31" fmla="*/ 16 h 40"/>
                <a:gd name="T32" fmla="*/ 303 w 950"/>
                <a:gd name="T33" fmla="*/ 33 h 40"/>
                <a:gd name="T34" fmla="*/ 284 w 950"/>
                <a:gd name="T35" fmla="*/ 33 h 40"/>
                <a:gd name="T36" fmla="*/ 355 w 950"/>
                <a:gd name="T37" fmla="*/ 14 h 40"/>
                <a:gd name="T38" fmla="*/ 374 w 950"/>
                <a:gd name="T39" fmla="*/ 30 h 40"/>
                <a:gd name="T40" fmla="*/ 355 w 950"/>
                <a:gd name="T41" fmla="*/ 30 h 40"/>
                <a:gd name="T42" fmla="*/ 428 w 950"/>
                <a:gd name="T43" fmla="*/ 11 h 40"/>
                <a:gd name="T44" fmla="*/ 447 w 950"/>
                <a:gd name="T45" fmla="*/ 30 h 40"/>
                <a:gd name="T46" fmla="*/ 428 w 950"/>
                <a:gd name="T47" fmla="*/ 30 h 40"/>
                <a:gd name="T48" fmla="*/ 499 w 950"/>
                <a:gd name="T49" fmla="*/ 9 h 40"/>
                <a:gd name="T50" fmla="*/ 518 w 950"/>
                <a:gd name="T51" fmla="*/ 28 h 40"/>
                <a:gd name="T52" fmla="*/ 499 w 950"/>
                <a:gd name="T53" fmla="*/ 28 h 40"/>
                <a:gd name="T54" fmla="*/ 572 w 950"/>
                <a:gd name="T55" fmla="*/ 9 h 40"/>
                <a:gd name="T56" fmla="*/ 588 w 950"/>
                <a:gd name="T57" fmla="*/ 26 h 40"/>
                <a:gd name="T58" fmla="*/ 572 w 950"/>
                <a:gd name="T59" fmla="*/ 26 h 40"/>
                <a:gd name="T60" fmla="*/ 643 w 950"/>
                <a:gd name="T61" fmla="*/ 7 h 40"/>
                <a:gd name="T62" fmla="*/ 662 w 950"/>
                <a:gd name="T63" fmla="*/ 23 h 40"/>
                <a:gd name="T64" fmla="*/ 643 w 950"/>
                <a:gd name="T65" fmla="*/ 23 h 40"/>
                <a:gd name="T66" fmla="*/ 716 w 950"/>
                <a:gd name="T67" fmla="*/ 4 h 40"/>
                <a:gd name="T68" fmla="*/ 733 w 950"/>
                <a:gd name="T69" fmla="*/ 21 h 40"/>
                <a:gd name="T70" fmla="*/ 716 w 950"/>
                <a:gd name="T71" fmla="*/ 23 h 40"/>
                <a:gd name="T72" fmla="*/ 787 w 950"/>
                <a:gd name="T73" fmla="*/ 2 h 40"/>
                <a:gd name="T74" fmla="*/ 806 w 950"/>
                <a:gd name="T75" fmla="*/ 21 h 40"/>
                <a:gd name="T76" fmla="*/ 787 w 950"/>
                <a:gd name="T77" fmla="*/ 21 h 40"/>
                <a:gd name="T78" fmla="*/ 860 w 950"/>
                <a:gd name="T79" fmla="*/ 2 h 40"/>
                <a:gd name="T80" fmla="*/ 877 w 950"/>
                <a:gd name="T81" fmla="*/ 1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50" h="40">
                  <a:moveTo>
                    <a:pt x="931" y="16"/>
                  </a:moveTo>
                  <a:lnTo>
                    <a:pt x="931" y="0"/>
                  </a:lnTo>
                  <a:lnTo>
                    <a:pt x="950" y="0"/>
                  </a:lnTo>
                  <a:lnTo>
                    <a:pt x="950" y="16"/>
                  </a:lnTo>
                  <a:lnTo>
                    <a:pt x="931" y="16"/>
                  </a:lnTo>
                  <a:lnTo>
                    <a:pt x="931" y="16"/>
                  </a:lnTo>
                  <a:close/>
                  <a:moveTo>
                    <a:pt x="0" y="40"/>
                  </a:moveTo>
                  <a:lnTo>
                    <a:pt x="15" y="40"/>
                  </a:lnTo>
                  <a:lnTo>
                    <a:pt x="15" y="21"/>
                  </a:lnTo>
                  <a:lnTo>
                    <a:pt x="0" y="23"/>
                  </a:lnTo>
                  <a:lnTo>
                    <a:pt x="0" y="40"/>
                  </a:lnTo>
                  <a:lnTo>
                    <a:pt x="0" y="40"/>
                  </a:lnTo>
                  <a:close/>
                  <a:moveTo>
                    <a:pt x="69" y="40"/>
                  </a:moveTo>
                  <a:lnTo>
                    <a:pt x="66" y="21"/>
                  </a:lnTo>
                  <a:lnTo>
                    <a:pt x="85" y="21"/>
                  </a:lnTo>
                  <a:lnTo>
                    <a:pt x="85" y="37"/>
                  </a:lnTo>
                  <a:lnTo>
                    <a:pt x="69" y="40"/>
                  </a:lnTo>
                  <a:lnTo>
                    <a:pt x="69" y="40"/>
                  </a:lnTo>
                  <a:close/>
                  <a:moveTo>
                    <a:pt x="140" y="37"/>
                  </a:moveTo>
                  <a:lnTo>
                    <a:pt x="140" y="19"/>
                  </a:lnTo>
                  <a:lnTo>
                    <a:pt x="156" y="19"/>
                  </a:lnTo>
                  <a:lnTo>
                    <a:pt x="159" y="37"/>
                  </a:lnTo>
                  <a:lnTo>
                    <a:pt x="140" y="37"/>
                  </a:lnTo>
                  <a:lnTo>
                    <a:pt x="140" y="37"/>
                  </a:lnTo>
                  <a:close/>
                  <a:moveTo>
                    <a:pt x="213" y="35"/>
                  </a:moveTo>
                  <a:lnTo>
                    <a:pt x="211" y="16"/>
                  </a:lnTo>
                  <a:lnTo>
                    <a:pt x="229" y="16"/>
                  </a:lnTo>
                  <a:lnTo>
                    <a:pt x="229" y="35"/>
                  </a:lnTo>
                  <a:lnTo>
                    <a:pt x="213" y="35"/>
                  </a:lnTo>
                  <a:lnTo>
                    <a:pt x="213" y="35"/>
                  </a:lnTo>
                  <a:close/>
                  <a:moveTo>
                    <a:pt x="284" y="33"/>
                  </a:moveTo>
                  <a:lnTo>
                    <a:pt x="284" y="16"/>
                  </a:lnTo>
                  <a:lnTo>
                    <a:pt x="300" y="14"/>
                  </a:lnTo>
                  <a:lnTo>
                    <a:pt x="303" y="33"/>
                  </a:lnTo>
                  <a:lnTo>
                    <a:pt x="284" y="33"/>
                  </a:lnTo>
                  <a:lnTo>
                    <a:pt x="284" y="33"/>
                  </a:lnTo>
                  <a:close/>
                  <a:moveTo>
                    <a:pt x="355" y="30"/>
                  </a:moveTo>
                  <a:lnTo>
                    <a:pt x="355" y="14"/>
                  </a:lnTo>
                  <a:lnTo>
                    <a:pt x="374" y="14"/>
                  </a:lnTo>
                  <a:lnTo>
                    <a:pt x="374" y="30"/>
                  </a:lnTo>
                  <a:lnTo>
                    <a:pt x="355" y="30"/>
                  </a:lnTo>
                  <a:lnTo>
                    <a:pt x="355" y="30"/>
                  </a:lnTo>
                  <a:close/>
                  <a:moveTo>
                    <a:pt x="428" y="30"/>
                  </a:moveTo>
                  <a:lnTo>
                    <a:pt x="428" y="11"/>
                  </a:lnTo>
                  <a:lnTo>
                    <a:pt x="444" y="11"/>
                  </a:lnTo>
                  <a:lnTo>
                    <a:pt x="447" y="30"/>
                  </a:lnTo>
                  <a:lnTo>
                    <a:pt x="428" y="30"/>
                  </a:lnTo>
                  <a:lnTo>
                    <a:pt x="428" y="30"/>
                  </a:lnTo>
                  <a:close/>
                  <a:moveTo>
                    <a:pt x="499" y="28"/>
                  </a:moveTo>
                  <a:lnTo>
                    <a:pt x="499" y="9"/>
                  </a:lnTo>
                  <a:lnTo>
                    <a:pt x="518" y="9"/>
                  </a:lnTo>
                  <a:lnTo>
                    <a:pt x="518" y="28"/>
                  </a:lnTo>
                  <a:lnTo>
                    <a:pt x="499" y="28"/>
                  </a:lnTo>
                  <a:lnTo>
                    <a:pt x="499" y="28"/>
                  </a:lnTo>
                  <a:close/>
                  <a:moveTo>
                    <a:pt x="572" y="26"/>
                  </a:moveTo>
                  <a:lnTo>
                    <a:pt x="572" y="9"/>
                  </a:lnTo>
                  <a:lnTo>
                    <a:pt x="588" y="7"/>
                  </a:lnTo>
                  <a:lnTo>
                    <a:pt x="588" y="26"/>
                  </a:lnTo>
                  <a:lnTo>
                    <a:pt x="572" y="26"/>
                  </a:lnTo>
                  <a:lnTo>
                    <a:pt x="572" y="26"/>
                  </a:lnTo>
                  <a:close/>
                  <a:moveTo>
                    <a:pt x="643" y="23"/>
                  </a:moveTo>
                  <a:lnTo>
                    <a:pt x="643" y="7"/>
                  </a:lnTo>
                  <a:lnTo>
                    <a:pt x="662" y="7"/>
                  </a:lnTo>
                  <a:lnTo>
                    <a:pt x="662" y="23"/>
                  </a:lnTo>
                  <a:lnTo>
                    <a:pt x="643" y="23"/>
                  </a:lnTo>
                  <a:lnTo>
                    <a:pt x="643" y="23"/>
                  </a:lnTo>
                  <a:close/>
                  <a:moveTo>
                    <a:pt x="716" y="23"/>
                  </a:moveTo>
                  <a:lnTo>
                    <a:pt x="716" y="4"/>
                  </a:lnTo>
                  <a:lnTo>
                    <a:pt x="733" y="4"/>
                  </a:lnTo>
                  <a:lnTo>
                    <a:pt x="733" y="21"/>
                  </a:lnTo>
                  <a:lnTo>
                    <a:pt x="716" y="23"/>
                  </a:lnTo>
                  <a:lnTo>
                    <a:pt x="716" y="23"/>
                  </a:lnTo>
                  <a:close/>
                  <a:moveTo>
                    <a:pt x="787" y="21"/>
                  </a:moveTo>
                  <a:lnTo>
                    <a:pt x="787" y="2"/>
                  </a:lnTo>
                  <a:lnTo>
                    <a:pt x="806" y="2"/>
                  </a:lnTo>
                  <a:lnTo>
                    <a:pt x="806" y="21"/>
                  </a:lnTo>
                  <a:lnTo>
                    <a:pt x="787" y="21"/>
                  </a:lnTo>
                  <a:lnTo>
                    <a:pt x="787" y="21"/>
                  </a:lnTo>
                  <a:close/>
                  <a:moveTo>
                    <a:pt x="860" y="19"/>
                  </a:moveTo>
                  <a:lnTo>
                    <a:pt x="860" y="2"/>
                  </a:lnTo>
                  <a:lnTo>
                    <a:pt x="877" y="0"/>
                  </a:lnTo>
                  <a:lnTo>
                    <a:pt x="877" y="19"/>
                  </a:lnTo>
                  <a:lnTo>
                    <a:pt x="860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01" name="Freeform 517"/>
            <p:cNvSpPr>
              <a:spLocks noEditPoints="1"/>
            </p:cNvSpPr>
            <p:nvPr/>
          </p:nvSpPr>
          <p:spPr bwMode="auto">
            <a:xfrm>
              <a:off x="5413375" y="3625850"/>
              <a:ext cx="487363" cy="952500"/>
            </a:xfrm>
            <a:custGeom>
              <a:avLst/>
              <a:gdLst>
                <a:gd name="T0" fmla="*/ 7 w 307"/>
                <a:gd name="T1" fmla="*/ 576 h 600"/>
                <a:gd name="T2" fmla="*/ 24 w 307"/>
                <a:gd name="T3" fmla="*/ 583 h 600"/>
                <a:gd name="T4" fmla="*/ 17 w 307"/>
                <a:gd name="T5" fmla="*/ 600 h 600"/>
                <a:gd name="T6" fmla="*/ 0 w 307"/>
                <a:gd name="T7" fmla="*/ 593 h 600"/>
                <a:gd name="T8" fmla="*/ 7 w 307"/>
                <a:gd name="T9" fmla="*/ 576 h 600"/>
                <a:gd name="T10" fmla="*/ 7 w 307"/>
                <a:gd name="T11" fmla="*/ 576 h 600"/>
                <a:gd name="T12" fmla="*/ 291 w 307"/>
                <a:gd name="T13" fmla="*/ 0 h 600"/>
                <a:gd name="T14" fmla="*/ 286 w 307"/>
                <a:gd name="T15" fmla="*/ 9 h 600"/>
                <a:gd name="T16" fmla="*/ 302 w 307"/>
                <a:gd name="T17" fmla="*/ 19 h 600"/>
                <a:gd name="T18" fmla="*/ 307 w 307"/>
                <a:gd name="T19" fmla="*/ 7 h 600"/>
                <a:gd name="T20" fmla="*/ 291 w 307"/>
                <a:gd name="T21" fmla="*/ 0 h 600"/>
                <a:gd name="T22" fmla="*/ 291 w 307"/>
                <a:gd name="T23" fmla="*/ 0 h 600"/>
                <a:gd name="T24" fmla="*/ 262 w 307"/>
                <a:gd name="T25" fmla="*/ 59 h 600"/>
                <a:gd name="T26" fmla="*/ 279 w 307"/>
                <a:gd name="T27" fmla="*/ 66 h 600"/>
                <a:gd name="T28" fmla="*/ 269 w 307"/>
                <a:gd name="T29" fmla="*/ 82 h 600"/>
                <a:gd name="T30" fmla="*/ 255 w 307"/>
                <a:gd name="T31" fmla="*/ 75 h 600"/>
                <a:gd name="T32" fmla="*/ 262 w 307"/>
                <a:gd name="T33" fmla="*/ 59 h 600"/>
                <a:gd name="T34" fmla="*/ 262 w 307"/>
                <a:gd name="T35" fmla="*/ 59 h 600"/>
                <a:gd name="T36" fmla="*/ 229 w 307"/>
                <a:gd name="T37" fmla="*/ 122 h 600"/>
                <a:gd name="T38" fmla="*/ 246 w 307"/>
                <a:gd name="T39" fmla="*/ 132 h 600"/>
                <a:gd name="T40" fmla="*/ 239 w 307"/>
                <a:gd name="T41" fmla="*/ 146 h 600"/>
                <a:gd name="T42" fmla="*/ 222 w 307"/>
                <a:gd name="T43" fmla="*/ 139 h 600"/>
                <a:gd name="T44" fmla="*/ 229 w 307"/>
                <a:gd name="T45" fmla="*/ 122 h 600"/>
                <a:gd name="T46" fmla="*/ 229 w 307"/>
                <a:gd name="T47" fmla="*/ 122 h 600"/>
                <a:gd name="T48" fmla="*/ 198 w 307"/>
                <a:gd name="T49" fmla="*/ 189 h 600"/>
                <a:gd name="T50" fmla="*/ 215 w 307"/>
                <a:gd name="T51" fmla="*/ 196 h 600"/>
                <a:gd name="T52" fmla="*/ 208 w 307"/>
                <a:gd name="T53" fmla="*/ 212 h 600"/>
                <a:gd name="T54" fmla="*/ 191 w 307"/>
                <a:gd name="T55" fmla="*/ 205 h 600"/>
                <a:gd name="T56" fmla="*/ 198 w 307"/>
                <a:gd name="T57" fmla="*/ 189 h 600"/>
                <a:gd name="T58" fmla="*/ 198 w 307"/>
                <a:gd name="T59" fmla="*/ 189 h 600"/>
                <a:gd name="T60" fmla="*/ 168 w 307"/>
                <a:gd name="T61" fmla="*/ 252 h 600"/>
                <a:gd name="T62" fmla="*/ 182 w 307"/>
                <a:gd name="T63" fmla="*/ 259 h 600"/>
                <a:gd name="T64" fmla="*/ 175 w 307"/>
                <a:gd name="T65" fmla="*/ 276 h 600"/>
                <a:gd name="T66" fmla="*/ 158 w 307"/>
                <a:gd name="T67" fmla="*/ 269 h 600"/>
                <a:gd name="T68" fmla="*/ 168 w 307"/>
                <a:gd name="T69" fmla="*/ 252 h 600"/>
                <a:gd name="T70" fmla="*/ 168 w 307"/>
                <a:gd name="T71" fmla="*/ 252 h 600"/>
                <a:gd name="T72" fmla="*/ 135 w 307"/>
                <a:gd name="T73" fmla="*/ 316 h 600"/>
                <a:gd name="T74" fmla="*/ 151 w 307"/>
                <a:gd name="T75" fmla="*/ 326 h 600"/>
                <a:gd name="T76" fmla="*/ 144 w 307"/>
                <a:gd name="T77" fmla="*/ 342 h 600"/>
                <a:gd name="T78" fmla="*/ 128 w 307"/>
                <a:gd name="T79" fmla="*/ 333 h 600"/>
                <a:gd name="T80" fmla="*/ 135 w 307"/>
                <a:gd name="T81" fmla="*/ 316 h 600"/>
                <a:gd name="T82" fmla="*/ 135 w 307"/>
                <a:gd name="T83" fmla="*/ 316 h 600"/>
                <a:gd name="T84" fmla="*/ 104 w 307"/>
                <a:gd name="T85" fmla="*/ 382 h 600"/>
                <a:gd name="T86" fmla="*/ 121 w 307"/>
                <a:gd name="T87" fmla="*/ 389 h 600"/>
                <a:gd name="T88" fmla="*/ 111 w 307"/>
                <a:gd name="T89" fmla="*/ 406 h 600"/>
                <a:gd name="T90" fmla="*/ 95 w 307"/>
                <a:gd name="T91" fmla="*/ 399 h 600"/>
                <a:gd name="T92" fmla="*/ 104 w 307"/>
                <a:gd name="T93" fmla="*/ 382 h 600"/>
                <a:gd name="T94" fmla="*/ 104 w 307"/>
                <a:gd name="T95" fmla="*/ 382 h 600"/>
                <a:gd name="T96" fmla="*/ 71 w 307"/>
                <a:gd name="T97" fmla="*/ 446 h 600"/>
                <a:gd name="T98" fmla="*/ 87 w 307"/>
                <a:gd name="T99" fmla="*/ 453 h 600"/>
                <a:gd name="T100" fmla="*/ 80 w 307"/>
                <a:gd name="T101" fmla="*/ 470 h 600"/>
                <a:gd name="T102" fmla="*/ 64 w 307"/>
                <a:gd name="T103" fmla="*/ 463 h 600"/>
                <a:gd name="T104" fmla="*/ 71 w 307"/>
                <a:gd name="T105" fmla="*/ 446 h 600"/>
                <a:gd name="T106" fmla="*/ 71 w 307"/>
                <a:gd name="T107" fmla="*/ 446 h 600"/>
                <a:gd name="T108" fmla="*/ 40 w 307"/>
                <a:gd name="T109" fmla="*/ 510 h 600"/>
                <a:gd name="T110" fmla="*/ 57 w 307"/>
                <a:gd name="T111" fmla="*/ 519 h 600"/>
                <a:gd name="T112" fmla="*/ 47 w 307"/>
                <a:gd name="T113" fmla="*/ 536 h 600"/>
                <a:gd name="T114" fmla="*/ 33 w 307"/>
                <a:gd name="T115" fmla="*/ 526 h 600"/>
                <a:gd name="T116" fmla="*/ 40 w 307"/>
                <a:gd name="T117" fmla="*/ 510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07" h="600">
                  <a:moveTo>
                    <a:pt x="7" y="576"/>
                  </a:moveTo>
                  <a:lnTo>
                    <a:pt x="24" y="583"/>
                  </a:lnTo>
                  <a:lnTo>
                    <a:pt x="17" y="600"/>
                  </a:lnTo>
                  <a:lnTo>
                    <a:pt x="0" y="593"/>
                  </a:lnTo>
                  <a:lnTo>
                    <a:pt x="7" y="576"/>
                  </a:lnTo>
                  <a:lnTo>
                    <a:pt x="7" y="576"/>
                  </a:lnTo>
                  <a:close/>
                  <a:moveTo>
                    <a:pt x="291" y="0"/>
                  </a:moveTo>
                  <a:lnTo>
                    <a:pt x="286" y="9"/>
                  </a:lnTo>
                  <a:lnTo>
                    <a:pt x="302" y="19"/>
                  </a:lnTo>
                  <a:lnTo>
                    <a:pt x="307" y="7"/>
                  </a:lnTo>
                  <a:lnTo>
                    <a:pt x="291" y="0"/>
                  </a:lnTo>
                  <a:lnTo>
                    <a:pt x="291" y="0"/>
                  </a:lnTo>
                  <a:close/>
                  <a:moveTo>
                    <a:pt x="262" y="59"/>
                  </a:moveTo>
                  <a:lnTo>
                    <a:pt x="279" y="66"/>
                  </a:lnTo>
                  <a:lnTo>
                    <a:pt x="269" y="82"/>
                  </a:lnTo>
                  <a:lnTo>
                    <a:pt x="255" y="75"/>
                  </a:lnTo>
                  <a:lnTo>
                    <a:pt x="262" y="59"/>
                  </a:lnTo>
                  <a:lnTo>
                    <a:pt x="262" y="59"/>
                  </a:lnTo>
                  <a:close/>
                  <a:moveTo>
                    <a:pt x="229" y="122"/>
                  </a:moveTo>
                  <a:lnTo>
                    <a:pt x="246" y="132"/>
                  </a:lnTo>
                  <a:lnTo>
                    <a:pt x="239" y="146"/>
                  </a:lnTo>
                  <a:lnTo>
                    <a:pt x="222" y="139"/>
                  </a:lnTo>
                  <a:lnTo>
                    <a:pt x="229" y="122"/>
                  </a:lnTo>
                  <a:lnTo>
                    <a:pt x="229" y="122"/>
                  </a:lnTo>
                  <a:close/>
                  <a:moveTo>
                    <a:pt x="198" y="189"/>
                  </a:moveTo>
                  <a:lnTo>
                    <a:pt x="215" y="196"/>
                  </a:lnTo>
                  <a:lnTo>
                    <a:pt x="208" y="212"/>
                  </a:lnTo>
                  <a:lnTo>
                    <a:pt x="191" y="205"/>
                  </a:lnTo>
                  <a:lnTo>
                    <a:pt x="198" y="189"/>
                  </a:lnTo>
                  <a:lnTo>
                    <a:pt x="198" y="189"/>
                  </a:lnTo>
                  <a:close/>
                  <a:moveTo>
                    <a:pt x="168" y="252"/>
                  </a:moveTo>
                  <a:lnTo>
                    <a:pt x="182" y="259"/>
                  </a:lnTo>
                  <a:lnTo>
                    <a:pt x="175" y="276"/>
                  </a:lnTo>
                  <a:lnTo>
                    <a:pt x="158" y="269"/>
                  </a:lnTo>
                  <a:lnTo>
                    <a:pt x="168" y="252"/>
                  </a:lnTo>
                  <a:lnTo>
                    <a:pt x="168" y="252"/>
                  </a:lnTo>
                  <a:close/>
                  <a:moveTo>
                    <a:pt x="135" y="316"/>
                  </a:moveTo>
                  <a:lnTo>
                    <a:pt x="151" y="326"/>
                  </a:lnTo>
                  <a:lnTo>
                    <a:pt x="144" y="342"/>
                  </a:lnTo>
                  <a:lnTo>
                    <a:pt x="128" y="333"/>
                  </a:lnTo>
                  <a:lnTo>
                    <a:pt x="135" y="316"/>
                  </a:lnTo>
                  <a:lnTo>
                    <a:pt x="135" y="316"/>
                  </a:lnTo>
                  <a:close/>
                  <a:moveTo>
                    <a:pt x="104" y="382"/>
                  </a:moveTo>
                  <a:lnTo>
                    <a:pt x="121" y="389"/>
                  </a:lnTo>
                  <a:lnTo>
                    <a:pt x="111" y="406"/>
                  </a:lnTo>
                  <a:lnTo>
                    <a:pt x="95" y="399"/>
                  </a:lnTo>
                  <a:lnTo>
                    <a:pt x="104" y="382"/>
                  </a:lnTo>
                  <a:lnTo>
                    <a:pt x="104" y="382"/>
                  </a:lnTo>
                  <a:close/>
                  <a:moveTo>
                    <a:pt x="71" y="446"/>
                  </a:moveTo>
                  <a:lnTo>
                    <a:pt x="87" y="453"/>
                  </a:lnTo>
                  <a:lnTo>
                    <a:pt x="80" y="470"/>
                  </a:lnTo>
                  <a:lnTo>
                    <a:pt x="64" y="463"/>
                  </a:lnTo>
                  <a:lnTo>
                    <a:pt x="71" y="446"/>
                  </a:lnTo>
                  <a:lnTo>
                    <a:pt x="71" y="446"/>
                  </a:lnTo>
                  <a:close/>
                  <a:moveTo>
                    <a:pt x="40" y="510"/>
                  </a:moveTo>
                  <a:lnTo>
                    <a:pt x="57" y="519"/>
                  </a:lnTo>
                  <a:lnTo>
                    <a:pt x="47" y="536"/>
                  </a:lnTo>
                  <a:lnTo>
                    <a:pt x="33" y="526"/>
                  </a:lnTo>
                  <a:lnTo>
                    <a:pt x="40" y="5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02" name="Freeform 518"/>
            <p:cNvSpPr>
              <a:spLocks noEditPoints="1"/>
            </p:cNvSpPr>
            <p:nvPr/>
          </p:nvSpPr>
          <p:spPr bwMode="auto">
            <a:xfrm>
              <a:off x="3771900" y="3995738"/>
              <a:ext cx="1660525" cy="588963"/>
            </a:xfrm>
            <a:custGeom>
              <a:avLst/>
              <a:gdLst>
                <a:gd name="T0" fmla="*/ 1029 w 1046"/>
                <a:gd name="T1" fmla="*/ 348 h 371"/>
                <a:gd name="T2" fmla="*/ 1039 w 1046"/>
                <a:gd name="T3" fmla="*/ 371 h 371"/>
                <a:gd name="T4" fmla="*/ 1022 w 1046"/>
                <a:gd name="T5" fmla="*/ 367 h 371"/>
                <a:gd name="T6" fmla="*/ 7 w 1046"/>
                <a:gd name="T7" fmla="*/ 0 h 371"/>
                <a:gd name="T8" fmla="*/ 16 w 1046"/>
                <a:gd name="T9" fmla="*/ 24 h 371"/>
                <a:gd name="T10" fmla="*/ 0 w 1046"/>
                <a:gd name="T11" fmla="*/ 19 h 371"/>
                <a:gd name="T12" fmla="*/ 75 w 1046"/>
                <a:gd name="T13" fmla="*/ 24 h 371"/>
                <a:gd name="T14" fmla="*/ 85 w 1046"/>
                <a:gd name="T15" fmla="*/ 48 h 371"/>
                <a:gd name="T16" fmla="*/ 68 w 1046"/>
                <a:gd name="T17" fmla="*/ 41 h 371"/>
                <a:gd name="T18" fmla="*/ 141 w 1046"/>
                <a:gd name="T19" fmla="*/ 48 h 371"/>
                <a:gd name="T20" fmla="*/ 153 w 1046"/>
                <a:gd name="T21" fmla="*/ 71 h 371"/>
                <a:gd name="T22" fmla="*/ 137 w 1046"/>
                <a:gd name="T23" fmla="*/ 64 h 371"/>
                <a:gd name="T24" fmla="*/ 210 w 1046"/>
                <a:gd name="T25" fmla="*/ 71 h 371"/>
                <a:gd name="T26" fmla="*/ 222 w 1046"/>
                <a:gd name="T27" fmla="*/ 93 h 371"/>
                <a:gd name="T28" fmla="*/ 205 w 1046"/>
                <a:gd name="T29" fmla="*/ 88 h 371"/>
                <a:gd name="T30" fmla="*/ 278 w 1046"/>
                <a:gd name="T31" fmla="*/ 95 h 371"/>
                <a:gd name="T32" fmla="*/ 290 w 1046"/>
                <a:gd name="T33" fmla="*/ 116 h 371"/>
                <a:gd name="T34" fmla="*/ 274 w 1046"/>
                <a:gd name="T35" fmla="*/ 112 h 371"/>
                <a:gd name="T36" fmla="*/ 347 w 1046"/>
                <a:gd name="T37" fmla="*/ 116 h 371"/>
                <a:gd name="T38" fmla="*/ 359 w 1046"/>
                <a:gd name="T39" fmla="*/ 140 h 371"/>
                <a:gd name="T40" fmla="*/ 342 w 1046"/>
                <a:gd name="T41" fmla="*/ 135 h 371"/>
                <a:gd name="T42" fmla="*/ 415 w 1046"/>
                <a:gd name="T43" fmla="*/ 140 h 371"/>
                <a:gd name="T44" fmla="*/ 427 w 1046"/>
                <a:gd name="T45" fmla="*/ 163 h 371"/>
                <a:gd name="T46" fmla="*/ 408 w 1046"/>
                <a:gd name="T47" fmla="*/ 156 h 371"/>
                <a:gd name="T48" fmla="*/ 484 w 1046"/>
                <a:gd name="T49" fmla="*/ 163 h 371"/>
                <a:gd name="T50" fmla="*/ 493 w 1046"/>
                <a:gd name="T51" fmla="*/ 187 h 371"/>
                <a:gd name="T52" fmla="*/ 477 w 1046"/>
                <a:gd name="T53" fmla="*/ 180 h 371"/>
                <a:gd name="T54" fmla="*/ 552 w 1046"/>
                <a:gd name="T55" fmla="*/ 187 h 371"/>
                <a:gd name="T56" fmla="*/ 562 w 1046"/>
                <a:gd name="T57" fmla="*/ 208 h 371"/>
                <a:gd name="T58" fmla="*/ 545 w 1046"/>
                <a:gd name="T59" fmla="*/ 204 h 371"/>
                <a:gd name="T60" fmla="*/ 618 w 1046"/>
                <a:gd name="T61" fmla="*/ 211 h 371"/>
                <a:gd name="T62" fmla="*/ 630 w 1046"/>
                <a:gd name="T63" fmla="*/ 232 h 371"/>
                <a:gd name="T64" fmla="*/ 614 w 1046"/>
                <a:gd name="T65" fmla="*/ 227 h 371"/>
                <a:gd name="T66" fmla="*/ 687 w 1046"/>
                <a:gd name="T67" fmla="*/ 232 h 371"/>
                <a:gd name="T68" fmla="*/ 699 w 1046"/>
                <a:gd name="T69" fmla="*/ 256 h 371"/>
                <a:gd name="T70" fmla="*/ 682 w 1046"/>
                <a:gd name="T71" fmla="*/ 251 h 371"/>
                <a:gd name="T72" fmla="*/ 755 w 1046"/>
                <a:gd name="T73" fmla="*/ 256 h 371"/>
                <a:gd name="T74" fmla="*/ 767 w 1046"/>
                <a:gd name="T75" fmla="*/ 279 h 371"/>
                <a:gd name="T76" fmla="*/ 751 w 1046"/>
                <a:gd name="T77" fmla="*/ 272 h 371"/>
                <a:gd name="T78" fmla="*/ 824 w 1046"/>
                <a:gd name="T79" fmla="*/ 279 h 371"/>
                <a:gd name="T80" fmla="*/ 836 w 1046"/>
                <a:gd name="T81" fmla="*/ 303 h 371"/>
                <a:gd name="T82" fmla="*/ 819 w 1046"/>
                <a:gd name="T83" fmla="*/ 296 h 371"/>
                <a:gd name="T84" fmla="*/ 892 w 1046"/>
                <a:gd name="T85" fmla="*/ 303 h 371"/>
                <a:gd name="T86" fmla="*/ 904 w 1046"/>
                <a:gd name="T87" fmla="*/ 324 h 371"/>
                <a:gd name="T88" fmla="*/ 885 w 1046"/>
                <a:gd name="T89" fmla="*/ 319 h 371"/>
                <a:gd name="T90" fmla="*/ 961 w 1046"/>
                <a:gd name="T91" fmla="*/ 326 h 371"/>
                <a:gd name="T92" fmla="*/ 970 w 1046"/>
                <a:gd name="T93" fmla="*/ 348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46" h="371">
                  <a:moveTo>
                    <a:pt x="1022" y="367"/>
                  </a:moveTo>
                  <a:lnTo>
                    <a:pt x="1029" y="348"/>
                  </a:lnTo>
                  <a:lnTo>
                    <a:pt x="1046" y="355"/>
                  </a:lnTo>
                  <a:lnTo>
                    <a:pt x="1039" y="371"/>
                  </a:lnTo>
                  <a:lnTo>
                    <a:pt x="1022" y="367"/>
                  </a:lnTo>
                  <a:lnTo>
                    <a:pt x="1022" y="367"/>
                  </a:lnTo>
                  <a:close/>
                  <a:moveTo>
                    <a:pt x="0" y="19"/>
                  </a:moveTo>
                  <a:lnTo>
                    <a:pt x="7" y="0"/>
                  </a:lnTo>
                  <a:lnTo>
                    <a:pt x="23" y="8"/>
                  </a:lnTo>
                  <a:lnTo>
                    <a:pt x="16" y="24"/>
                  </a:lnTo>
                  <a:lnTo>
                    <a:pt x="0" y="19"/>
                  </a:lnTo>
                  <a:lnTo>
                    <a:pt x="0" y="19"/>
                  </a:lnTo>
                  <a:close/>
                  <a:moveTo>
                    <a:pt x="68" y="41"/>
                  </a:moveTo>
                  <a:lnTo>
                    <a:pt x="75" y="24"/>
                  </a:lnTo>
                  <a:lnTo>
                    <a:pt x="92" y="31"/>
                  </a:lnTo>
                  <a:lnTo>
                    <a:pt x="85" y="48"/>
                  </a:lnTo>
                  <a:lnTo>
                    <a:pt x="68" y="41"/>
                  </a:lnTo>
                  <a:lnTo>
                    <a:pt x="68" y="41"/>
                  </a:lnTo>
                  <a:close/>
                  <a:moveTo>
                    <a:pt x="137" y="64"/>
                  </a:moveTo>
                  <a:lnTo>
                    <a:pt x="141" y="48"/>
                  </a:lnTo>
                  <a:lnTo>
                    <a:pt x="160" y="52"/>
                  </a:lnTo>
                  <a:lnTo>
                    <a:pt x="153" y="71"/>
                  </a:lnTo>
                  <a:lnTo>
                    <a:pt x="137" y="64"/>
                  </a:lnTo>
                  <a:lnTo>
                    <a:pt x="137" y="64"/>
                  </a:lnTo>
                  <a:close/>
                  <a:moveTo>
                    <a:pt x="205" y="88"/>
                  </a:moveTo>
                  <a:lnTo>
                    <a:pt x="210" y="71"/>
                  </a:lnTo>
                  <a:lnTo>
                    <a:pt x="226" y="76"/>
                  </a:lnTo>
                  <a:lnTo>
                    <a:pt x="222" y="93"/>
                  </a:lnTo>
                  <a:lnTo>
                    <a:pt x="205" y="88"/>
                  </a:lnTo>
                  <a:lnTo>
                    <a:pt x="205" y="88"/>
                  </a:lnTo>
                  <a:close/>
                  <a:moveTo>
                    <a:pt x="274" y="112"/>
                  </a:moveTo>
                  <a:lnTo>
                    <a:pt x="278" y="95"/>
                  </a:lnTo>
                  <a:lnTo>
                    <a:pt x="295" y="100"/>
                  </a:lnTo>
                  <a:lnTo>
                    <a:pt x="290" y="116"/>
                  </a:lnTo>
                  <a:lnTo>
                    <a:pt x="274" y="112"/>
                  </a:lnTo>
                  <a:lnTo>
                    <a:pt x="274" y="112"/>
                  </a:lnTo>
                  <a:close/>
                  <a:moveTo>
                    <a:pt x="342" y="135"/>
                  </a:moveTo>
                  <a:lnTo>
                    <a:pt x="347" y="116"/>
                  </a:lnTo>
                  <a:lnTo>
                    <a:pt x="363" y="123"/>
                  </a:lnTo>
                  <a:lnTo>
                    <a:pt x="359" y="140"/>
                  </a:lnTo>
                  <a:lnTo>
                    <a:pt x="342" y="135"/>
                  </a:lnTo>
                  <a:lnTo>
                    <a:pt x="342" y="135"/>
                  </a:lnTo>
                  <a:close/>
                  <a:moveTo>
                    <a:pt x="408" y="156"/>
                  </a:moveTo>
                  <a:lnTo>
                    <a:pt x="415" y="140"/>
                  </a:lnTo>
                  <a:lnTo>
                    <a:pt x="432" y="147"/>
                  </a:lnTo>
                  <a:lnTo>
                    <a:pt x="427" y="163"/>
                  </a:lnTo>
                  <a:lnTo>
                    <a:pt x="408" y="156"/>
                  </a:lnTo>
                  <a:lnTo>
                    <a:pt x="408" y="156"/>
                  </a:lnTo>
                  <a:close/>
                  <a:moveTo>
                    <a:pt x="477" y="180"/>
                  </a:moveTo>
                  <a:lnTo>
                    <a:pt x="484" y="163"/>
                  </a:lnTo>
                  <a:lnTo>
                    <a:pt x="500" y="168"/>
                  </a:lnTo>
                  <a:lnTo>
                    <a:pt x="493" y="187"/>
                  </a:lnTo>
                  <a:lnTo>
                    <a:pt x="477" y="180"/>
                  </a:lnTo>
                  <a:lnTo>
                    <a:pt x="477" y="180"/>
                  </a:lnTo>
                  <a:close/>
                  <a:moveTo>
                    <a:pt x="545" y="204"/>
                  </a:moveTo>
                  <a:lnTo>
                    <a:pt x="552" y="187"/>
                  </a:lnTo>
                  <a:lnTo>
                    <a:pt x="569" y="192"/>
                  </a:lnTo>
                  <a:lnTo>
                    <a:pt x="562" y="208"/>
                  </a:lnTo>
                  <a:lnTo>
                    <a:pt x="545" y="204"/>
                  </a:lnTo>
                  <a:lnTo>
                    <a:pt x="545" y="204"/>
                  </a:lnTo>
                  <a:close/>
                  <a:moveTo>
                    <a:pt x="614" y="227"/>
                  </a:moveTo>
                  <a:lnTo>
                    <a:pt x="618" y="211"/>
                  </a:lnTo>
                  <a:lnTo>
                    <a:pt x="637" y="215"/>
                  </a:lnTo>
                  <a:lnTo>
                    <a:pt x="630" y="232"/>
                  </a:lnTo>
                  <a:lnTo>
                    <a:pt x="614" y="227"/>
                  </a:lnTo>
                  <a:lnTo>
                    <a:pt x="614" y="227"/>
                  </a:lnTo>
                  <a:close/>
                  <a:moveTo>
                    <a:pt x="682" y="251"/>
                  </a:moveTo>
                  <a:lnTo>
                    <a:pt x="687" y="232"/>
                  </a:lnTo>
                  <a:lnTo>
                    <a:pt x="703" y="239"/>
                  </a:lnTo>
                  <a:lnTo>
                    <a:pt x="699" y="256"/>
                  </a:lnTo>
                  <a:lnTo>
                    <a:pt x="682" y="251"/>
                  </a:lnTo>
                  <a:lnTo>
                    <a:pt x="682" y="251"/>
                  </a:lnTo>
                  <a:close/>
                  <a:moveTo>
                    <a:pt x="751" y="272"/>
                  </a:moveTo>
                  <a:lnTo>
                    <a:pt x="755" y="256"/>
                  </a:lnTo>
                  <a:lnTo>
                    <a:pt x="772" y="263"/>
                  </a:lnTo>
                  <a:lnTo>
                    <a:pt x="767" y="279"/>
                  </a:lnTo>
                  <a:lnTo>
                    <a:pt x="751" y="272"/>
                  </a:lnTo>
                  <a:lnTo>
                    <a:pt x="751" y="272"/>
                  </a:lnTo>
                  <a:close/>
                  <a:moveTo>
                    <a:pt x="819" y="296"/>
                  </a:moveTo>
                  <a:lnTo>
                    <a:pt x="824" y="279"/>
                  </a:lnTo>
                  <a:lnTo>
                    <a:pt x="840" y="284"/>
                  </a:lnTo>
                  <a:lnTo>
                    <a:pt x="836" y="303"/>
                  </a:lnTo>
                  <a:lnTo>
                    <a:pt x="819" y="296"/>
                  </a:lnTo>
                  <a:lnTo>
                    <a:pt x="819" y="296"/>
                  </a:lnTo>
                  <a:close/>
                  <a:moveTo>
                    <a:pt x="885" y="319"/>
                  </a:moveTo>
                  <a:lnTo>
                    <a:pt x="892" y="303"/>
                  </a:lnTo>
                  <a:lnTo>
                    <a:pt x="909" y="308"/>
                  </a:lnTo>
                  <a:lnTo>
                    <a:pt x="904" y="324"/>
                  </a:lnTo>
                  <a:lnTo>
                    <a:pt x="885" y="319"/>
                  </a:lnTo>
                  <a:lnTo>
                    <a:pt x="885" y="319"/>
                  </a:lnTo>
                  <a:close/>
                  <a:moveTo>
                    <a:pt x="954" y="343"/>
                  </a:moveTo>
                  <a:lnTo>
                    <a:pt x="961" y="326"/>
                  </a:lnTo>
                  <a:lnTo>
                    <a:pt x="977" y="331"/>
                  </a:lnTo>
                  <a:lnTo>
                    <a:pt x="970" y="348"/>
                  </a:lnTo>
                  <a:lnTo>
                    <a:pt x="954" y="3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03" name="Freeform 519"/>
            <p:cNvSpPr>
              <a:spLocks noEditPoints="1"/>
            </p:cNvSpPr>
            <p:nvPr/>
          </p:nvSpPr>
          <p:spPr bwMode="auto">
            <a:xfrm>
              <a:off x="4494213" y="5030788"/>
              <a:ext cx="82550" cy="484188"/>
            </a:xfrm>
            <a:custGeom>
              <a:avLst/>
              <a:gdLst>
                <a:gd name="T0" fmla="*/ 50 w 52"/>
                <a:gd name="T1" fmla="*/ 19 h 305"/>
                <a:gd name="T2" fmla="*/ 33 w 52"/>
                <a:gd name="T3" fmla="*/ 17 h 305"/>
                <a:gd name="T4" fmla="*/ 36 w 52"/>
                <a:gd name="T5" fmla="*/ 0 h 305"/>
                <a:gd name="T6" fmla="*/ 52 w 52"/>
                <a:gd name="T7" fmla="*/ 3 h 305"/>
                <a:gd name="T8" fmla="*/ 50 w 52"/>
                <a:gd name="T9" fmla="*/ 19 h 305"/>
                <a:gd name="T10" fmla="*/ 50 w 52"/>
                <a:gd name="T11" fmla="*/ 19 h 305"/>
                <a:gd name="T12" fmla="*/ 17 w 52"/>
                <a:gd name="T13" fmla="*/ 305 h 305"/>
                <a:gd name="T14" fmla="*/ 0 w 52"/>
                <a:gd name="T15" fmla="*/ 303 h 305"/>
                <a:gd name="T16" fmla="*/ 0 w 52"/>
                <a:gd name="T17" fmla="*/ 286 h 305"/>
                <a:gd name="T18" fmla="*/ 19 w 52"/>
                <a:gd name="T19" fmla="*/ 289 h 305"/>
                <a:gd name="T20" fmla="*/ 17 w 52"/>
                <a:gd name="T21" fmla="*/ 305 h 305"/>
                <a:gd name="T22" fmla="*/ 17 w 52"/>
                <a:gd name="T23" fmla="*/ 305 h 305"/>
                <a:gd name="T24" fmla="*/ 26 w 52"/>
                <a:gd name="T25" fmla="*/ 234 h 305"/>
                <a:gd name="T26" fmla="*/ 7 w 52"/>
                <a:gd name="T27" fmla="*/ 232 h 305"/>
                <a:gd name="T28" fmla="*/ 10 w 52"/>
                <a:gd name="T29" fmla="*/ 213 h 305"/>
                <a:gd name="T30" fmla="*/ 29 w 52"/>
                <a:gd name="T31" fmla="*/ 215 h 305"/>
                <a:gd name="T32" fmla="*/ 26 w 52"/>
                <a:gd name="T33" fmla="*/ 234 h 305"/>
                <a:gd name="T34" fmla="*/ 26 w 52"/>
                <a:gd name="T35" fmla="*/ 234 h 305"/>
                <a:gd name="T36" fmla="*/ 33 w 52"/>
                <a:gd name="T37" fmla="*/ 163 h 305"/>
                <a:gd name="T38" fmla="*/ 17 w 52"/>
                <a:gd name="T39" fmla="*/ 161 h 305"/>
                <a:gd name="T40" fmla="*/ 19 w 52"/>
                <a:gd name="T41" fmla="*/ 142 h 305"/>
                <a:gd name="T42" fmla="*/ 36 w 52"/>
                <a:gd name="T43" fmla="*/ 145 h 305"/>
                <a:gd name="T44" fmla="*/ 33 w 52"/>
                <a:gd name="T45" fmla="*/ 163 h 305"/>
                <a:gd name="T46" fmla="*/ 33 w 52"/>
                <a:gd name="T47" fmla="*/ 163 h 305"/>
                <a:gd name="T48" fmla="*/ 43 w 52"/>
                <a:gd name="T49" fmla="*/ 90 h 305"/>
                <a:gd name="T50" fmla="*/ 24 w 52"/>
                <a:gd name="T51" fmla="*/ 88 h 305"/>
                <a:gd name="T52" fmla="*/ 26 w 52"/>
                <a:gd name="T53" fmla="*/ 71 h 305"/>
                <a:gd name="T54" fmla="*/ 45 w 52"/>
                <a:gd name="T55" fmla="*/ 74 h 305"/>
                <a:gd name="T56" fmla="*/ 43 w 52"/>
                <a:gd name="T57" fmla="*/ 90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2" h="305">
                  <a:moveTo>
                    <a:pt x="50" y="19"/>
                  </a:moveTo>
                  <a:lnTo>
                    <a:pt x="33" y="17"/>
                  </a:lnTo>
                  <a:lnTo>
                    <a:pt x="36" y="0"/>
                  </a:lnTo>
                  <a:lnTo>
                    <a:pt x="52" y="3"/>
                  </a:lnTo>
                  <a:lnTo>
                    <a:pt x="50" y="19"/>
                  </a:lnTo>
                  <a:lnTo>
                    <a:pt x="50" y="19"/>
                  </a:lnTo>
                  <a:close/>
                  <a:moveTo>
                    <a:pt x="17" y="305"/>
                  </a:moveTo>
                  <a:lnTo>
                    <a:pt x="0" y="303"/>
                  </a:lnTo>
                  <a:lnTo>
                    <a:pt x="0" y="286"/>
                  </a:lnTo>
                  <a:lnTo>
                    <a:pt x="19" y="289"/>
                  </a:lnTo>
                  <a:lnTo>
                    <a:pt x="17" y="305"/>
                  </a:lnTo>
                  <a:lnTo>
                    <a:pt x="17" y="305"/>
                  </a:lnTo>
                  <a:close/>
                  <a:moveTo>
                    <a:pt x="26" y="234"/>
                  </a:moveTo>
                  <a:lnTo>
                    <a:pt x="7" y="232"/>
                  </a:lnTo>
                  <a:lnTo>
                    <a:pt x="10" y="213"/>
                  </a:lnTo>
                  <a:lnTo>
                    <a:pt x="29" y="215"/>
                  </a:lnTo>
                  <a:lnTo>
                    <a:pt x="26" y="234"/>
                  </a:lnTo>
                  <a:lnTo>
                    <a:pt x="26" y="234"/>
                  </a:lnTo>
                  <a:close/>
                  <a:moveTo>
                    <a:pt x="33" y="163"/>
                  </a:moveTo>
                  <a:lnTo>
                    <a:pt x="17" y="161"/>
                  </a:lnTo>
                  <a:lnTo>
                    <a:pt x="19" y="142"/>
                  </a:lnTo>
                  <a:lnTo>
                    <a:pt x="36" y="145"/>
                  </a:lnTo>
                  <a:lnTo>
                    <a:pt x="33" y="163"/>
                  </a:lnTo>
                  <a:lnTo>
                    <a:pt x="33" y="163"/>
                  </a:lnTo>
                  <a:close/>
                  <a:moveTo>
                    <a:pt x="43" y="90"/>
                  </a:moveTo>
                  <a:lnTo>
                    <a:pt x="24" y="88"/>
                  </a:lnTo>
                  <a:lnTo>
                    <a:pt x="26" y="71"/>
                  </a:lnTo>
                  <a:lnTo>
                    <a:pt x="45" y="74"/>
                  </a:lnTo>
                  <a:lnTo>
                    <a:pt x="43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04" name="Freeform 520"/>
            <p:cNvSpPr>
              <a:spLocks noEditPoints="1"/>
            </p:cNvSpPr>
            <p:nvPr/>
          </p:nvSpPr>
          <p:spPr bwMode="auto">
            <a:xfrm>
              <a:off x="3186113" y="4765675"/>
              <a:ext cx="1379538" cy="280988"/>
            </a:xfrm>
            <a:custGeom>
              <a:avLst/>
              <a:gdLst>
                <a:gd name="T0" fmla="*/ 853 w 869"/>
                <a:gd name="T1" fmla="*/ 156 h 177"/>
                <a:gd name="T2" fmla="*/ 867 w 869"/>
                <a:gd name="T3" fmla="*/ 177 h 177"/>
                <a:gd name="T4" fmla="*/ 848 w 869"/>
                <a:gd name="T5" fmla="*/ 172 h 177"/>
                <a:gd name="T6" fmla="*/ 2 w 869"/>
                <a:gd name="T7" fmla="*/ 0 h 177"/>
                <a:gd name="T8" fmla="*/ 17 w 869"/>
                <a:gd name="T9" fmla="*/ 21 h 177"/>
                <a:gd name="T10" fmla="*/ 0 w 869"/>
                <a:gd name="T11" fmla="*/ 19 h 177"/>
                <a:gd name="T12" fmla="*/ 73 w 869"/>
                <a:gd name="T13" fmla="*/ 14 h 177"/>
                <a:gd name="T14" fmla="*/ 87 w 869"/>
                <a:gd name="T15" fmla="*/ 35 h 177"/>
                <a:gd name="T16" fmla="*/ 71 w 869"/>
                <a:gd name="T17" fmla="*/ 30 h 177"/>
                <a:gd name="T18" fmla="*/ 144 w 869"/>
                <a:gd name="T19" fmla="*/ 26 h 177"/>
                <a:gd name="T20" fmla="*/ 158 w 869"/>
                <a:gd name="T21" fmla="*/ 47 h 177"/>
                <a:gd name="T22" fmla="*/ 142 w 869"/>
                <a:gd name="T23" fmla="*/ 45 h 177"/>
                <a:gd name="T24" fmla="*/ 215 w 869"/>
                <a:gd name="T25" fmla="*/ 40 h 177"/>
                <a:gd name="T26" fmla="*/ 229 w 869"/>
                <a:gd name="T27" fmla="*/ 61 h 177"/>
                <a:gd name="T28" fmla="*/ 213 w 869"/>
                <a:gd name="T29" fmla="*/ 56 h 177"/>
                <a:gd name="T30" fmla="*/ 286 w 869"/>
                <a:gd name="T31" fmla="*/ 52 h 177"/>
                <a:gd name="T32" fmla="*/ 300 w 869"/>
                <a:gd name="T33" fmla="*/ 73 h 177"/>
                <a:gd name="T34" fmla="*/ 284 w 869"/>
                <a:gd name="T35" fmla="*/ 71 h 177"/>
                <a:gd name="T36" fmla="*/ 357 w 869"/>
                <a:gd name="T37" fmla="*/ 66 h 177"/>
                <a:gd name="T38" fmla="*/ 371 w 869"/>
                <a:gd name="T39" fmla="*/ 87 h 177"/>
                <a:gd name="T40" fmla="*/ 352 w 869"/>
                <a:gd name="T41" fmla="*/ 82 h 177"/>
                <a:gd name="T42" fmla="*/ 428 w 869"/>
                <a:gd name="T43" fmla="*/ 78 h 177"/>
                <a:gd name="T44" fmla="*/ 442 w 869"/>
                <a:gd name="T45" fmla="*/ 99 h 177"/>
                <a:gd name="T46" fmla="*/ 423 w 869"/>
                <a:gd name="T47" fmla="*/ 97 h 177"/>
                <a:gd name="T48" fmla="*/ 498 w 869"/>
                <a:gd name="T49" fmla="*/ 92 h 177"/>
                <a:gd name="T50" fmla="*/ 513 w 869"/>
                <a:gd name="T51" fmla="*/ 113 h 177"/>
                <a:gd name="T52" fmla="*/ 494 w 869"/>
                <a:gd name="T53" fmla="*/ 108 h 177"/>
                <a:gd name="T54" fmla="*/ 569 w 869"/>
                <a:gd name="T55" fmla="*/ 104 h 177"/>
                <a:gd name="T56" fmla="*/ 583 w 869"/>
                <a:gd name="T57" fmla="*/ 125 h 177"/>
                <a:gd name="T58" fmla="*/ 565 w 869"/>
                <a:gd name="T59" fmla="*/ 123 h 177"/>
                <a:gd name="T60" fmla="*/ 640 w 869"/>
                <a:gd name="T61" fmla="*/ 118 h 177"/>
                <a:gd name="T62" fmla="*/ 654 w 869"/>
                <a:gd name="T63" fmla="*/ 137 h 177"/>
                <a:gd name="T64" fmla="*/ 635 w 869"/>
                <a:gd name="T65" fmla="*/ 134 h 177"/>
                <a:gd name="T66" fmla="*/ 711 w 869"/>
                <a:gd name="T67" fmla="*/ 130 h 177"/>
                <a:gd name="T68" fmla="*/ 725 w 869"/>
                <a:gd name="T69" fmla="*/ 151 h 177"/>
                <a:gd name="T70" fmla="*/ 706 w 869"/>
                <a:gd name="T71" fmla="*/ 149 h 177"/>
                <a:gd name="T72" fmla="*/ 782 w 869"/>
                <a:gd name="T73" fmla="*/ 144 h 177"/>
                <a:gd name="T74" fmla="*/ 796 w 869"/>
                <a:gd name="T75" fmla="*/ 163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69" h="177">
                  <a:moveTo>
                    <a:pt x="848" y="172"/>
                  </a:moveTo>
                  <a:lnTo>
                    <a:pt x="853" y="156"/>
                  </a:lnTo>
                  <a:lnTo>
                    <a:pt x="869" y="158"/>
                  </a:lnTo>
                  <a:lnTo>
                    <a:pt x="867" y="177"/>
                  </a:lnTo>
                  <a:lnTo>
                    <a:pt x="848" y="172"/>
                  </a:lnTo>
                  <a:lnTo>
                    <a:pt x="848" y="172"/>
                  </a:lnTo>
                  <a:close/>
                  <a:moveTo>
                    <a:pt x="0" y="19"/>
                  </a:moveTo>
                  <a:lnTo>
                    <a:pt x="2" y="0"/>
                  </a:lnTo>
                  <a:lnTo>
                    <a:pt x="19" y="4"/>
                  </a:lnTo>
                  <a:lnTo>
                    <a:pt x="17" y="21"/>
                  </a:lnTo>
                  <a:lnTo>
                    <a:pt x="0" y="19"/>
                  </a:lnTo>
                  <a:lnTo>
                    <a:pt x="0" y="19"/>
                  </a:lnTo>
                  <a:close/>
                  <a:moveTo>
                    <a:pt x="71" y="30"/>
                  </a:moveTo>
                  <a:lnTo>
                    <a:pt x="73" y="14"/>
                  </a:lnTo>
                  <a:lnTo>
                    <a:pt x="90" y="16"/>
                  </a:lnTo>
                  <a:lnTo>
                    <a:pt x="87" y="35"/>
                  </a:lnTo>
                  <a:lnTo>
                    <a:pt x="71" y="30"/>
                  </a:lnTo>
                  <a:lnTo>
                    <a:pt x="71" y="30"/>
                  </a:lnTo>
                  <a:close/>
                  <a:moveTo>
                    <a:pt x="142" y="45"/>
                  </a:moveTo>
                  <a:lnTo>
                    <a:pt x="144" y="26"/>
                  </a:lnTo>
                  <a:lnTo>
                    <a:pt x="161" y="30"/>
                  </a:lnTo>
                  <a:lnTo>
                    <a:pt x="158" y="47"/>
                  </a:lnTo>
                  <a:lnTo>
                    <a:pt x="142" y="45"/>
                  </a:lnTo>
                  <a:lnTo>
                    <a:pt x="142" y="45"/>
                  </a:lnTo>
                  <a:close/>
                  <a:moveTo>
                    <a:pt x="213" y="56"/>
                  </a:moveTo>
                  <a:lnTo>
                    <a:pt x="215" y="40"/>
                  </a:lnTo>
                  <a:lnTo>
                    <a:pt x="232" y="42"/>
                  </a:lnTo>
                  <a:lnTo>
                    <a:pt x="229" y="61"/>
                  </a:lnTo>
                  <a:lnTo>
                    <a:pt x="213" y="56"/>
                  </a:lnTo>
                  <a:lnTo>
                    <a:pt x="213" y="56"/>
                  </a:lnTo>
                  <a:close/>
                  <a:moveTo>
                    <a:pt x="284" y="71"/>
                  </a:moveTo>
                  <a:lnTo>
                    <a:pt x="286" y="52"/>
                  </a:lnTo>
                  <a:lnTo>
                    <a:pt x="302" y="56"/>
                  </a:lnTo>
                  <a:lnTo>
                    <a:pt x="300" y="73"/>
                  </a:lnTo>
                  <a:lnTo>
                    <a:pt x="284" y="71"/>
                  </a:lnTo>
                  <a:lnTo>
                    <a:pt x="284" y="71"/>
                  </a:lnTo>
                  <a:close/>
                  <a:moveTo>
                    <a:pt x="352" y="82"/>
                  </a:moveTo>
                  <a:lnTo>
                    <a:pt x="357" y="66"/>
                  </a:lnTo>
                  <a:lnTo>
                    <a:pt x="373" y="68"/>
                  </a:lnTo>
                  <a:lnTo>
                    <a:pt x="371" y="87"/>
                  </a:lnTo>
                  <a:lnTo>
                    <a:pt x="352" y="82"/>
                  </a:lnTo>
                  <a:lnTo>
                    <a:pt x="352" y="82"/>
                  </a:lnTo>
                  <a:close/>
                  <a:moveTo>
                    <a:pt x="423" y="97"/>
                  </a:moveTo>
                  <a:lnTo>
                    <a:pt x="428" y="78"/>
                  </a:lnTo>
                  <a:lnTo>
                    <a:pt x="444" y="82"/>
                  </a:lnTo>
                  <a:lnTo>
                    <a:pt x="442" y="99"/>
                  </a:lnTo>
                  <a:lnTo>
                    <a:pt x="423" y="97"/>
                  </a:lnTo>
                  <a:lnTo>
                    <a:pt x="423" y="97"/>
                  </a:lnTo>
                  <a:close/>
                  <a:moveTo>
                    <a:pt x="494" y="108"/>
                  </a:moveTo>
                  <a:lnTo>
                    <a:pt x="498" y="92"/>
                  </a:lnTo>
                  <a:lnTo>
                    <a:pt x="515" y="94"/>
                  </a:lnTo>
                  <a:lnTo>
                    <a:pt x="513" y="113"/>
                  </a:lnTo>
                  <a:lnTo>
                    <a:pt x="494" y="108"/>
                  </a:lnTo>
                  <a:lnTo>
                    <a:pt x="494" y="108"/>
                  </a:lnTo>
                  <a:close/>
                  <a:moveTo>
                    <a:pt x="565" y="123"/>
                  </a:moveTo>
                  <a:lnTo>
                    <a:pt x="569" y="104"/>
                  </a:lnTo>
                  <a:lnTo>
                    <a:pt x="586" y="106"/>
                  </a:lnTo>
                  <a:lnTo>
                    <a:pt x="583" y="125"/>
                  </a:lnTo>
                  <a:lnTo>
                    <a:pt x="565" y="123"/>
                  </a:lnTo>
                  <a:lnTo>
                    <a:pt x="565" y="123"/>
                  </a:lnTo>
                  <a:close/>
                  <a:moveTo>
                    <a:pt x="635" y="134"/>
                  </a:moveTo>
                  <a:lnTo>
                    <a:pt x="640" y="118"/>
                  </a:lnTo>
                  <a:lnTo>
                    <a:pt x="657" y="120"/>
                  </a:lnTo>
                  <a:lnTo>
                    <a:pt x="654" y="137"/>
                  </a:lnTo>
                  <a:lnTo>
                    <a:pt x="635" y="134"/>
                  </a:lnTo>
                  <a:lnTo>
                    <a:pt x="635" y="134"/>
                  </a:lnTo>
                  <a:close/>
                  <a:moveTo>
                    <a:pt x="706" y="149"/>
                  </a:moveTo>
                  <a:lnTo>
                    <a:pt x="711" y="130"/>
                  </a:lnTo>
                  <a:lnTo>
                    <a:pt x="728" y="132"/>
                  </a:lnTo>
                  <a:lnTo>
                    <a:pt x="725" y="151"/>
                  </a:lnTo>
                  <a:lnTo>
                    <a:pt x="706" y="149"/>
                  </a:lnTo>
                  <a:lnTo>
                    <a:pt x="706" y="149"/>
                  </a:lnTo>
                  <a:close/>
                  <a:moveTo>
                    <a:pt x="777" y="160"/>
                  </a:moveTo>
                  <a:lnTo>
                    <a:pt x="782" y="144"/>
                  </a:lnTo>
                  <a:lnTo>
                    <a:pt x="798" y="146"/>
                  </a:lnTo>
                  <a:lnTo>
                    <a:pt x="796" y="163"/>
                  </a:lnTo>
                  <a:lnTo>
                    <a:pt x="777" y="1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05" name="Freeform 521"/>
            <p:cNvSpPr>
              <a:spLocks noEditPoints="1"/>
            </p:cNvSpPr>
            <p:nvPr/>
          </p:nvSpPr>
          <p:spPr bwMode="auto">
            <a:xfrm>
              <a:off x="3744913" y="4022725"/>
              <a:ext cx="831850" cy="1016000"/>
            </a:xfrm>
            <a:custGeom>
              <a:avLst/>
              <a:gdLst>
                <a:gd name="T0" fmla="*/ 513 w 524"/>
                <a:gd name="T1" fmla="*/ 617 h 640"/>
                <a:gd name="T2" fmla="*/ 510 w 524"/>
                <a:gd name="T3" fmla="*/ 640 h 640"/>
                <a:gd name="T4" fmla="*/ 498 w 524"/>
                <a:gd name="T5" fmla="*/ 628 h 640"/>
                <a:gd name="T6" fmla="*/ 14 w 524"/>
                <a:gd name="T7" fmla="*/ 0 h 640"/>
                <a:gd name="T8" fmla="*/ 12 w 524"/>
                <a:gd name="T9" fmla="*/ 26 h 640"/>
                <a:gd name="T10" fmla="*/ 0 w 524"/>
                <a:gd name="T11" fmla="*/ 12 h 640"/>
                <a:gd name="T12" fmla="*/ 59 w 524"/>
                <a:gd name="T13" fmla="*/ 57 h 640"/>
                <a:gd name="T14" fmla="*/ 57 w 524"/>
                <a:gd name="T15" fmla="*/ 83 h 640"/>
                <a:gd name="T16" fmla="*/ 45 w 524"/>
                <a:gd name="T17" fmla="*/ 69 h 640"/>
                <a:gd name="T18" fmla="*/ 104 w 524"/>
                <a:gd name="T19" fmla="*/ 113 h 640"/>
                <a:gd name="T20" fmla="*/ 102 w 524"/>
                <a:gd name="T21" fmla="*/ 137 h 640"/>
                <a:gd name="T22" fmla="*/ 90 w 524"/>
                <a:gd name="T23" fmla="*/ 123 h 640"/>
                <a:gd name="T24" fmla="*/ 149 w 524"/>
                <a:gd name="T25" fmla="*/ 168 h 640"/>
                <a:gd name="T26" fmla="*/ 146 w 524"/>
                <a:gd name="T27" fmla="*/ 194 h 640"/>
                <a:gd name="T28" fmla="*/ 135 w 524"/>
                <a:gd name="T29" fmla="*/ 180 h 640"/>
                <a:gd name="T30" fmla="*/ 194 w 524"/>
                <a:gd name="T31" fmla="*/ 224 h 640"/>
                <a:gd name="T32" fmla="*/ 191 w 524"/>
                <a:gd name="T33" fmla="*/ 250 h 640"/>
                <a:gd name="T34" fmla="*/ 182 w 524"/>
                <a:gd name="T35" fmla="*/ 236 h 640"/>
                <a:gd name="T36" fmla="*/ 241 w 524"/>
                <a:gd name="T37" fmla="*/ 281 h 640"/>
                <a:gd name="T38" fmla="*/ 236 w 524"/>
                <a:gd name="T39" fmla="*/ 305 h 640"/>
                <a:gd name="T40" fmla="*/ 227 w 524"/>
                <a:gd name="T41" fmla="*/ 291 h 640"/>
                <a:gd name="T42" fmla="*/ 286 w 524"/>
                <a:gd name="T43" fmla="*/ 335 h 640"/>
                <a:gd name="T44" fmla="*/ 283 w 524"/>
                <a:gd name="T45" fmla="*/ 361 h 640"/>
                <a:gd name="T46" fmla="*/ 272 w 524"/>
                <a:gd name="T47" fmla="*/ 347 h 640"/>
                <a:gd name="T48" fmla="*/ 331 w 524"/>
                <a:gd name="T49" fmla="*/ 392 h 640"/>
                <a:gd name="T50" fmla="*/ 328 w 524"/>
                <a:gd name="T51" fmla="*/ 418 h 640"/>
                <a:gd name="T52" fmla="*/ 317 w 524"/>
                <a:gd name="T53" fmla="*/ 404 h 640"/>
                <a:gd name="T54" fmla="*/ 376 w 524"/>
                <a:gd name="T55" fmla="*/ 449 h 640"/>
                <a:gd name="T56" fmla="*/ 373 w 524"/>
                <a:gd name="T57" fmla="*/ 472 h 640"/>
                <a:gd name="T58" fmla="*/ 361 w 524"/>
                <a:gd name="T59" fmla="*/ 461 h 640"/>
                <a:gd name="T60" fmla="*/ 420 w 524"/>
                <a:gd name="T61" fmla="*/ 503 h 640"/>
                <a:gd name="T62" fmla="*/ 418 w 524"/>
                <a:gd name="T63" fmla="*/ 529 h 640"/>
                <a:gd name="T64" fmla="*/ 406 w 524"/>
                <a:gd name="T65" fmla="*/ 515 h 640"/>
                <a:gd name="T66" fmla="*/ 468 w 524"/>
                <a:gd name="T67" fmla="*/ 560 h 640"/>
                <a:gd name="T68" fmla="*/ 463 w 524"/>
                <a:gd name="T69" fmla="*/ 586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24" h="640">
                  <a:moveTo>
                    <a:pt x="498" y="628"/>
                  </a:moveTo>
                  <a:lnTo>
                    <a:pt x="513" y="617"/>
                  </a:lnTo>
                  <a:lnTo>
                    <a:pt x="524" y="631"/>
                  </a:lnTo>
                  <a:lnTo>
                    <a:pt x="510" y="640"/>
                  </a:lnTo>
                  <a:lnTo>
                    <a:pt x="498" y="628"/>
                  </a:lnTo>
                  <a:lnTo>
                    <a:pt x="498" y="628"/>
                  </a:lnTo>
                  <a:close/>
                  <a:moveTo>
                    <a:pt x="0" y="12"/>
                  </a:moveTo>
                  <a:lnTo>
                    <a:pt x="14" y="0"/>
                  </a:lnTo>
                  <a:lnTo>
                    <a:pt x="24" y="14"/>
                  </a:lnTo>
                  <a:lnTo>
                    <a:pt x="12" y="26"/>
                  </a:lnTo>
                  <a:lnTo>
                    <a:pt x="0" y="12"/>
                  </a:lnTo>
                  <a:lnTo>
                    <a:pt x="0" y="12"/>
                  </a:lnTo>
                  <a:close/>
                  <a:moveTo>
                    <a:pt x="45" y="69"/>
                  </a:moveTo>
                  <a:lnTo>
                    <a:pt x="59" y="57"/>
                  </a:lnTo>
                  <a:lnTo>
                    <a:pt x="71" y="71"/>
                  </a:lnTo>
                  <a:lnTo>
                    <a:pt x="57" y="83"/>
                  </a:lnTo>
                  <a:lnTo>
                    <a:pt x="45" y="69"/>
                  </a:lnTo>
                  <a:lnTo>
                    <a:pt x="45" y="69"/>
                  </a:lnTo>
                  <a:close/>
                  <a:moveTo>
                    <a:pt x="90" y="123"/>
                  </a:moveTo>
                  <a:lnTo>
                    <a:pt x="104" y="113"/>
                  </a:lnTo>
                  <a:lnTo>
                    <a:pt x="116" y="128"/>
                  </a:lnTo>
                  <a:lnTo>
                    <a:pt x="102" y="137"/>
                  </a:lnTo>
                  <a:lnTo>
                    <a:pt x="90" y="123"/>
                  </a:lnTo>
                  <a:lnTo>
                    <a:pt x="90" y="123"/>
                  </a:lnTo>
                  <a:close/>
                  <a:moveTo>
                    <a:pt x="135" y="180"/>
                  </a:moveTo>
                  <a:lnTo>
                    <a:pt x="149" y="168"/>
                  </a:lnTo>
                  <a:lnTo>
                    <a:pt x="161" y="182"/>
                  </a:lnTo>
                  <a:lnTo>
                    <a:pt x="146" y="194"/>
                  </a:lnTo>
                  <a:lnTo>
                    <a:pt x="135" y="180"/>
                  </a:lnTo>
                  <a:lnTo>
                    <a:pt x="135" y="180"/>
                  </a:lnTo>
                  <a:close/>
                  <a:moveTo>
                    <a:pt x="182" y="236"/>
                  </a:moveTo>
                  <a:lnTo>
                    <a:pt x="194" y="224"/>
                  </a:lnTo>
                  <a:lnTo>
                    <a:pt x="206" y="239"/>
                  </a:lnTo>
                  <a:lnTo>
                    <a:pt x="191" y="250"/>
                  </a:lnTo>
                  <a:lnTo>
                    <a:pt x="182" y="236"/>
                  </a:lnTo>
                  <a:lnTo>
                    <a:pt x="182" y="236"/>
                  </a:lnTo>
                  <a:close/>
                  <a:moveTo>
                    <a:pt x="227" y="291"/>
                  </a:moveTo>
                  <a:lnTo>
                    <a:pt x="241" y="281"/>
                  </a:lnTo>
                  <a:lnTo>
                    <a:pt x="250" y="295"/>
                  </a:lnTo>
                  <a:lnTo>
                    <a:pt x="236" y="305"/>
                  </a:lnTo>
                  <a:lnTo>
                    <a:pt x="227" y="291"/>
                  </a:lnTo>
                  <a:lnTo>
                    <a:pt x="227" y="291"/>
                  </a:lnTo>
                  <a:close/>
                  <a:moveTo>
                    <a:pt x="272" y="347"/>
                  </a:moveTo>
                  <a:lnTo>
                    <a:pt x="286" y="335"/>
                  </a:lnTo>
                  <a:lnTo>
                    <a:pt x="298" y="350"/>
                  </a:lnTo>
                  <a:lnTo>
                    <a:pt x="283" y="361"/>
                  </a:lnTo>
                  <a:lnTo>
                    <a:pt x="272" y="347"/>
                  </a:lnTo>
                  <a:lnTo>
                    <a:pt x="272" y="347"/>
                  </a:lnTo>
                  <a:close/>
                  <a:moveTo>
                    <a:pt x="317" y="404"/>
                  </a:moveTo>
                  <a:lnTo>
                    <a:pt x="331" y="392"/>
                  </a:lnTo>
                  <a:lnTo>
                    <a:pt x="343" y="406"/>
                  </a:lnTo>
                  <a:lnTo>
                    <a:pt x="328" y="418"/>
                  </a:lnTo>
                  <a:lnTo>
                    <a:pt x="317" y="404"/>
                  </a:lnTo>
                  <a:lnTo>
                    <a:pt x="317" y="404"/>
                  </a:lnTo>
                  <a:close/>
                  <a:moveTo>
                    <a:pt x="361" y="461"/>
                  </a:moveTo>
                  <a:lnTo>
                    <a:pt x="376" y="449"/>
                  </a:lnTo>
                  <a:lnTo>
                    <a:pt x="387" y="463"/>
                  </a:lnTo>
                  <a:lnTo>
                    <a:pt x="373" y="472"/>
                  </a:lnTo>
                  <a:lnTo>
                    <a:pt x="361" y="461"/>
                  </a:lnTo>
                  <a:lnTo>
                    <a:pt x="361" y="461"/>
                  </a:lnTo>
                  <a:close/>
                  <a:moveTo>
                    <a:pt x="406" y="515"/>
                  </a:moveTo>
                  <a:lnTo>
                    <a:pt x="420" y="503"/>
                  </a:lnTo>
                  <a:lnTo>
                    <a:pt x="432" y="517"/>
                  </a:lnTo>
                  <a:lnTo>
                    <a:pt x="418" y="529"/>
                  </a:lnTo>
                  <a:lnTo>
                    <a:pt x="406" y="515"/>
                  </a:lnTo>
                  <a:lnTo>
                    <a:pt x="406" y="515"/>
                  </a:lnTo>
                  <a:close/>
                  <a:moveTo>
                    <a:pt x="454" y="572"/>
                  </a:moveTo>
                  <a:lnTo>
                    <a:pt x="468" y="560"/>
                  </a:lnTo>
                  <a:lnTo>
                    <a:pt x="477" y="574"/>
                  </a:lnTo>
                  <a:lnTo>
                    <a:pt x="463" y="586"/>
                  </a:lnTo>
                  <a:lnTo>
                    <a:pt x="454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06" name="Freeform 522"/>
            <p:cNvSpPr>
              <a:spLocks noEditPoints="1"/>
            </p:cNvSpPr>
            <p:nvPr/>
          </p:nvSpPr>
          <p:spPr bwMode="auto">
            <a:xfrm>
              <a:off x="4559300" y="4578350"/>
              <a:ext cx="846138" cy="465138"/>
            </a:xfrm>
            <a:custGeom>
              <a:avLst/>
              <a:gdLst>
                <a:gd name="T0" fmla="*/ 16 w 533"/>
                <a:gd name="T1" fmla="*/ 269 h 293"/>
                <a:gd name="T2" fmla="*/ 23 w 533"/>
                <a:gd name="T3" fmla="*/ 285 h 293"/>
                <a:gd name="T4" fmla="*/ 7 w 533"/>
                <a:gd name="T5" fmla="*/ 293 h 293"/>
                <a:gd name="T6" fmla="*/ 0 w 533"/>
                <a:gd name="T7" fmla="*/ 278 h 293"/>
                <a:gd name="T8" fmla="*/ 16 w 533"/>
                <a:gd name="T9" fmla="*/ 269 h 293"/>
                <a:gd name="T10" fmla="*/ 16 w 533"/>
                <a:gd name="T11" fmla="*/ 269 h 293"/>
                <a:gd name="T12" fmla="*/ 524 w 533"/>
                <a:gd name="T13" fmla="*/ 0 h 293"/>
                <a:gd name="T14" fmla="*/ 533 w 533"/>
                <a:gd name="T15" fmla="*/ 16 h 293"/>
                <a:gd name="T16" fmla="*/ 517 w 533"/>
                <a:gd name="T17" fmla="*/ 26 h 293"/>
                <a:gd name="T18" fmla="*/ 507 w 533"/>
                <a:gd name="T19" fmla="*/ 9 h 293"/>
                <a:gd name="T20" fmla="*/ 524 w 533"/>
                <a:gd name="T21" fmla="*/ 0 h 293"/>
                <a:gd name="T22" fmla="*/ 524 w 533"/>
                <a:gd name="T23" fmla="*/ 0 h 293"/>
                <a:gd name="T24" fmla="*/ 460 w 533"/>
                <a:gd name="T25" fmla="*/ 35 h 293"/>
                <a:gd name="T26" fmla="*/ 470 w 533"/>
                <a:gd name="T27" fmla="*/ 49 h 293"/>
                <a:gd name="T28" fmla="*/ 453 w 533"/>
                <a:gd name="T29" fmla="*/ 59 h 293"/>
                <a:gd name="T30" fmla="*/ 444 w 533"/>
                <a:gd name="T31" fmla="*/ 42 h 293"/>
                <a:gd name="T32" fmla="*/ 460 w 533"/>
                <a:gd name="T33" fmla="*/ 35 h 293"/>
                <a:gd name="T34" fmla="*/ 460 w 533"/>
                <a:gd name="T35" fmla="*/ 35 h 293"/>
                <a:gd name="T36" fmla="*/ 396 w 533"/>
                <a:gd name="T37" fmla="*/ 68 h 293"/>
                <a:gd name="T38" fmla="*/ 406 w 533"/>
                <a:gd name="T39" fmla="*/ 85 h 293"/>
                <a:gd name="T40" fmla="*/ 389 w 533"/>
                <a:gd name="T41" fmla="*/ 92 h 293"/>
                <a:gd name="T42" fmla="*/ 382 w 533"/>
                <a:gd name="T43" fmla="*/ 75 h 293"/>
                <a:gd name="T44" fmla="*/ 396 w 533"/>
                <a:gd name="T45" fmla="*/ 68 h 293"/>
                <a:gd name="T46" fmla="*/ 396 w 533"/>
                <a:gd name="T47" fmla="*/ 68 h 293"/>
                <a:gd name="T48" fmla="*/ 333 w 533"/>
                <a:gd name="T49" fmla="*/ 101 h 293"/>
                <a:gd name="T50" fmla="*/ 342 w 533"/>
                <a:gd name="T51" fmla="*/ 118 h 293"/>
                <a:gd name="T52" fmla="*/ 326 w 533"/>
                <a:gd name="T53" fmla="*/ 125 h 293"/>
                <a:gd name="T54" fmla="*/ 318 w 533"/>
                <a:gd name="T55" fmla="*/ 111 h 293"/>
                <a:gd name="T56" fmla="*/ 333 w 533"/>
                <a:gd name="T57" fmla="*/ 101 h 293"/>
                <a:gd name="T58" fmla="*/ 333 w 533"/>
                <a:gd name="T59" fmla="*/ 101 h 293"/>
                <a:gd name="T60" fmla="*/ 269 w 533"/>
                <a:gd name="T61" fmla="*/ 134 h 293"/>
                <a:gd name="T62" fmla="*/ 278 w 533"/>
                <a:gd name="T63" fmla="*/ 151 h 293"/>
                <a:gd name="T64" fmla="*/ 262 w 533"/>
                <a:gd name="T65" fmla="*/ 160 h 293"/>
                <a:gd name="T66" fmla="*/ 255 w 533"/>
                <a:gd name="T67" fmla="*/ 144 h 293"/>
                <a:gd name="T68" fmla="*/ 269 w 533"/>
                <a:gd name="T69" fmla="*/ 134 h 293"/>
                <a:gd name="T70" fmla="*/ 269 w 533"/>
                <a:gd name="T71" fmla="*/ 134 h 293"/>
                <a:gd name="T72" fmla="*/ 205 w 533"/>
                <a:gd name="T73" fmla="*/ 170 h 293"/>
                <a:gd name="T74" fmla="*/ 215 w 533"/>
                <a:gd name="T75" fmla="*/ 184 h 293"/>
                <a:gd name="T76" fmla="*/ 198 w 533"/>
                <a:gd name="T77" fmla="*/ 193 h 293"/>
                <a:gd name="T78" fmla="*/ 191 w 533"/>
                <a:gd name="T79" fmla="*/ 177 h 293"/>
                <a:gd name="T80" fmla="*/ 205 w 533"/>
                <a:gd name="T81" fmla="*/ 170 h 293"/>
                <a:gd name="T82" fmla="*/ 205 w 533"/>
                <a:gd name="T83" fmla="*/ 170 h 293"/>
                <a:gd name="T84" fmla="*/ 141 w 533"/>
                <a:gd name="T85" fmla="*/ 203 h 293"/>
                <a:gd name="T86" fmla="*/ 151 w 533"/>
                <a:gd name="T87" fmla="*/ 217 h 293"/>
                <a:gd name="T88" fmla="*/ 134 w 533"/>
                <a:gd name="T89" fmla="*/ 226 h 293"/>
                <a:gd name="T90" fmla="*/ 127 w 533"/>
                <a:gd name="T91" fmla="*/ 210 h 293"/>
                <a:gd name="T92" fmla="*/ 141 w 533"/>
                <a:gd name="T93" fmla="*/ 203 h 293"/>
                <a:gd name="T94" fmla="*/ 141 w 533"/>
                <a:gd name="T95" fmla="*/ 203 h 293"/>
                <a:gd name="T96" fmla="*/ 78 w 533"/>
                <a:gd name="T97" fmla="*/ 236 h 293"/>
                <a:gd name="T98" fmla="*/ 87 w 533"/>
                <a:gd name="T99" fmla="*/ 252 h 293"/>
                <a:gd name="T100" fmla="*/ 70 w 533"/>
                <a:gd name="T101" fmla="*/ 259 h 293"/>
                <a:gd name="T102" fmla="*/ 63 w 533"/>
                <a:gd name="T103" fmla="*/ 245 h 293"/>
                <a:gd name="T104" fmla="*/ 78 w 533"/>
                <a:gd name="T105" fmla="*/ 236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33" h="293">
                  <a:moveTo>
                    <a:pt x="16" y="269"/>
                  </a:moveTo>
                  <a:lnTo>
                    <a:pt x="23" y="285"/>
                  </a:lnTo>
                  <a:lnTo>
                    <a:pt x="7" y="293"/>
                  </a:lnTo>
                  <a:lnTo>
                    <a:pt x="0" y="278"/>
                  </a:lnTo>
                  <a:lnTo>
                    <a:pt x="16" y="269"/>
                  </a:lnTo>
                  <a:lnTo>
                    <a:pt x="16" y="269"/>
                  </a:lnTo>
                  <a:close/>
                  <a:moveTo>
                    <a:pt x="524" y="0"/>
                  </a:moveTo>
                  <a:lnTo>
                    <a:pt x="533" y="16"/>
                  </a:lnTo>
                  <a:lnTo>
                    <a:pt x="517" y="26"/>
                  </a:lnTo>
                  <a:lnTo>
                    <a:pt x="507" y="9"/>
                  </a:lnTo>
                  <a:lnTo>
                    <a:pt x="524" y="0"/>
                  </a:lnTo>
                  <a:lnTo>
                    <a:pt x="524" y="0"/>
                  </a:lnTo>
                  <a:close/>
                  <a:moveTo>
                    <a:pt x="460" y="35"/>
                  </a:moveTo>
                  <a:lnTo>
                    <a:pt x="470" y="49"/>
                  </a:lnTo>
                  <a:lnTo>
                    <a:pt x="453" y="59"/>
                  </a:lnTo>
                  <a:lnTo>
                    <a:pt x="444" y="42"/>
                  </a:lnTo>
                  <a:lnTo>
                    <a:pt x="460" y="35"/>
                  </a:lnTo>
                  <a:lnTo>
                    <a:pt x="460" y="35"/>
                  </a:lnTo>
                  <a:close/>
                  <a:moveTo>
                    <a:pt x="396" y="68"/>
                  </a:moveTo>
                  <a:lnTo>
                    <a:pt x="406" y="85"/>
                  </a:lnTo>
                  <a:lnTo>
                    <a:pt x="389" y="92"/>
                  </a:lnTo>
                  <a:lnTo>
                    <a:pt x="382" y="75"/>
                  </a:lnTo>
                  <a:lnTo>
                    <a:pt x="396" y="68"/>
                  </a:lnTo>
                  <a:lnTo>
                    <a:pt x="396" y="68"/>
                  </a:lnTo>
                  <a:close/>
                  <a:moveTo>
                    <a:pt x="333" y="101"/>
                  </a:moveTo>
                  <a:lnTo>
                    <a:pt x="342" y="118"/>
                  </a:lnTo>
                  <a:lnTo>
                    <a:pt x="326" y="125"/>
                  </a:lnTo>
                  <a:lnTo>
                    <a:pt x="318" y="111"/>
                  </a:lnTo>
                  <a:lnTo>
                    <a:pt x="333" y="101"/>
                  </a:lnTo>
                  <a:lnTo>
                    <a:pt x="333" y="101"/>
                  </a:lnTo>
                  <a:close/>
                  <a:moveTo>
                    <a:pt x="269" y="134"/>
                  </a:moveTo>
                  <a:lnTo>
                    <a:pt x="278" y="151"/>
                  </a:lnTo>
                  <a:lnTo>
                    <a:pt x="262" y="160"/>
                  </a:lnTo>
                  <a:lnTo>
                    <a:pt x="255" y="144"/>
                  </a:lnTo>
                  <a:lnTo>
                    <a:pt x="269" y="134"/>
                  </a:lnTo>
                  <a:lnTo>
                    <a:pt x="269" y="134"/>
                  </a:lnTo>
                  <a:close/>
                  <a:moveTo>
                    <a:pt x="205" y="170"/>
                  </a:moveTo>
                  <a:lnTo>
                    <a:pt x="215" y="184"/>
                  </a:lnTo>
                  <a:lnTo>
                    <a:pt x="198" y="193"/>
                  </a:lnTo>
                  <a:lnTo>
                    <a:pt x="191" y="177"/>
                  </a:lnTo>
                  <a:lnTo>
                    <a:pt x="205" y="170"/>
                  </a:lnTo>
                  <a:lnTo>
                    <a:pt x="205" y="170"/>
                  </a:lnTo>
                  <a:close/>
                  <a:moveTo>
                    <a:pt x="141" y="203"/>
                  </a:moveTo>
                  <a:lnTo>
                    <a:pt x="151" y="217"/>
                  </a:lnTo>
                  <a:lnTo>
                    <a:pt x="134" y="226"/>
                  </a:lnTo>
                  <a:lnTo>
                    <a:pt x="127" y="210"/>
                  </a:lnTo>
                  <a:lnTo>
                    <a:pt x="141" y="203"/>
                  </a:lnTo>
                  <a:lnTo>
                    <a:pt x="141" y="203"/>
                  </a:lnTo>
                  <a:close/>
                  <a:moveTo>
                    <a:pt x="78" y="236"/>
                  </a:moveTo>
                  <a:lnTo>
                    <a:pt x="87" y="252"/>
                  </a:lnTo>
                  <a:lnTo>
                    <a:pt x="70" y="259"/>
                  </a:lnTo>
                  <a:lnTo>
                    <a:pt x="63" y="245"/>
                  </a:lnTo>
                  <a:lnTo>
                    <a:pt x="78" y="2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07" name="Freeform 523"/>
            <p:cNvSpPr>
              <a:spLocks noEditPoints="1"/>
            </p:cNvSpPr>
            <p:nvPr/>
          </p:nvSpPr>
          <p:spPr bwMode="auto">
            <a:xfrm>
              <a:off x="3092450" y="4019550"/>
              <a:ext cx="611188" cy="757238"/>
            </a:xfrm>
            <a:custGeom>
              <a:avLst/>
              <a:gdLst>
                <a:gd name="T0" fmla="*/ 12 w 385"/>
                <a:gd name="T1" fmla="*/ 451 h 477"/>
                <a:gd name="T2" fmla="*/ 26 w 385"/>
                <a:gd name="T3" fmla="*/ 463 h 477"/>
                <a:gd name="T4" fmla="*/ 14 w 385"/>
                <a:gd name="T5" fmla="*/ 477 h 477"/>
                <a:gd name="T6" fmla="*/ 0 w 385"/>
                <a:gd name="T7" fmla="*/ 465 h 477"/>
                <a:gd name="T8" fmla="*/ 12 w 385"/>
                <a:gd name="T9" fmla="*/ 451 h 477"/>
                <a:gd name="T10" fmla="*/ 12 w 385"/>
                <a:gd name="T11" fmla="*/ 451 h 477"/>
                <a:gd name="T12" fmla="*/ 373 w 385"/>
                <a:gd name="T13" fmla="*/ 0 h 477"/>
                <a:gd name="T14" fmla="*/ 385 w 385"/>
                <a:gd name="T15" fmla="*/ 11 h 477"/>
                <a:gd name="T16" fmla="*/ 376 w 385"/>
                <a:gd name="T17" fmla="*/ 26 h 477"/>
                <a:gd name="T18" fmla="*/ 361 w 385"/>
                <a:gd name="T19" fmla="*/ 14 h 477"/>
                <a:gd name="T20" fmla="*/ 373 w 385"/>
                <a:gd name="T21" fmla="*/ 0 h 477"/>
                <a:gd name="T22" fmla="*/ 373 w 385"/>
                <a:gd name="T23" fmla="*/ 0 h 477"/>
                <a:gd name="T24" fmla="*/ 326 w 385"/>
                <a:gd name="T25" fmla="*/ 56 h 477"/>
                <a:gd name="T26" fmla="*/ 340 w 385"/>
                <a:gd name="T27" fmla="*/ 68 h 477"/>
                <a:gd name="T28" fmla="*/ 331 w 385"/>
                <a:gd name="T29" fmla="*/ 82 h 477"/>
                <a:gd name="T30" fmla="*/ 317 w 385"/>
                <a:gd name="T31" fmla="*/ 71 h 477"/>
                <a:gd name="T32" fmla="*/ 326 w 385"/>
                <a:gd name="T33" fmla="*/ 56 h 477"/>
                <a:gd name="T34" fmla="*/ 326 w 385"/>
                <a:gd name="T35" fmla="*/ 56 h 477"/>
                <a:gd name="T36" fmla="*/ 281 w 385"/>
                <a:gd name="T37" fmla="*/ 113 h 477"/>
                <a:gd name="T38" fmla="*/ 295 w 385"/>
                <a:gd name="T39" fmla="*/ 125 h 477"/>
                <a:gd name="T40" fmla="*/ 286 w 385"/>
                <a:gd name="T41" fmla="*/ 139 h 477"/>
                <a:gd name="T42" fmla="*/ 272 w 385"/>
                <a:gd name="T43" fmla="*/ 127 h 477"/>
                <a:gd name="T44" fmla="*/ 281 w 385"/>
                <a:gd name="T45" fmla="*/ 113 h 477"/>
                <a:gd name="T46" fmla="*/ 281 w 385"/>
                <a:gd name="T47" fmla="*/ 113 h 477"/>
                <a:gd name="T48" fmla="*/ 236 w 385"/>
                <a:gd name="T49" fmla="*/ 170 h 477"/>
                <a:gd name="T50" fmla="*/ 250 w 385"/>
                <a:gd name="T51" fmla="*/ 182 h 477"/>
                <a:gd name="T52" fmla="*/ 241 w 385"/>
                <a:gd name="T53" fmla="*/ 196 h 477"/>
                <a:gd name="T54" fmla="*/ 227 w 385"/>
                <a:gd name="T55" fmla="*/ 184 h 477"/>
                <a:gd name="T56" fmla="*/ 236 w 385"/>
                <a:gd name="T57" fmla="*/ 170 h 477"/>
                <a:gd name="T58" fmla="*/ 236 w 385"/>
                <a:gd name="T59" fmla="*/ 170 h 477"/>
                <a:gd name="T60" fmla="*/ 191 w 385"/>
                <a:gd name="T61" fmla="*/ 226 h 477"/>
                <a:gd name="T62" fmla="*/ 206 w 385"/>
                <a:gd name="T63" fmla="*/ 236 h 477"/>
                <a:gd name="T64" fmla="*/ 196 w 385"/>
                <a:gd name="T65" fmla="*/ 250 h 477"/>
                <a:gd name="T66" fmla="*/ 182 w 385"/>
                <a:gd name="T67" fmla="*/ 241 h 477"/>
                <a:gd name="T68" fmla="*/ 191 w 385"/>
                <a:gd name="T69" fmla="*/ 226 h 477"/>
                <a:gd name="T70" fmla="*/ 191 w 385"/>
                <a:gd name="T71" fmla="*/ 226 h 477"/>
                <a:gd name="T72" fmla="*/ 146 w 385"/>
                <a:gd name="T73" fmla="*/ 281 h 477"/>
                <a:gd name="T74" fmla="*/ 161 w 385"/>
                <a:gd name="T75" fmla="*/ 293 h 477"/>
                <a:gd name="T76" fmla="*/ 149 w 385"/>
                <a:gd name="T77" fmla="*/ 307 h 477"/>
                <a:gd name="T78" fmla="*/ 137 w 385"/>
                <a:gd name="T79" fmla="*/ 295 h 477"/>
                <a:gd name="T80" fmla="*/ 146 w 385"/>
                <a:gd name="T81" fmla="*/ 281 h 477"/>
                <a:gd name="T82" fmla="*/ 146 w 385"/>
                <a:gd name="T83" fmla="*/ 281 h 477"/>
                <a:gd name="T84" fmla="*/ 102 w 385"/>
                <a:gd name="T85" fmla="*/ 337 h 477"/>
                <a:gd name="T86" fmla="*/ 116 w 385"/>
                <a:gd name="T87" fmla="*/ 349 h 477"/>
                <a:gd name="T88" fmla="*/ 104 w 385"/>
                <a:gd name="T89" fmla="*/ 363 h 477"/>
                <a:gd name="T90" fmla="*/ 90 w 385"/>
                <a:gd name="T91" fmla="*/ 352 h 477"/>
                <a:gd name="T92" fmla="*/ 102 w 385"/>
                <a:gd name="T93" fmla="*/ 337 h 477"/>
                <a:gd name="T94" fmla="*/ 102 w 385"/>
                <a:gd name="T95" fmla="*/ 337 h 477"/>
                <a:gd name="T96" fmla="*/ 57 w 385"/>
                <a:gd name="T97" fmla="*/ 394 h 477"/>
                <a:gd name="T98" fmla="*/ 71 w 385"/>
                <a:gd name="T99" fmla="*/ 406 h 477"/>
                <a:gd name="T100" fmla="*/ 59 w 385"/>
                <a:gd name="T101" fmla="*/ 420 h 477"/>
                <a:gd name="T102" fmla="*/ 45 w 385"/>
                <a:gd name="T103" fmla="*/ 408 h 477"/>
                <a:gd name="T104" fmla="*/ 57 w 385"/>
                <a:gd name="T105" fmla="*/ 394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85" h="477">
                  <a:moveTo>
                    <a:pt x="12" y="451"/>
                  </a:moveTo>
                  <a:lnTo>
                    <a:pt x="26" y="463"/>
                  </a:lnTo>
                  <a:lnTo>
                    <a:pt x="14" y="477"/>
                  </a:lnTo>
                  <a:lnTo>
                    <a:pt x="0" y="465"/>
                  </a:lnTo>
                  <a:lnTo>
                    <a:pt x="12" y="451"/>
                  </a:lnTo>
                  <a:lnTo>
                    <a:pt x="12" y="451"/>
                  </a:lnTo>
                  <a:close/>
                  <a:moveTo>
                    <a:pt x="373" y="0"/>
                  </a:moveTo>
                  <a:lnTo>
                    <a:pt x="385" y="11"/>
                  </a:lnTo>
                  <a:lnTo>
                    <a:pt x="376" y="26"/>
                  </a:lnTo>
                  <a:lnTo>
                    <a:pt x="361" y="14"/>
                  </a:lnTo>
                  <a:lnTo>
                    <a:pt x="373" y="0"/>
                  </a:lnTo>
                  <a:lnTo>
                    <a:pt x="373" y="0"/>
                  </a:lnTo>
                  <a:close/>
                  <a:moveTo>
                    <a:pt x="326" y="56"/>
                  </a:moveTo>
                  <a:lnTo>
                    <a:pt x="340" y="68"/>
                  </a:lnTo>
                  <a:lnTo>
                    <a:pt x="331" y="82"/>
                  </a:lnTo>
                  <a:lnTo>
                    <a:pt x="317" y="71"/>
                  </a:lnTo>
                  <a:lnTo>
                    <a:pt x="326" y="56"/>
                  </a:lnTo>
                  <a:lnTo>
                    <a:pt x="326" y="56"/>
                  </a:lnTo>
                  <a:close/>
                  <a:moveTo>
                    <a:pt x="281" y="113"/>
                  </a:moveTo>
                  <a:lnTo>
                    <a:pt x="295" y="125"/>
                  </a:lnTo>
                  <a:lnTo>
                    <a:pt x="286" y="139"/>
                  </a:lnTo>
                  <a:lnTo>
                    <a:pt x="272" y="127"/>
                  </a:lnTo>
                  <a:lnTo>
                    <a:pt x="281" y="113"/>
                  </a:lnTo>
                  <a:lnTo>
                    <a:pt x="281" y="113"/>
                  </a:lnTo>
                  <a:close/>
                  <a:moveTo>
                    <a:pt x="236" y="170"/>
                  </a:moveTo>
                  <a:lnTo>
                    <a:pt x="250" y="182"/>
                  </a:lnTo>
                  <a:lnTo>
                    <a:pt x="241" y="196"/>
                  </a:lnTo>
                  <a:lnTo>
                    <a:pt x="227" y="184"/>
                  </a:lnTo>
                  <a:lnTo>
                    <a:pt x="236" y="170"/>
                  </a:lnTo>
                  <a:lnTo>
                    <a:pt x="236" y="170"/>
                  </a:lnTo>
                  <a:close/>
                  <a:moveTo>
                    <a:pt x="191" y="226"/>
                  </a:moveTo>
                  <a:lnTo>
                    <a:pt x="206" y="236"/>
                  </a:lnTo>
                  <a:lnTo>
                    <a:pt x="196" y="250"/>
                  </a:lnTo>
                  <a:lnTo>
                    <a:pt x="182" y="241"/>
                  </a:lnTo>
                  <a:lnTo>
                    <a:pt x="191" y="226"/>
                  </a:lnTo>
                  <a:lnTo>
                    <a:pt x="191" y="226"/>
                  </a:lnTo>
                  <a:close/>
                  <a:moveTo>
                    <a:pt x="146" y="281"/>
                  </a:moveTo>
                  <a:lnTo>
                    <a:pt x="161" y="293"/>
                  </a:lnTo>
                  <a:lnTo>
                    <a:pt x="149" y="307"/>
                  </a:lnTo>
                  <a:lnTo>
                    <a:pt x="137" y="295"/>
                  </a:lnTo>
                  <a:lnTo>
                    <a:pt x="146" y="281"/>
                  </a:lnTo>
                  <a:lnTo>
                    <a:pt x="146" y="281"/>
                  </a:lnTo>
                  <a:close/>
                  <a:moveTo>
                    <a:pt x="102" y="337"/>
                  </a:moveTo>
                  <a:lnTo>
                    <a:pt x="116" y="349"/>
                  </a:lnTo>
                  <a:lnTo>
                    <a:pt x="104" y="363"/>
                  </a:lnTo>
                  <a:lnTo>
                    <a:pt x="90" y="352"/>
                  </a:lnTo>
                  <a:lnTo>
                    <a:pt x="102" y="337"/>
                  </a:lnTo>
                  <a:lnTo>
                    <a:pt x="102" y="337"/>
                  </a:lnTo>
                  <a:close/>
                  <a:moveTo>
                    <a:pt x="57" y="394"/>
                  </a:moveTo>
                  <a:lnTo>
                    <a:pt x="71" y="406"/>
                  </a:lnTo>
                  <a:lnTo>
                    <a:pt x="59" y="420"/>
                  </a:lnTo>
                  <a:lnTo>
                    <a:pt x="45" y="408"/>
                  </a:lnTo>
                  <a:lnTo>
                    <a:pt x="57" y="3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08" name="Freeform 524"/>
            <p:cNvSpPr>
              <a:spLocks noEditPoints="1"/>
            </p:cNvSpPr>
            <p:nvPr/>
          </p:nvSpPr>
          <p:spPr bwMode="auto">
            <a:xfrm>
              <a:off x="2428875" y="3321050"/>
              <a:ext cx="1260475" cy="663575"/>
            </a:xfrm>
            <a:custGeom>
              <a:avLst/>
              <a:gdLst>
                <a:gd name="T0" fmla="*/ 17 w 794"/>
                <a:gd name="T1" fmla="*/ 24 h 418"/>
                <a:gd name="T2" fmla="*/ 9 w 794"/>
                <a:gd name="T3" fmla="*/ 0 h 418"/>
                <a:gd name="T4" fmla="*/ 24 w 794"/>
                <a:gd name="T5" fmla="*/ 10 h 418"/>
                <a:gd name="T6" fmla="*/ 784 w 794"/>
                <a:gd name="T7" fmla="*/ 418 h 418"/>
                <a:gd name="T8" fmla="*/ 777 w 794"/>
                <a:gd name="T9" fmla="*/ 395 h 418"/>
                <a:gd name="T10" fmla="*/ 794 w 794"/>
                <a:gd name="T11" fmla="*/ 402 h 418"/>
                <a:gd name="T12" fmla="*/ 720 w 794"/>
                <a:gd name="T13" fmla="*/ 385 h 418"/>
                <a:gd name="T14" fmla="*/ 713 w 794"/>
                <a:gd name="T15" fmla="*/ 362 h 418"/>
                <a:gd name="T16" fmla="*/ 730 w 794"/>
                <a:gd name="T17" fmla="*/ 369 h 418"/>
                <a:gd name="T18" fmla="*/ 657 w 794"/>
                <a:gd name="T19" fmla="*/ 352 h 418"/>
                <a:gd name="T20" fmla="*/ 650 w 794"/>
                <a:gd name="T21" fmla="*/ 329 h 418"/>
                <a:gd name="T22" fmla="*/ 666 w 794"/>
                <a:gd name="T23" fmla="*/ 336 h 418"/>
                <a:gd name="T24" fmla="*/ 593 w 794"/>
                <a:gd name="T25" fmla="*/ 319 h 418"/>
                <a:gd name="T26" fmla="*/ 586 w 794"/>
                <a:gd name="T27" fmla="*/ 296 h 418"/>
                <a:gd name="T28" fmla="*/ 602 w 794"/>
                <a:gd name="T29" fmla="*/ 305 h 418"/>
                <a:gd name="T30" fmla="*/ 529 w 794"/>
                <a:gd name="T31" fmla="*/ 286 h 418"/>
                <a:gd name="T32" fmla="*/ 522 w 794"/>
                <a:gd name="T33" fmla="*/ 263 h 418"/>
                <a:gd name="T34" fmla="*/ 536 w 794"/>
                <a:gd name="T35" fmla="*/ 272 h 418"/>
                <a:gd name="T36" fmla="*/ 465 w 794"/>
                <a:gd name="T37" fmla="*/ 255 h 418"/>
                <a:gd name="T38" fmla="*/ 458 w 794"/>
                <a:gd name="T39" fmla="*/ 229 h 418"/>
                <a:gd name="T40" fmla="*/ 472 w 794"/>
                <a:gd name="T41" fmla="*/ 239 h 418"/>
                <a:gd name="T42" fmla="*/ 402 w 794"/>
                <a:gd name="T43" fmla="*/ 222 h 418"/>
                <a:gd name="T44" fmla="*/ 392 w 794"/>
                <a:gd name="T45" fmla="*/ 196 h 418"/>
                <a:gd name="T46" fmla="*/ 409 w 794"/>
                <a:gd name="T47" fmla="*/ 206 h 418"/>
                <a:gd name="T48" fmla="*/ 338 w 794"/>
                <a:gd name="T49" fmla="*/ 189 h 418"/>
                <a:gd name="T50" fmla="*/ 328 w 794"/>
                <a:gd name="T51" fmla="*/ 163 h 418"/>
                <a:gd name="T52" fmla="*/ 345 w 794"/>
                <a:gd name="T53" fmla="*/ 173 h 418"/>
                <a:gd name="T54" fmla="*/ 272 w 794"/>
                <a:gd name="T55" fmla="*/ 156 h 418"/>
                <a:gd name="T56" fmla="*/ 265 w 794"/>
                <a:gd name="T57" fmla="*/ 133 h 418"/>
                <a:gd name="T58" fmla="*/ 281 w 794"/>
                <a:gd name="T59" fmla="*/ 140 h 418"/>
                <a:gd name="T60" fmla="*/ 208 w 794"/>
                <a:gd name="T61" fmla="*/ 123 h 418"/>
                <a:gd name="T62" fmla="*/ 201 w 794"/>
                <a:gd name="T63" fmla="*/ 100 h 418"/>
                <a:gd name="T64" fmla="*/ 217 w 794"/>
                <a:gd name="T65" fmla="*/ 107 h 418"/>
                <a:gd name="T66" fmla="*/ 144 w 794"/>
                <a:gd name="T67" fmla="*/ 90 h 418"/>
                <a:gd name="T68" fmla="*/ 137 w 794"/>
                <a:gd name="T69" fmla="*/ 66 h 418"/>
                <a:gd name="T70" fmla="*/ 153 w 794"/>
                <a:gd name="T71" fmla="*/ 74 h 418"/>
                <a:gd name="T72" fmla="*/ 80 w 794"/>
                <a:gd name="T73" fmla="*/ 57 h 418"/>
                <a:gd name="T74" fmla="*/ 73 w 794"/>
                <a:gd name="T75" fmla="*/ 33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94" h="418">
                  <a:moveTo>
                    <a:pt x="24" y="10"/>
                  </a:moveTo>
                  <a:lnTo>
                    <a:pt x="17" y="24"/>
                  </a:lnTo>
                  <a:lnTo>
                    <a:pt x="0" y="17"/>
                  </a:lnTo>
                  <a:lnTo>
                    <a:pt x="9" y="0"/>
                  </a:lnTo>
                  <a:lnTo>
                    <a:pt x="24" y="10"/>
                  </a:lnTo>
                  <a:lnTo>
                    <a:pt x="24" y="10"/>
                  </a:lnTo>
                  <a:close/>
                  <a:moveTo>
                    <a:pt x="794" y="402"/>
                  </a:moveTo>
                  <a:lnTo>
                    <a:pt x="784" y="418"/>
                  </a:lnTo>
                  <a:lnTo>
                    <a:pt x="770" y="409"/>
                  </a:lnTo>
                  <a:lnTo>
                    <a:pt x="777" y="395"/>
                  </a:lnTo>
                  <a:lnTo>
                    <a:pt x="794" y="402"/>
                  </a:lnTo>
                  <a:lnTo>
                    <a:pt x="794" y="402"/>
                  </a:lnTo>
                  <a:close/>
                  <a:moveTo>
                    <a:pt x="730" y="369"/>
                  </a:moveTo>
                  <a:lnTo>
                    <a:pt x="720" y="385"/>
                  </a:lnTo>
                  <a:lnTo>
                    <a:pt x="706" y="378"/>
                  </a:lnTo>
                  <a:lnTo>
                    <a:pt x="713" y="362"/>
                  </a:lnTo>
                  <a:lnTo>
                    <a:pt x="730" y="369"/>
                  </a:lnTo>
                  <a:lnTo>
                    <a:pt x="730" y="369"/>
                  </a:lnTo>
                  <a:close/>
                  <a:moveTo>
                    <a:pt x="666" y="336"/>
                  </a:moveTo>
                  <a:lnTo>
                    <a:pt x="657" y="352"/>
                  </a:lnTo>
                  <a:lnTo>
                    <a:pt x="640" y="345"/>
                  </a:lnTo>
                  <a:lnTo>
                    <a:pt x="650" y="329"/>
                  </a:lnTo>
                  <a:lnTo>
                    <a:pt x="666" y="336"/>
                  </a:lnTo>
                  <a:lnTo>
                    <a:pt x="666" y="336"/>
                  </a:lnTo>
                  <a:close/>
                  <a:moveTo>
                    <a:pt x="602" y="305"/>
                  </a:moveTo>
                  <a:lnTo>
                    <a:pt x="593" y="319"/>
                  </a:lnTo>
                  <a:lnTo>
                    <a:pt x="576" y="312"/>
                  </a:lnTo>
                  <a:lnTo>
                    <a:pt x="586" y="296"/>
                  </a:lnTo>
                  <a:lnTo>
                    <a:pt x="602" y="305"/>
                  </a:lnTo>
                  <a:lnTo>
                    <a:pt x="602" y="305"/>
                  </a:lnTo>
                  <a:close/>
                  <a:moveTo>
                    <a:pt x="536" y="272"/>
                  </a:moveTo>
                  <a:lnTo>
                    <a:pt x="529" y="286"/>
                  </a:lnTo>
                  <a:lnTo>
                    <a:pt x="513" y="279"/>
                  </a:lnTo>
                  <a:lnTo>
                    <a:pt x="522" y="263"/>
                  </a:lnTo>
                  <a:lnTo>
                    <a:pt x="536" y="272"/>
                  </a:lnTo>
                  <a:lnTo>
                    <a:pt x="536" y="272"/>
                  </a:lnTo>
                  <a:close/>
                  <a:moveTo>
                    <a:pt x="472" y="239"/>
                  </a:moveTo>
                  <a:lnTo>
                    <a:pt x="465" y="255"/>
                  </a:lnTo>
                  <a:lnTo>
                    <a:pt x="449" y="246"/>
                  </a:lnTo>
                  <a:lnTo>
                    <a:pt x="458" y="229"/>
                  </a:lnTo>
                  <a:lnTo>
                    <a:pt x="472" y="239"/>
                  </a:lnTo>
                  <a:lnTo>
                    <a:pt x="472" y="239"/>
                  </a:lnTo>
                  <a:close/>
                  <a:moveTo>
                    <a:pt x="409" y="206"/>
                  </a:moveTo>
                  <a:lnTo>
                    <a:pt x="402" y="222"/>
                  </a:lnTo>
                  <a:lnTo>
                    <a:pt x="385" y="213"/>
                  </a:lnTo>
                  <a:lnTo>
                    <a:pt x="392" y="196"/>
                  </a:lnTo>
                  <a:lnTo>
                    <a:pt x="409" y="206"/>
                  </a:lnTo>
                  <a:lnTo>
                    <a:pt x="409" y="206"/>
                  </a:lnTo>
                  <a:close/>
                  <a:moveTo>
                    <a:pt x="345" y="173"/>
                  </a:moveTo>
                  <a:lnTo>
                    <a:pt x="338" y="189"/>
                  </a:lnTo>
                  <a:lnTo>
                    <a:pt x="321" y="180"/>
                  </a:lnTo>
                  <a:lnTo>
                    <a:pt x="328" y="163"/>
                  </a:lnTo>
                  <a:lnTo>
                    <a:pt x="345" y="173"/>
                  </a:lnTo>
                  <a:lnTo>
                    <a:pt x="345" y="173"/>
                  </a:lnTo>
                  <a:close/>
                  <a:moveTo>
                    <a:pt x="281" y="140"/>
                  </a:moveTo>
                  <a:lnTo>
                    <a:pt x="272" y="156"/>
                  </a:lnTo>
                  <a:lnTo>
                    <a:pt x="257" y="147"/>
                  </a:lnTo>
                  <a:lnTo>
                    <a:pt x="265" y="133"/>
                  </a:lnTo>
                  <a:lnTo>
                    <a:pt x="281" y="140"/>
                  </a:lnTo>
                  <a:lnTo>
                    <a:pt x="281" y="140"/>
                  </a:lnTo>
                  <a:close/>
                  <a:moveTo>
                    <a:pt x="217" y="107"/>
                  </a:moveTo>
                  <a:lnTo>
                    <a:pt x="208" y="123"/>
                  </a:lnTo>
                  <a:lnTo>
                    <a:pt x="194" y="116"/>
                  </a:lnTo>
                  <a:lnTo>
                    <a:pt x="201" y="100"/>
                  </a:lnTo>
                  <a:lnTo>
                    <a:pt x="217" y="107"/>
                  </a:lnTo>
                  <a:lnTo>
                    <a:pt x="217" y="107"/>
                  </a:lnTo>
                  <a:close/>
                  <a:moveTo>
                    <a:pt x="153" y="74"/>
                  </a:moveTo>
                  <a:lnTo>
                    <a:pt x="144" y="90"/>
                  </a:lnTo>
                  <a:lnTo>
                    <a:pt x="128" y="83"/>
                  </a:lnTo>
                  <a:lnTo>
                    <a:pt x="137" y="66"/>
                  </a:lnTo>
                  <a:lnTo>
                    <a:pt x="153" y="74"/>
                  </a:lnTo>
                  <a:lnTo>
                    <a:pt x="153" y="74"/>
                  </a:lnTo>
                  <a:close/>
                  <a:moveTo>
                    <a:pt x="90" y="40"/>
                  </a:moveTo>
                  <a:lnTo>
                    <a:pt x="80" y="57"/>
                  </a:lnTo>
                  <a:lnTo>
                    <a:pt x="64" y="50"/>
                  </a:lnTo>
                  <a:lnTo>
                    <a:pt x="73" y="33"/>
                  </a:lnTo>
                  <a:lnTo>
                    <a:pt x="90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09" name="Freeform 525"/>
            <p:cNvSpPr>
              <a:spLocks noEditPoints="1"/>
            </p:cNvSpPr>
            <p:nvPr/>
          </p:nvSpPr>
          <p:spPr bwMode="auto">
            <a:xfrm>
              <a:off x="3295650" y="2601913"/>
              <a:ext cx="427038" cy="1349375"/>
            </a:xfrm>
            <a:custGeom>
              <a:avLst/>
              <a:gdLst>
                <a:gd name="T0" fmla="*/ 7 w 269"/>
                <a:gd name="T1" fmla="*/ 23 h 850"/>
                <a:gd name="T2" fmla="*/ 18 w 269"/>
                <a:gd name="T3" fmla="*/ 0 h 850"/>
                <a:gd name="T4" fmla="*/ 23 w 269"/>
                <a:gd name="T5" fmla="*/ 19 h 850"/>
                <a:gd name="T6" fmla="*/ 252 w 269"/>
                <a:gd name="T7" fmla="*/ 850 h 850"/>
                <a:gd name="T8" fmla="*/ 264 w 269"/>
                <a:gd name="T9" fmla="*/ 829 h 850"/>
                <a:gd name="T10" fmla="*/ 269 w 269"/>
                <a:gd name="T11" fmla="*/ 845 h 850"/>
                <a:gd name="T12" fmla="*/ 231 w 269"/>
                <a:gd name="T13" fmla="*/ 782 h 850"/>
                <a:gd name="T14" fmla="*/ 243 w 269"/>
                <a:gd name="T15" fmla="*/ 760 h 850"/>
                <a:gd name="T16" fmla="*/ 250 w 269"/>
                <a:gd name="T17" fmla="*/ 777 h 850"/>
                <a:gd name="T18" fmla="*/ 212 w 269"/>
                <a:gd name="T19" fmla="*/ 713 h 850"/>
                <a:gd name="T20" fmla="*/ 224 w 269"/>
                <a:gd name="T21" fmla="*/ 692 h 850"/>
                <a:gd name="T22" fmla="*/ 229 w 269"/>
                <a:gd name="T23" fmla="*/ 708 h 850"/>
                <a:gd name="T24" fmla="*/ 191 w 269"/>
                <a:gd name="T25" fmla="*/ 645 h 850"/>
                <a:gd name="T26" fmla="*/ 203 w 269"/>
                <a:gd name="T27" fmla="*/ 621 h 850"/>
                <a:gd name="T28" fmla="*/ 207 w 269"/>
                <a:gd name="T29" fmla="*/ 640 h 850"/>
                <a:gd name="T30" fmla="*/ 170 w 269"/>
                <a:gd name="T31" fmla="*/ 576 h 850"/>
                <a:gd name="T32" fmla="*/ 181 w 269"/>
                <a:gd name="T33" fmla="*/ 553 h 850"/>
                <a:gd name="T34" fmla="*/ 189 w 269"/>
                <a:gd name="T35" fmla="*/ 569 h 850"/>
                <a:gd name="T36" fmla="*/ 151 w 269"/>
                <a:gd name="T37" fmla="*/ 505 h 850"/>
                <a:gd name="T38" fmla="*/ 163 w 269"/>
                <a:gd name="T39" fmla="*/ 484 h 850"/>
                <a:gd name="T40" fmla="*/ 167 w 269"/>
                <a:gd name="T41" fmla="*/ 501 h 850"/>
                <a:gd name="T42" fmla="*/ 129 w 269"/>
                <a:gd name="T43" fmla="*/ 437 h 850"/>
                <a:gd name="T44" fmla="*/ 141 w 269"/>
                <a:gd name="T45" fmla="*/ 416 h 850"/>
                <a:gd name="T46" fmla="*/ 146 w 269"/>
                <a:gd name="T47" fmla="*/ 432 h 850"/>
                <a:gd name="T48" fmla="*/ 108 w 269"/>
                <a:gd name="T49" fmla="*/ 368 h 850"/>
                <a:gd name="T50" fmla="*/ 120 w 269"/>
                <a:gd name="T51" fmla="*/ 347 h 850"/>
                <a:gd name="T52" fmla="*/ 125 w 269"/>
                <a:gd name="T53" fmla="*/ 364 h 850"/>
                <a:gd name="T54" fmla="*/ 87 w 269"/>
                <a:gd name="T55" fmla="*/ 300 h 850"/>
                <a:gd name="T56" fmla="*/ 101 w 269"/>
                <a:gd name="T57" fmla="*/ 276 h 850"/>
                <a:gd name="T58" fmla="*/ 106 w 269"/>
                <a:gd name="T59" fmla="*/ 295 h 850"/>
                <a:gd name="T60" fmla="*/ 68 w 269"/>
                <a:gd name="T61" fmla="*/ 231 h 850"/>
                <a:gd name="T62" fmla="*/ 80 w 269"/>
                <a:gd name="T63" fmla="*/ 208 h 850"/>
                <a:gd name="T64" fmla="*/ 85 w 269"/>
                <a:gd name="T65" fmla="*/ 224 h 850"/>
                <a:gd name="T66" fmla="*/ 47 w 269"/>
                <a:gd name="T67" fmla="*/ 160 h 850"/>
                <a:gd name="T68" fmla="*/ 59 w 269"/>
                <a:gd name="T69" fmla="*/ 139 h 850"/>
                <a:gd name="T70" fmla="*/ 63 w 269"/>
                <a:gd name="T71" fmla="*/ 156 h 850"/>
                <a:gd name="T72" fmla="*/ 26 w 269"/>
                <a:gd name="T73" fmla="*/ 92 h 850"/>
                <a:gd name="T74" fmla="*/ 37 w 269"/>
                <a:gd name="T75" fmla="*/ 71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69" h="850">
                  <a:moveTo>
                    <a:pt x="23" y="19"/>
                  </a:moveTo>
                  <a:lnTo>
                    <a:pt x="7" y="23"/>
                  </a:lnTo>
                  <a:lnTo>
                    <a:pt x="0" y="7"/>
                  </a:lnTo>
                  <a:lnTo>
                    <a:pt x="18" y="0"/>
                  </a:lnTo>
                  <a:lnTo>
                    <a:pt x="23" y="19"/>
                  </a:lnTo>
                  <a:lnTo>
                    <a:pt x="23" y="19"/>
                  </a:lnTo>
                  <a:close/>
                  <a:moveTo>
                    <a:pt x="269" y="845"/>
                  </a:moveTo>
                  <a:lnTo>
                    <a:pt x="252" y="850"/>
                  </a:lnTo>
                  <a:lnTo>
                    <a:pt x="248" y="834"/>
                  </a:lnTo>
                  <a:lnTo>
                    <a:pt x="264" y="829"/>
                  </a:lnTo>
                  <a:lnTo>
                    <a:pt x="269" y="845"/>
                  </a:lnTo>
                  <a:lnTo>
                    <a:pt x="269" y="845"/>
                  </a:lnTo>
                  <a:close/>
                  <a:moveTo>
                    <a:pt x="250" y="777"/>
                  </a:moveTo>
                  <a:lnTo>
                    <a:pt x="231" y="782"/>
                  </a:lnTo>
                  <a:lnTo>
                    <a:pt x="226" y="765"/>
                  </a:lnTo>
                  <a:lnTo>
                    <a:pt x="243" y="760"/>
                  </a:lnTo>
                  <a:lnTo>
                    <a:pt x="250" y="777"/>
                  </a:lnTo>
                  <a:lnTo>
                    <a:pt x="250" y="777"/>
                  </a:lnTo>
                  <a:close/>
                  <a:moveTo>
                    <a:pt x="229" y="708"/>
                  </a:moveTo>
                  <a:lnTo>
                    <a:pt x="212" y="713"/>
                  </a:lnTo>
                  <a:lnTo>
                    <a:pt x="205" y="697"/>
                  </a:lnTo>
                  <a:lnTo>
                    <a:pt x="224" y="692"/>
                  </a:lnTo>
                  <a:lnTo>
                    <a:pt x="229" y="708"/>
                  </a:lnTo>
                  <a:lnTo>
                    <a:pt x="229" y="708"/>
                  </a:lnTo>
                  <a:close/>
                  <a:moveTo>
                    <a:pt x="207" y="640"/>
                  </a:moveTo>
                  <a:lnTo>
                    <a:pt x="191" y="645"/>
                  </a:lnTo>
                  <a:lnTo>
                    <a:pt x="186" y="628"/>
                  </a:lnTo>
                  <a:lnTo>
                    <a:pt x="203" y="621"/>
                  </a:lnTo>
                  <a:lnTo>
                    <a:pt x="207" y="640"/>
                  </a:lnTo>
                  <a:lnTo>
                    <a:pt x="207" y="640"/>
                  </a:lnTo>
                  <a:close/>
                  <a:moveTo>
                    <a:pt x="189" y="569"/>
                  </a:moveTo>
                  <a:lnTo>
                    <a:pt x="170" y="576"/>
                  </a:lnTo>
                  <a:lnTo>
                    <a:pt x="165" y="557"/>
                  </a:lnTo>
                  <a:lnTo>
                    <a:pt x="181" y="553"/>
                  </a:lnTo>
                  <a:lnTo>
                    <a:pt x="189" y="569"/>
                  </a:lnTo>
                  <a:lnTo>
                    <a:pt x="189" y="569"/>
                  </a:lnTo>
                  <a:close/>
                  <a:moveTo>
                    <a:pt x="167" y="501"/>
                  </a:moveTo>
                  <a:lnTo>
                    <a:pt x="151" y="505"/>
                  </a:lnTo>
                  <a:lnTo>
                    <a:pt x="144" y="489"/>
                  </a:lnTo>
                  <a:lnTo>
                    <a:pt x="163" y="484"/>
                  </a:lnTo>
                  <a:lnTo>
                    <a:pt x="167" y="501"/>
                  </a:lnTo>
                  <a:lnTo>
                    <a:pt x="167" y="501"/>
                  </a:lnTo>
                  <a:close/>
                  <a:moveTo>
                    <a:pt x="146" y="432"/>
                  </a:moveTo>
                  <a:lnTo>
                    <a:pt x="129" y="437"/>
                  </a:lnTo>
                  <a:lnTo>
                    <a:pt x="125" y="420"/>
                  </a:lnTo>
                  <a:lnTo>
                    <a:pt x="141" y="416"/>
                  </a:lnTo>
                  <a:lnTo>
                    <a:pt x="146" y="432"/>
                  </a:lnTo>
                  <a:lnTo>
                    <a:pt x="146" y="432"/>
                  </a:lnTo>
                  <a:close/>
                  <a:moveTo>
                    <a:pt x="125" y="364"/>
                  </a:moveTo>
                  <a:lnTo>
                    <a:pt x="108" y="368"/>
                  </a:lnTo>
                  <a:lnTo>
                    <a:pt x="104" y="352"/>
                  </a:lnTo>
                  <a:lnTo>
                    <a:pt x="120" y="347"/>
                  </a:lnTo>
                  <a:lnTo>
                    <a:pt x="125" y="364"/>
                  </a:lnTo>
                  <a:lnTo>
                    <a:pt x="125" y="364"/>
                  </a:lnTo>
                  <a:close/>
                  <a:moveTo>
                    <a:pt x="106" y="295"/>
                  </a:moveTo>
                  <a:lnTo>
                    <a:pt x="87" y="300"/>
                  </a:lnTo>
                  <a:lnTo>
                    <a:pt x="82" y="281"/>
                  </a:lnTo>
                  <a:lnTo>
                    <a:pt x="101" y="276"/>
                  </a:lnTo>
                  <a:lnTo>
                    <a:pt x="106" y="295"/>
                  </a:lnTo>
                  <a:lnTo>
                    <a:pt x="106" y="295"/>
                  </a:lnTo>
                  <a:close/>
                  <a:moveTo>
                    <a:pt x="85" y="224"/>
                  </a:moveTo>
                  <a:lnTo>
                    <a:pt x="68" y="231"/>
                  </a:lnTo>
                  <a:lnTo>
                    <a:pt x="63" y="212"/>
                  </a:lnTo>
                  <a:lnTo>
                    <a:pt x="80" y="208"/>
                  </a:lnTo>
                  <a:lnTo>
                    <a:pt x="85" y="224"/>
                  </a:lnTo>
                  <a:lnTo>
                    <a:pt x="85" y="224"/>
                  </a:lnTo>
                  <a:close/>
                  <a:moveTo>
                    <a:pt x="63" y="156"/>
                  </a:moveTo>
                  <a:lnTo>
                    <a:pt x="47" y="160"/>
                  </a:lnTo>
                  <a:lnTo>
                    <a:pt x="42" y="144"/>
                  </a:lnTo>
                  <a:lnTo>
                    <a:pt x="59" y="139"/>
                  </a:lnTo>
                  <a:lnTo>
                    <a:pt x="63" y="156"/>
                  </a:lnTo>
                  <a:lnTo>
                    <a:pt x="63" y="156"/>
                  </a:lnTo>
                  <a:close/>
                  <a:moveTo>
                    <a:pt x="44" y="87"/>
                  </a:moveTo>
                  <a:lnTo>
                    <a:pt x="26" y="92"/>
                  </a:lnTo>
                  <a:lnTo>
                    <a:pt x="21" y="75"/>
                  </a:lnTo>
                  <a:lnTo>
                    <a:pt x="37" y="71"/>
                  </a:lnTo>
                  <a:lnTo>
                    <a:pt x="44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10" name="Freeform 526"/>
            <p:cNvSpPr>
              <a:spLocks noEditPoints="1"/>
            </p:cNvSpPr>
            <p:nvPr/>
          </p:nvSpPr>
          <p:spPr bwMode="auto">
            <a:xfrm>
              <a:off x="3095625" y="1919288"/>
              <a:ext cx="228600" cy="693738"/>
            </a:xfrm>
            <a:custGeom>
              <a:avLst/>
              <a:gdLst>
                <a:gd name="T0" fmla="*/ 121 w 144"/>
                <a:gd name="T1" fmla="*/ 418 h 437"/>
                <a:gd name="T2" fmla="*/ 140 w 144"/>
                <a:gd name="T3" fmla="*/ 413 h 437"/>
                <a:gd name="T4" fmla="*/ 144 w 144"/>
                <a:gd name="T5" fmla="*/ 432 h 437"/>
                <a:gd name="T6" fmla="*/ 126 w 144"/>
                <a:gd name="T7" fmla="*/ 437 h 437"/>
                <a:gd name="T8" fmla="*/ 121 w 144"/>
                <a:gd name="T9" fmla="*/ 418 h 437"/>
                <a:gd name="T10" fmla="*/ 121 w 144"/>
                <a:gd name="T11" fmla="*/ 418 h 437"/>
                <a:gd name="T12" fmla="*/ 0 w 144"/>
                <a:gd name="T13" fmla="*/ 5 h 437"/>
                <a:gd name="T14" fmla="*/ 17 w 144"/>
                <a:gd name="T15" fmla="*/ 0 h 437"/>
                <a:gd name="T16" fmla="*/ 24 w 144"/>
                <a:gd name="T17" fmla="*/ 16 h 437"/>
                <a:gd name="T18" fmla="*/ 5 w 144"/>
                <a:gd name="T19" fmla="*/ 21 h 437"/>
                <a:gd name="T20" fmla="*/ 0 w 144"/>
                <a:gd name="T21" fmla="*/ 5 h 437"/>
                <a:gd name="T22" fmla="*/ 0 w 144"/>
                <a:gd name="T23" fmla="*/ 5 h 437"/>
                <a:gd name="T24" fmla="*/ 22 w 144"/>
                <a:gd name="T25" fmla="*/ 73 h 437"/>
                <a:gd name="T26" fmla="*/ 38 w 144"/>
                <a:gd name="T27" fmla="*/ 68 h 437"/>
                <a:gd name="T28" fmla="*/ 43 w 144"/>
                <a:gd name="T29" fmla="*/ 85 h 437"/>
                <a:gd name="T30" fmla="*/ 26 w 144"/>
                <a:gd name="T31" fmla="*/ 90 h 437"/>
                <a:gd name="T32" fmla="*/ 22 w 144"/>
                <a:gd name="T33" fmla="*/ 73 h 437"/>
                <a:gd name="T34" fmla="*/ 22 w 144"/>
                <a:gd name="T35" fmla="*/ 73 h 437"/>
                <a:gd name="T36" fmla="*/ 41 w 144"/>
                <a:gd name="T37" fmla="*/ 142 h 437"/>
                <a:gd name="T38" fmla="*/ 59 w 144"/>
                <a:gd name="T39" fmla="*/ 137 h 437"/>
                <a:gd name="T40" fmla="*/ 64 w 144"/>
                <a:gd name="T41" fmla="*/ 153 h 437"/>
                <a:gd name="T42" fmla="*/ 45 w 144"/>
                <a:gd name="T43" fmla="*/ 160 h 437"/>
                <a:gd name="T44" fmla="*/ 41 w 144"/>
                <a:gd name="T45" fmla="*/ 142 h 437"/>
                <a:gd name="T46" fmla="*/ 41 w 144"/>
                <a:gd name="T47" fmla="*/ 142 h 437"/>
                <a:gd name="T48" fmla="*/ 62 w 144"/>
                <a:gd name="T49" fmla="*/ 212 h 437"/>
                <a:gd name="T50" fmla="*/ 78 w 144"/>
                <a:gd name="T51" fmla="*/ 205 h 437"/>
                <a:gd name="T52" fmla="*/ 83 w 144"/>
                <a:gd name="T53" fmla="*/ 224 h 437"/>
                <a:gd name="T54" fmla="*/ 67 w 144"/>
                <a:gd name="T55" fmla="*/ 229 h 437"/>
                <a:gd name="T56" fmla="*/ 62 w 144"/>
                <a:gd name="T57" fmla="*/ 212 h 437"/>
                <a:gd name="T58" fmla="*/ 62 w 144"/>
                <a:gd name="T59" fmla="*/ 212 h 437"/>
                <a:gd name="T60" fmla="*/ 81 w 144"/>
                <a:gd name="T61" fmla="*/ 281 h 437"/>
                <a:gd name="T62" fmla="*/ 100 w 144"/>
                <a:gd name="T63" fmla="*/ 276 h 437"/>
                <a:gd name="T64" fmla="*/ 104 w 144"/>
                <a:gd name="T65" fmla="*/ 293 h 437"/>
                <a:gd name="T66" fmla="*/ 85 w 144"/>
                <a:gd name="T67" fmla="*/ 297 h 437"/>
                <a:gd name="T68" fmla="*/ 81 w 144"/>
                <a:gd name="T69" fmla="*/ 281 h 437"/>
                <a:gd name="T70" fmla="*/ 81 w 144"/>
                <a:gd name="T71" fmla="*/ 281 h 437"/>
                <a:gd name="T72" fmla="*/ 102 w 144"/>
                <a:gd name="T73" fmla="*/ 349 h 437"/>
                <a:gd name="T74" fmla="*/ 118 w 144"/>
                <a:gd name="T75" fmla="*/ 345 h 437"/>
                <a:gd name="T76" fmla="*/ 123 w 144"/>
                <a:gd name="T77" fmla="*/ 361 h 437"/>
                <a:gd name="T78" fmla="*/ 107 w 144"/>
                <a:gd name="T79" fmla="*/ 366 h 437"/>
                <a:gd name="T80" fmla="*/ 102 w 144"/>
                <a:gd name="T81" fmla="*/ 349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4" h="437">
                  <a:moveTo>
                    <a:pt x="121" y="418"/>
                  </a:moveTo>
                  <a:lnTo>
                    <a:pt x="140" y="413"/>
                  </a:lnTo>
                  <a:lnTo>
                    <a:pt x="144" y="432"/>
                  </a:lnTo>
                  <a:lnTo>
                    <a:pt x="126" y="437"/>
                  </a:lnTo>
                  <a:lnTo>
                    <a:pt x="121" y="418"/>
                  </a:lnTo>
                  <a:lnTo>
                    <a:pt x="121" y="418"/>
                  </a:lnTo>
                  <a:close/>
                  <a:moveTo>
                    <a:pt x="0" y="5"/>
                  </a:moveTo>
                  <a:lnTo>
                    <a:pt x="17" y="0"/>
                  </a:lnTo>
                  <a:lnTo>
                    <a:pt x="24" y="16"/>
                  </a:lnTo>
                  <a:lnTo>
                    <a:pt x="5" y="21"/>
                  </a:lnTo>
                  <a:lnTo>
                    <a:pt x="0" y="5"/>
                  </a:lnTo>
                  <a:lnTo>
                    <a:pt x="0" y="5"/>
                  </a:lnTo>
                  <a:close/>
                  <a:moveTo>
                    <a:pt x="22" y="73"/>
                  </a:moveTo>
                  <a:lnTo>
                    <a:pt x="38" y="68"/>
                  </a:lnTo>
                  <a:lnTo>
                    <a:pt x="43" y="85"/>
                  </a:lnTo>
                  <a:lnTo>
                    <a:pt x="26" y="90"/>
                  </a:lnTo>
                  <a:lnTo>
                    <a:pt x="22" y="73"/>
                  </a:lnTo>
                  <a:lnTo>
                    <a:pt x="22" y="73"/>
                  </a:lnTo>
                  <a:close/>
                  <a:moveTo>
                    <a:pt x="41" y="142"/>
                  </a:moveTo>
                  <a:lnTo>
                    <a:pt x="59" y="137"/>
                  </a:lnTo>
                  <a:lnTo>
                    <a:pt x="64" y="153"/>
                  </a:lnTo>
                  <a:lnTo>
                    <a:pt x="45" y="160"/>
                  </a:lnTo>
                  <a:lnTo>
                    <a:pt x="41" y="142"/>
                  </a:lnTo>
                  <a:lnTo>
                    <a:pt x="41" y="142"/>
                  </a:lnTo>
                  <a:close/>
                  <a:moveTo>
                    <a:pt x="62" y="212"/>
                  </a:moveTo>
                  <a:lnTo>
                    <a:pt x="78" y="205"/>
                  </a:lnTo>
                  <a:lnTo>
                    <a:pt x="83" y="224"/>
                  </a:lnTo>
                  <a:lnTo>
                    <a:pt x="67" y="229"/>
                  </a:lnTo>
                  <a:lnTo>
                    <a:pt x="62" y="212"/>
                  </a:lnTo>
                  <a:lnTo>
                    <a:pt x="62" y="212"/>
                  </a:lnTo>
                  <a:close/>
                  <a:moveTo>
                    <a:pt x="81" y="281"/>
                  </a:moveTo>
                  <a:lnTo>
                    <a:pt x="100" y="276"/>
                  </a:lnTo>
                  <a:lnTo>
                    <a:pt x="104" y="293"/>
                  </a:lnTo>
                  <a:lnTo>
                    <a:pt x="85" y="297"/>
                  </a:lnTo>
                  <a:lnTo>
                    <a:pt x="81" y="281"/>
                  </a:lnTo>
                  <a:lnTo>
                    <a:pt x="81" y="281"/>
                  </a:lnTo>
                  <a:close/>
                  <a:moveTo>
                    <a:pt x="102" y="349"/>
                  </a:moveTo>
                  <a:lnTo>
                    <a:pt x="118" y="345"/>
                  </a:lnTo>
                  <a:lnTo>
                    <a:pt x="123" y="361"/>
                  </a:lnTo>
                  <a:lnTo>
                    <a:pt x="107" y="366"/>
                  </a:lnTo>
                  <a:lnTo>
                    <a:pt x="102" y="3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11" name="Freeform 527"/>
            <p:cNvSpPr>
              <a:spLocks noEditPoints="1"/>
            </p:cNvSpPr>
            <p:nvPr/>
          </p:nvSpPr>
          <p:spPr bwMode="auto">
            <a:xfrm>
              <a:off x="3302000" y="1955800"/>
              <a:ext cx="1260475" cy="665163"/>
            </a:xfrm>
            <a:custGeom>
              <a:avLst/>
              <a:gdLst>
                <a:gd name="T0" fmla="*/ 26 w 794"/>
                <a:gd name="T1" fmla="*/ 409 h 419"/>
                <a:gd name="T2" fmla="*/ 0 w 794"/>
                <a:gd name="T3" fmla="*/ 402 h 419"/>
                <a:gd name="T4" fmla="*/ 17 w 794"/>
                <a:gd name="T5" fmla="*/ 395 h 419"/>
                <a:gd name="T6" fmla="*/ 794 w 794"/>
                <a:gd name="T7" fmla="*/ 17 h 419"/>
                <a:gd name="T8" fmla="*/ 770 w 794"/>
                <a:gd name="T9" fmla="*/ 10 h 419"/>
                <a:gd name="T10" fmla="*/ 787 w 794"/>
                <a:gd name="T11" fmla="*/ 0 h 419"/>
                <a:gd name="T12" fmla="*/ 730 w 794"/>
                <a:gd name="T13" fmla="*/ 50 h 419"/>
                <a:gd name="T14" fmla="*/ 707 w 794"/>
                <a:gd name="T15" fmla="*/ 41 h 419"/>
                <a:gd name="T16" fmla="*/ 723 w 794"/>
                <a:gd name="T17" fmla="*/ 34 h 419"/>
                <a:gd name="T18" fmla="*/ 666 w 794"/>
                <a:gd name="T19" fmla="*/ 83 h 419"/>
                <a:gd name="T20" fmla="*/ 643 w 794"/>
                <a:gd name="T21" fmla="*/ 74 h 419"/>
                <a:gd name="T22" fmla="*/ 657 w 794"/>
                <a:gd name="T23" fmla="*/ 67 h 419"/>
                <a:gd name="T24" fmla="*/ 603 w 794"/>
                <a:gd name="T25" fmla="*/ 116 h 419"/>
                <a:gd name="T26" fmla="*/ 579 w 794"/>
                <a:gd name="T27" fmla="*/ 107 h 419"/>
                <a:gd name="T28" fmla="*/ 593 w 794"/>
                <a:gd name="T29" fmla="*/ 100 h 419"/>
                <a:gd name="T30" fmla="*/ 539 w 794"/>
                <a:gd name="T31" fmla="*/ 147 h 419"/>
                <a:gd name="T32" fmla="*/ 513 w 794"/>
                <a:gd name="T33" fmla="*/ 140 h 419"/>
                <a:gd name="T34" fmla="*/ 529 w 794"/>
                <a:gd name="T35" fmla="*/ 133 h 419"/>
                <a:gd name="T36" fmla="*/ 473 w 794"/>
                <a:gd name="T37" fmla="*/ 180 h 419"/>
                <a:gd name="T38" fmla="*/ 449 w 794"/>
                <a:gd name="T39" fmla="*/ 173 h 419"/>
                <a:gd name="T40" fmla="*/ 466 w 794"/>
                <a:gd name="T41" fmla="*/ 166 h 419"/>
                <a:gd name="T42" fmla="*/ 409 w 794"/>
                <a:gd name="T43" fmla="*/ 213 h 419"/>
                <a:gd name="T44" fmla="*/ 385 w 794"/>
                <a:gd name="T45" fmla="*/ 206 h 419"/>
                <a:gd name="T46" fmla="*/ 402 w 794"/>
                <a:gd name="T47" fmla="*/ 197 h 419"/>
                <a:gd name="T48" fmla="*/ 345 w 794"/>
                <a:gd name="T49" fmla="*/ 246 h 419"/>
                <a:gd name="T50" fmla="*/ 322 w 794"/>
                <a:gd name="T51" fmla="*/ 239 h 419"/>
                <a:gd name="T52" fmla="*/ 338 w 794"/>
                <a:gd name="T53" fmla="*/ 230 h 419"/>
                <a:gd name="T54" fmla="*/ 281 w 794"/>
                <a:gd name="T55" fmla="*/ 279 h 419"/>
                <a:gd name="T56" fmla="*/ 258 w 794"/>
                <a:gd name="T57" fmla="*/ 272 h 419"/>
                <a:gd name="T58" fmla="*/ 274 w 794"/>
                <a:gd name="T59" fmla="*/ 263 h 419"/>
                <a:gd name="T60" fmla="*/ 218 w 794"/>
                <a:gd name="T61" fmla="*/ 312 h 419"/>
                <a:gd name="T62" fmla="*/ 194 w 794"/>
                <a:gd name="T63" fmla="*/ 305 h 419"/>
                <a:gd name="T64" fmla="*/ 211 w 794"/>
                <a:gd name="T65" fmla="*/ 296 h 419"/>
                <a:gd name="T66" fmla="*/ 154 w 794"/>
                <a:gd name="T67" fmla="*/ 345 h 419"/>
                <a:gd name="T68" fmla="*/ 130 w 794"/>
                <a:gd name="T69" fmla="*/ 336 h 419"/>
                <a:gd name="T70" fmla="*/ 144 w 794"/>
                <a:gd name="T71" fmla="*/ 329 h 419"/>
                <a:gd name="T72" fmla="*/ 90 w 794"/>
                <a:gd name="T73" fmla="*/ 378 h 419"/>
                <a:gd name="T74" fmla="*/ 64 w 794"/>
                <a:gd name="T75" fmla="*/ 369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94" h="419">
                  <a:moveTo>
                    <a:pt x="17" y="395"/>
                  </a:moveTo>
                  <a:lnTo>
                    <a:pt x="26" y="409"/>
                  </a:lnTo>
                  <a:lnTo>
                    <a:pt x="10" y="419"/>
                  </a:lnTo>
                  <a:lnTo>
                    <a:pt x="0" y="402"/>
                  </a:lnTo>
                  <a:lnTo>
                    <a:pt x="17" y="395"/>
                  </a:lnTo>
                  <a:lnTo>
                    <a:pt x="17" y="395"/>
                  </a:lnTo>
                  <a:close/>
                  <a:moveTo>
                    <a:pt x="787" y="0"/>
                  </a:moveTo>
                  <a:lnTo>
                    <a:pt x="794" y="17"/>
                  </a:lnTo>
                  <a:lnTo>
                    <a:pt x="777" y="24"/>
                  </a:lnTo>
                  <a:lnTo>
                    <a:pt x="770" y="10"/>
                  </a:lnTo>
                  <a:lnTo>
                    <a:pt x="787" y="0"/>
                  </a:lnTo>
                  <a:lnTo>
                    <a:pt x="787" y="0"/>
                  </a:lnTo>
                  <a:close/>
                  <a:moveTo>
                    <a:pt x="723" y="34"/>
                  </a:moveTo>
                  <a:lnTo>
                    <a:pt x="730" y="50"/>
                  </a:lnTo>
                  <a:lnTo>
                    <a:pt x="714" y="57"/>
                  </a:lnTo>
                  <a:lnTo>
                    <a:pt x="707" y="41"/>
                  </a:lnTo>
                  <a:lnTo>
                    <a:pt x="723" y="34"/>
                  </a:lnTo>
                  <a:lnTo>
                    <a:pt x="723" y="34"/>
                  </a:lnTo>
                  <a:close/>
                  <a:moveTo>
                    <a:pt x="657" y="67"/>
                  </a:moveTo>
                  <a:lnTo>
                    <a:pt x="666" y="83"/>
                  </a:lnTo>
                  <a:lnTo>
                    <a:pt x="650" y="90"/>
                  </a:lnTo>
                  <a:lnTo>
                    <a:pt x="643" y="74"/>
                  </a:lnTo>
                  <a:lnTo>
                    <a:pt x="657" y="67"/>
                  </a:lnTo>
                  <a:lnTo>
                    <a:pt x="657" y="67"/>
                  </a:lnTo>
                  <a:close/>
                  <a:moveTo>
                    <a:pt x="593" y="100"/>
                  </a:moveTo>
                  <a:lnTo>
                    <a:pt x="603" y="116"/>
                  </a:lnTo>
                  <a:lnTo>
                    <a:pt x="586" y="123"/>
                  </a:lnTo>
                  <a:lnTo>
                    <a:pt x="579" y="107"/>
                  </a:lnTo>
                  <a:lnTo>
                    <a:pt x="593" y="100"/>
                  </a:lnTo>
                  <a:lnTo>
                    <a:pt x="593" y="100"/>
                  </a:lnTo>
                  <a:close/>
                  <a:moveTo>
                    <a:pt x="529" y="133"/>
                  </a:moveTo>
                  <a:lnTo>
                    <a:pt x="539" y="147"/>
                  </a:lnTo>
                  <a:lnTo>
                    <a:pt x="522" y="156"/>
                  </a:lnTo>
                  <a:lnTo>
                    <a:pt x="513" y="140"/>
                  </a:lnTo>
                  <a:lnTo>
                    <a:pt x="529" y="133"/>
                  </a:lnTo>
                  <a:lnTo>
                    <a:pt x="529" y="133"/>
                  </a:lnTo>
                  <a:close/>
                  <a:moveTo>
                    <a:pt x="466" y="166"/>
                  </a:moveTo>
                  <a:lnTo>
                    <a:pt x="473" y="180"/>
                  </a:lnTo>
                  <a:lnTo>
                    <a:pt x="459" y="189"/>
                  </a:lnTo>
                  <a:lnTo>
                    <a:pt x="449" y="173"/>
                  </a:lnTo>
                  <a:lnTo>
                    <a:pt x="466" y="166"/>
                  </a:lnTo>
                  <a:lnTo>
                    <a:pt x="466" y="166"/>
                  </a:lnTo>
                  <a:close/>
                  <a:moveTo>
                    <a:pt x="402" y="197"/>
                  </a:moveTo>
                  <a:lnTo>
                    <a:pt x="409" y="213"/>
                  </a:lnTo>
                  <a:lnTo>
                    <a:pt x="395" y="223"/>
                  </a:lnTo>
                  <a:lnTo>
                    <a:pt x="385" y="206"/>
                  </a:lnTo>
                  <a:lnTo>
                    <a:pt x="402" y="197"/>
                  </a:lnTo>
                  <a:lnTo>
                    <a:pt x="402" y="197"/>
                  </a:lnTo>
                  <a:close/>
                  <a:moveTo>
                    <a:pt x="338" y="230"/>
                  </a:moveTo>
                  <a:lnTo>
                    <a:pt x="345" y="246"/>
                  </a:lnTo>
                  <a:lnTo>
                    <a:pt x="329" y="256"/>
                  </a:lnTo>
                  <a:lnTo>
                    <a:pt x="322" y="239"/>
                  </a:lnTo>
                  <a:lnTo>
                    <a:pt x="338" y="230"/>
                  </a:lnTo>
                  <a:lnTo>
                    <a:pt x="338" y="230"/>
                  </a:lnTo>
                  <a:close/>
                  <a:moveTo>
                    <a:pt x="274" y="263"/>
                  </a:moveTo>
                  <a:lnTo>
                    <a:pt x="281" y="279"/>
                  </a:lnTo>
                  <a:lnTo>
                    <a:pt x="265" y="286"/>
                  </a:lnTo>
                  <a:lnTo>
                    <a:pt x="258" y="272"/>
                  </a:lnTo>
                  <a:lnTo>
                    <a:pt x="274" y="263"/>
                  </a:lnTo>
                  <a:lnTo>
                    <a:pt x="274" y="263"/>
                  </a:lnTo>
                  <a:close/>
                  <a:moveTo>
                    <a:pt x="211" y="296"/>
                  </a:moveTo>
                  <a:lnTo>
                    <a:pt x="218" y="312"/>
                  </a:lnTo>
                  <a:lnTo>
                    <a:pt x="201" y="319"/>
                  </a:lnTo>
                  <a:lnTo>
                    <a:pt x="194" y="305"/>
                  </a:lnTo>
                  <a:lnTo>
                    <a:pt x="211" y="296"/>
                  </a:lnTo>
                  <a:lnTo>
                    <a:pt x="211" y="296"/>
                  </a:lnTo>
                  <a:close/>
                  <a:moveTo>
                    <a:pt x="144" y="329"/>
                  </a:moveTo>
                  <a:lnTo>
                    <a:pt x="154" y="345"/>
                  </a:lnTo>
                  <a:lnTo>
                    <a:pt x="137" y="352"/>
                  </a:lnTo>
                  <a:lnTo>
                    <a:pt x="130" y="336"/>
                  </a:lnTo>
                  <a:lnTo>
                    <a:pt x="144" y="329"/>
                  </a:lnTo>
                  <a:lnTo>
                    <a:pt x="144" y="329"/>
                  </a:lnTo>
                  <a:close/>
                  <a:moveTo>
                    <a:pt x="81" y="362"/>
                  </a:moveTo>
                  <a:lnTo>
                    <a:pt x="90" y="378"/>
                  </a:lnTo>
                  <a:lnTo>
                    <a:pt x="74" y="386"/>
                  </a:lnTo>
                  <a:lnTo>
                    <a:pt x="64" y="369"/>
                  </a:lnTo>
                  <a:lnTo>
                    <a:pt x="81" y="3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12" name="Freeform 528"/>
            <p:cNvSpPr>
              <a:spLocks noEditPoints="1"/>
            </p:cNvSpPr>
            <p:nvPr/>
          </p:nvSpPr>
          <p:spPr bwMode="auto">
            <a:xfrm>
              <a:off x="4505325" y="2084388"/>
              <a:ext cx="225425" cy="1387475"/>
            </a:xfrm>
            <a:custGeom>
              <a:avLst/>
              <a:gdLst>
                <a:gd name="T0" fmla="*/ 22 w 142"/>
                <a:gd name="T1" fmla="*/ 857 h 874"/>
                <a:gd name="T2" fmla="*/ 0 w 142"/>
                <a:gd name="T3" fmla="*/ 871 h 874"/>
                <a:gd name="T4" fmla="*/ 3 w 142"/>
                <a:gd name="T5" fmla="*/ 855 h 874"/>
                <a:gd name="T6" fmla="*/ 142 w 142"/>
                <a:gd name="T7" fmla="*/ 2 h 874"/>
                <a:gd name="T8" fmla="*/ 123 w 142"/>
                <a:gd name="T9" fmla="*/ 16 h 874"/>
                <a:gd name="T10" fmla="*/ 126 w 142"/>
                <a:gd name="T11" fmla="*/ 0 h 874"/>
                <a:gd name="T12" fmla="*/ 133 w 142"/>
                <a:gd name="T13" fmla="*/ 73 h 874"/>
                <a:gd name="T14" fmla="*/ 112 w 142"/>
                <a:gd name="T15" fmla="*/ 87 h 874"/>
                <a:gd name="T16" fmla="*/ 114 w 142"/>
                <a:gd name="T17" fmla="*/ 71 h 874"/>
                <a:gd name="T18" fmla="*/ 123 w 142"/>
                <a:gd name="T19" fmla="*/ 144 h 874"/>
                <a:gd name="T20" fmla="*/ 102 w 142"/>
                <a:gd name="T21" fmla="*/ 158 h 874"/>
                <a:gd name="T22" fmla="*/ 104 w 142"/>
                <a:gd name="T23" fmla="*/ 142 h 874"/>
                <a:gd name="T24" fmla="*/ 112 w 142"/>
                <a:gd name="T25" fmla="*/ 215 h 874"/>
                <a:gd name="T26" fmla="*/ 93 w 142"/>
                <a:gd name="T27" fmla="*/ 231 h 874"/>
                <a:gd name="T28" fmla="*/ 95 w 142"/>
                <a:gd name="T29" fmla="*/ 212 h 874"/>
                <a:gd name="T30" fmla="*/ 102 w 142"/>
                <a:gd name="T31" fmla="*/ 286 h 874"/>
                <a:gd name="T32" fmla="*/ 83 w 142"/>
                <a:gd name="T33" fmla="*/ 302 h 874"/>
                <a:gd name="T34" fmla="*/ 86 w 142"/>
                <a:gd name="T35" fmla="*/ 283 h 874"/>
                <a:gd name="T36" fmla="*/ 93 w 142"/>
                <a:gd name="T37" fmla="*/ 359 h 874"/>
                <a:gd name="T38" fmla="*/ 71 w 142"/>
                <a:gd name="T39" fmla="*/ 373 h 874"/>
                <a:gd name="T40" fmla="*/ 74 w 142"/>
                <a:gd name="T41" fmla="*/ 354 h 874"/>
                <a:gd name="T42" fmla="*/ 83 w 142"/>
                <a:gd name="T43" fmla="*/ 430 h 874"/>
                <a:gd name="T44" fmla="*/ 62 w 142"/>
                <a:gd name="T45" fmla="*/ 444 h 874"/>
                <a:gd name="T46" fmla="*/ 64 w 142"/>
                <a:gd name="T47" fmla="*/ 427 h 874"/>
                <a:gd name="T48" fmla="*/ 71 w 142"/>
                <a:gd name="T49" fmla="*/ 501 h 874"/>
                <a:gd name="T50" fmla="*/ 52 w 142"/>
                <a:gd name="T51" fmla="*/ 515 h 874"/>
                <a:gd name="T52" fmla="*/ 55 w 142"/>
                <a:gd name="T53" fmla="*/ 498 h 874"/>
                <a:gd name="T54" fmla="*/ 62 w 142"/>
                <a:gd name="T55" fmla="*/ 571 h 874"/>
                <a:gd name="T56" fmla="*/ 41 w 142"/>
                <a:gd name="T57" fmla="*/ 588 h 874"/>
                <a:gd name="T58" fmla="*/ 45 w 142"/>
                <a:gd name="T59" fmla="*/ 569 h 874"/>
                <a:gd name="T60" fmla="*/ 52 w 142"/>
                <a:gd name="T61" fmla="*/ 642 h 874"/>
                <a:gd name="T62" fmla="*/ 31 w 142"/>
                <a:gd name="T63" fmla="*/ 659 h 874"/>
                <a:gd name="T64" fmla="*/ 34 w 142"/>
                <a:gd name="T65" fmla="*/ 640 h 874"/>
                <a:gd name="T66" fmla="*/ 43 w 142"/>
                <a:gd name="T67" fmla="*/ 713 h 874"/>
                <a:gd name="T68" fmla="*/ 22 w 142"/>
                <a:gd name="T69" fmla="*/ 730 h 874"/>
                <a:gd name="T70" fmla="*/ 24 w 142"/>
                <a:gd name="T71" fmla="*/ 711 h 874"/>
                <a:gd name="T72" fmla="*/ 31 w 142"/>
                <a:gd name="T73" fmla="*/ 786 h 874"/>
                <a:gd name="T74" fmla="*/ 12 w 142"/>
                <a:gd name="T75" fmla="*/ 801 h 8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2" h="874">
                  <a:moveTo>
                    <a:pt x="3" y="855"/>
                  </a:moveTo>
                  <a:lnTo>
                    <a:pt x="22" y="857"/>
                  </a:lnTo>
                  <a:lnTo>
                    <a:pt x="19" y="874"/>
                  </a:lnTo>
                  <a:lnTo>
                    <a:pt x="0" y="871"/>
                  </a:lnTo>
                  <a:lnTo>
                    <a:pt x="3" y="855"/>
                  </a:lnTo>
                  <a:lnTo>
                    <a:pt x="3" y="855"/>
                  </a:lnTo>
                  <a:close/>
                  <a:moveTo>
                    <a:pt x="126" y="0"/>
                  </a:moveTo>
                  <a:lnTo>
                    <a:pt x="142" y="2"/>
                  </a:lnTo>
                  <a:lnTo>
                    <a:pt x="140" y="19"/>
                  </a:lnTo>
                  <a:lnTo>
                    <a:pt x="123" y="16"/>
                  </a:lnTo>
                  <a:lnTo>
                    <a:pt x="126" y="0"/>
                  </a:lnTo>
                  <a:lnTo>
                    <a:pt x="126" y="0"/>
                  </a:lnTo>
                  <a:close/>
                  <a:moveTo>
                    <a:pt x="114" y="71"/>
                  </a:moveTo>
                  <a:lnTo>
                    <a:pt x="133" y="73"/>
                  </a:lnTo>
                  <a:lnTo>
                    <a:pt x="130" y="90"/>
                  </a:lnTo>
                  <a:lnTo>
                    <a:pt x="112" y="87"/>
                  </a:lnTo>
                  <a:lnTo>
                    <a:pt x="114" y="71"/>
                  </a:lnTo>
                  <a:lnTo>
                    <a:pt x="114" y="71"/>
                  </a:lnTo>
                  <a:close/>
                  <a:moveTo>
                    <a:pt x="104" y="142"/>
                  </a:moveTo>
                  <a:lnTo>
                    <a:pt x="123" y="144"/>
                  </a:lnTo>
                  <a:lnTo>
                    <a:pt x="121" y="163"/>
                  </a:lnTo>
                  <a:lnTo>
                    <a:pt x="102" y="158"/>
                  </a:lnTo>
                  <a:lnTo>
                    <a:pt x="104" y="142"/>
                  </a:lnTo>
                  <a:lnTo>
                    <a:pt x="104" y="142"/>
                  </a:lnTo>
                  <a:close/>
                  <a:moveTo>
                    <a:pt x="95" y="212"/>
                  </a:moveTo>
                  <a:lnTo>
                    <a:pt x="112" y="215"/>
                  </a:lnTo>
                  <a:lnTo>
                    <a:pt x="109" y="234"/>
                  </a:lnTo>
                  <a:lnTo>
                    <a:pt x="93" y="231"/>
                  </a:lnTo>
                  <a:lnTo>
                    <a:pt x="95" y="212"/>
                  </a:lnTo>
                  <a:lnTo>
                    <a:pt x="95" y="212"/>
                  </a:lnTo>
                  <a:close/>
                  <a:moveTo>
                    <a:pt x="86" y="283"/>
                  </a:moveTo>
                  <a:lnTo>
                    <a:pt x="102" y="286"/>
                  </a:lnTo>
                  <a:lnTo>
                    <a:pt x="100" y="305"/>
                  </a:lnTo>
                  <a:lnTo>
                    <a:pt x="83" y="302"/>
                  </a:lnTo>
                  <a:lnTo>
                    <a:pt x="86" y="283"/>
                  </a:lnTo>
                  <a:lnTo>
                    <a:pt x="86" y="283"/>
                  </a:lnTo>
                  <a:close/>
                  <a:moveTo>
                    <a:pt x="74" y="354"/>
                  </a:moveTo>
                  <a:lnTo>
                    <a:pt x="93" y="359"/>
                  </a:lnTo>
                  <a:lnTo>
                    <a:pt x="90" y="375"/>
                  </a:lnTo>
                  <a:lnTo>
                    <a:pt x="71" y="373"/>
                  </a:lnTo>
                  <a:lnTo>
                    <a:pt x="74" y="354"/>
                  </a:lnTo>
                  <a:lnTo>
                    <a:pt x="74" y="354"/>
                  </a:lnTo>
                  <a:close/>
                  <a:moveTo>
                    <a:pt x="64" y="427"/>
                  </a:moveTo>
                  <a:lnTo>
                    <a:pt x="83" y="430"/>
                  </a:lnTo>
                  <a:lnTo>
                    <a:pt x="81" y="446"/>
                  </a:lnTo>
                  <a:lnTo>
                    <a:pt x="62" y="444"/>
                  </a:lnTo>
                  <a:lnTo>
                    <a:pt x="64" y="427"/>
                  </a:lnTo>
                  <a:lnTo>
                    <a:pt x="64" y="427"/>
                  </a:lnTo>
                  <a:close/>
                  <a:moveTo>
                    <a:pt x="55" y="498"/>
                  </a:moveTo>
                  <a:lnTo>
                    <a:pt x="71" y="501"/>
                  </a:lnTo>
                  <a:lnTo>
                    <a:pt x="69" y="517"/>
                  </a:lnTo>
                  <a:lnTo>
                    <a:pt x="52" y="515"/>
                  </a:lnTo>
                  <a:lnTo>
                    <a:pt x="55" y="498"/>
                  </a:lnTo>
                  <a:lnTo>
                    <a:pt x="55" y="498"/>
                  </a:lnTo>
                  <a:close/>
                  <a:moveTo>
                    <a:pt x="45" y="569"/>
                  </a:moveTo>
                  <a:lnTo>
                    <a:pt x="62" y="571"/>
                  </a:lnTo>
                  <a:lnTo>
                    <a:pt x="60" y="590"/>
                  </a:lnTo>
                  <a:lnTo>
                    <a:pt x="41" y="588"/>
                  </a:lnTo>
                  <a:lnTo>
                    <a:pt x="45" y="569"/>
                  </a:lnTo>
                  <a:lnTo>
                    <a:pt x="45" y="569"/>
                  </a:lnTo>
                  <a:close/>
                  <a:moveTo>
                    <a:pt x="34" y="640"/>
                  </a:moveTo>
                  <a:lnTo>
                    <a:pt x="52" y="642"/>
                  </a:lnTo>
                  <a:lnTo>
                    <a:pt x="50" y="661"/>
                  </a:lnTo>
                  <a:lnTo>
                    <a:pt x="31" y="659"/>
                  </a:lnTo>
                  <a:lnTo>
                    <a:pt x="34" y="640"/>
                  </a:lnTo>
                  <a:lnTo>
                    <a:pt x="34" y="640"/>
                  </a:lnTo>
                  <a:close/>
                  <a:moveTo>
                    <a:pt x="24" y="711"/>
                  </a:moveTo>
                  <a:lnTo>
                    <a:pt x="43" y="713"/>
                  </a:lnTo>
                  <a:lnTo>
                    <a:pt x="38" y="732"/>
                  </a:lnTo>
                  <a:lnTo>
                    <a:pt x="22" y="730"/>
                  </a:lnTo>
                  <a:lnTo>
                    <a:pt x="24" y="711"/>
                  </a:lnTo>
                  <a:lnTo>
                    <a:pt x="24" y="711"/>
                  </a:lnTo>
                  <a:close/>
                  <a:moveTo>
                    <a:pt x="15" y="784"/>
                  </a:moveTo>
                  <a:lnTo>
                    <a:pt x="31" y="786"/>
                  </a:lnTo>
                  <a:lnTo>
                    <a:pt x="29" y="803"/>
                  </a:lnTo>
                  <a:lnTo>
                    <a:pt x="12" y="801"/>
                  </a:lnTo>
                  <a:lnTo>
                    <a:pt x="15" y="7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13" name="Freeform 529"/>
            <p:cNvSpPr>
              <a:spLocks noEditPoints="1"/>
            </p:cNvSpPr>
            <p:nvPr/>
          </p:nvSpPr>
          <p:spPr bwMode="auto">
            <a:xfrm>
              <a:off x="4487863" y="1093788"/>
              <a:ext cx="209550" cy="577850"/>
            </a:xfrm>
            <a:custGeom>
              <a:avLst/>
              <a:gdLst>
                <a:gd name="T0" fmla="*/ 21 w 132"/>
                <a:gd name="T1" fmla="*/ 17 h 364"/>
                <a:gd name="T2" fmla="*/ 4 w 132"/>
                <a:gd name="T3" fmla="*/ 21 h 364"/>
                <a:gd name="T4" fmla="*/ 0 w 132"/>
                <a:gd name="T5" fmla="*/ 5 h 364"/>
                <a:gd name="T6" fmla="*/ 16 w 132"/>
                <a:gd name="T7" fmla="*/ 0 h 364"/>
                <a:gd name="T8" fmla="*/ 21 w 132"/>
                <a:gd name="T9" fmla="*/ 17 h 364"/>
                <a:gd name="T10" fmla="*/ 21 w 132"/>
                <a:gd name="T11" fmla="*/ 17 h 364"/>
                <a:gd name="T12" fmla="*/ 132 w 132"/>
                <a:gd name="T13" fmla="*/ 359 h 364"/>
                <a:gd name="T14" fmla="*/ 115 w 132"/>
                <a:gd name="T15" fmla="*/ 364 h 364"/>
                <a:gd name="T16" fmla="*/ 108 w 132"/>
                <a:gd name="T17" fmla="*/ 347 h 364"/>
                <a:gd name="T18" fmla="*/ 127 w 132"/>
                <a:gd name="T19" fmla="*/ 343 h 364"/>
                <a:gd name="T20" fmla="*/ 132 w 132"/>
                <a:gd name="T21" fmla="*/ 359 h 364"/>
                <a:gd name="T22" fmla="*/ 132 w 132"/>
                <a:gd name="T23" fmla="*/ 359 h 364"/>
                <a:gd name="T24" fmla="*/ 111 w 132"/>
                <a:gd name="T25" fmla="*/ 291 h 364"/>
                <a:gd name="T26" fmla="*/ 92 w 132"/>
                <a:gd name="T27" fmla="*/ 295 h 364"/>
                <a:gd name="T28" fmla="*/ 87 w 132"/>
                <a:gd name="T29" fmla="*/ 279 h 364"/>
                <a:gd name="T30" fmla="*/ 104 w 132"/>
                <a:gd name="T31" fmla="*/ 274 h 364"/>
                <a:gd name="T32" fmla="*/ 111 w 132"/>
                <a:gd name="T33" fmla="*/ 291 h 364"/>
                <a:gd name="T34" fmla="*/ 111 w 132"/>
                <a:gd name="T35" fmla="*/ 291 h 364"/>
                <a:gd name="T36" fmla="*/ 87 w 132"/>
                <a:gd name="T37" fmla="*/ 222 h 364"/>
                <a:gd name="T38" fmla="*/ 71 w 132"/>
                <a:gd name="T39" fmla="*/ 227 h 364"/>
                <a:gd name="T40" fmla="*/ 66 w 132"/>
                <a:gd name="T41" fmla="*/ 210 h 364"/>
                <a:gd name="T42" fmla="*/ 82 w 132"/>
                <a:gd name="T43" fmla="*/ 206 h 364"/>
                <a:gd name="T44" fmla="*/ 87 w 132"/>
                <a:gd name="T45" fmla="*/ 222 h 364"/>
                <a:gd name="T46" fmla="*/ 87 w 132"/>
                <a:gd name="T47" fmla="*/ 222 h 364"/>
                <a:gd name="T48" fmla="*/ 66 w 132"/>
                <a:gd name="T49" fmla="*/ 154 h 364"/>
                <a:gd name="T50" fmla="*/ 49 w 132"/>
                <a:gd name="T51" fmla="*/ 158 h 364"/>
                <a:gd name="T52" fmla="*/ 42 w 132"/>
                <a:gd name="T53" fmla="*/ 142 h 364"/>
                <a:gd name="T54" fmla="*/ 61 w 132"/>
                <a:gd name="T55" fmla="*/ 137 h 364"/>
                <a:gd name="T56" fmla="*/ 66 w 132"/>
                <a:gd name="T57" fmla="*/ 154 h 364"/>
                <a:gd name="T58" fmla="*/ 66 w 132"/>
                <a:gd name="T59" fmla="*/ 154 h 364"/>
                <a:gd name="T60" fmla="*/ 45 w 132"/>
                <a:gd name="T61" fmla="*/ 85 h 364"/>
                <a:gd name="T62" fmla="*/ 26 w 132"/>
                <a:gd name="T63" fmla="*/ 90 h 364"/>
                <a:gd name="T64" fmla="*/ 21 w 132"/>
                <a:gd name="T65" fmla="*/ 73 h 364"/>
                <a:gd name="T66" fmla="*/ 37 w 132"/>
                <a:gd name="T67" fmla="*/ 69 h 364"/>
                <a:gd name="T68" fmla="*/ 45 w 132"/>
                <a:gd name="T69" fmla="*/ 85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2" h="364">
                  <a:moveTo>
                    <a:pt x="21" y="17"/>
                  </a:moveTo>
                  <a:lnTo>
                    <a:pt x="4" y="21"/>
                  </a:lnTo>
                  <a:lnTo>
                    <a:pt x="0" y="5"/>
                  </a:lnTo>
                  <a:lnTo>
                    <a:pt x="16" y="0"/>
                  </a:lnTo>
                  <a:lnTo>
                    <a:pt x="21" y="17"/>
                  </a:lnTo>
                  <a:lnTo>
                    <a:pt x="21" y="17"/>
                  </a:lnTo>
                  <a:close/>
                  <a:moveTo>
                    <a:pt x="132" y="359"/>
                  </a:moveTo>
                  <a:lnTo>
                    <a:pt x="115" y="364"/>
                  </a:lnTo>
                  <a:lnTo>
                    <a:pt x="108" y="347"/>
                  </a:lnTo>
                  <a:lnTo>
                    <a:pt x="127" y="343"/>
                  </a:lnTo>
                  <a:lnTo>
                    <a:pt x="132" y="359"/>
                  </a:lnTo>
                  <a:lnTo>
                    <a:pt x="132" y="359"/>
                  </a:lnTo>
                  <a:close/>
                  <a:moveTo>
                    <a:pt x="111" y="291"/>
                  </a:moveTo>
                  <a:lnTo>
                    <a:pt x="92" y="295"/>
                  </a:lnTo>
                  <a:lnTo>
                    <a:pt x="87" y="279"/>
                  </a:lnTo>
                  <a:lnTo>
                    <a:pt x="104" y="274"/>
                  </a:lnTo>
                  <a:lnTo>
                    <a:pt x="111" y="291"/>
                  </a:lnTo>
                  <a:lnTo>
                    <a:pt x="111" y="291"/>
                  </a:lnTo>
                  <a:close/>
                  <a:moveTo>
                    <a:pt x="87" y="222"/>
                  </a:moveTo>
                  <a:lnTo>
                    <a:pt x="71" y="227"/>
                  </a:lnTo>
                  <a:lnTo>
                    <a:pt x="66" y="210"/>
                  </a:lnTo>
                  <a:lnTo>
                    <a:pt x="82" y="206"/>
                  </a:lnTo>
                  <a:lnTo>
                    <a:pt x="87" y="222"/>
                  </a:lnTo>
                  <a:lnTo>
                    <a:pt x="87" y="222"/>
                  </a:lnTo>
                  <a:close/>
                  <a:moveTo>
                    <a:pt x="66" y="154"/>
                  </a:moveTo>
                  <a:lnTo>
                    <a:pt x="49" y="158"/>
                  </a:lnTo>
                  <a:lnTo>
                    <a:pt x="42" y="142"/>
                  </a:lnTo>
                  <a:lnTo>
                    <a:pt x="61" y="137"/>
                  </a:lnTo>
                  <a:lnTo>
                    <a:pt x="66" y="154"/>
                  </a:lnTo>
                  <a:lnTo>
                    <a:pt x="66" y="154"/>
                  </a:lnTo>
                  <a:close/>
                  <a:moveTo>
                    <a:pt x="45" y="85"/>
                  </a:moveTo>
                  <a:lnTo>
                    <a:pt x="26" y="90"/>
                  </a:lnTo>
                  <a:lnTo>
                    <a:pt x="21" y="73"/>
                  </a:lnTo>
                  <a:lnTo>
                    <a:pt x="37" y="69"/>
                  </a:lnTo>
                  <a:lnTo>
                    <a:pt x="45" y="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14" name="Freeform 530"/>
            <p:cNvSpPr>
              <a:spLocks noEditPoints="1"/>
            </p:cNvSpPr>
            <p:nvPr/>
          </p:nvSpPr>
          <p:spPr bwMode="auto">
            <a:xfrm>
              <a:off x="2489200" y="2597150"/>
              <a:ext cx="831850" cy="698500"/>
            </a:xfrm>
            <a:custGeom>
              <a:avLst/>
              <a:gdLst>
                <a:gd name="T0" fmla="*/ 510 w 524"/>
                <a:gd name="T1" fmla="*/ 24 h 440"/>
                <a:gd name="T2" fmla="*/ 498 w 524"/>
                <a:gd name="T3" fmla="*/ 12 h 440"/>
                <a:gd name="T4" fmla="*/ 512 w 524"/>
                <a:gd name="T5" fmla="*/ 0 h 440"/>
                <a:gd name="T6" fmla="*/ 524 w 524"/>
                <a:gd name="T7" fmla="*/ 15 h 440"/>
                <a:gd name="T8" fmla="*/ 510 w 524"/>
                <a:gd name="T9" fmla="*/ 24 h 440"/>
                <a:gd name="T10" fmla="*/ 510 w 524"/>
                <a:gd name="T11" fmla="*/ 24 h 440"/>
                <a:gd name="T12" fmla="*/ 12 w 524"/>
                <a:gd name="T13" fmla="*/ 440 h 440"/>
                <a:gd name="T14" fmla="*/ 0 w 524"/>
                <a:gd name="T15" fmla="*/ 426 h 440"/>
                <a:gd name="T16" fmla="*/ 14 w 524"/>
                <a:gd name="T17" fmla="*/ 414 h 440"/>
                <a:gd name="T18" fmla="*/ 26 w 524"/>
                <a:gd name="T19" fmla="*/ 428 h 440"/>
                <a:gd name="T20" fmla="*/ 12 w 524"/>
                <a:gd name="T21" fmla="*/ 440 h 440"/>
                <a:gd name="T22" fmla="*/ 12 w 524"/>
                <a:gd name="T23" fmla="*/ 440 h 440"/>
                <a:gd name="T24" fmla="*/ 66 w 524"/>
                <a:gd name="T25" fmla="*/ 393 h 440"/>
                <a:gd name="T26" fmla="*/ 54 w 524"/>
                <a:gd name="T27" fmla="*/ 378 h 440"/>
                <a:gd name="T28" fmla="*/ 68 w 524"/>
                <a:gd name="T29" fmla="*/ 369 h 440"/>
                <a:gd name="T30" fmla="*/ 80 w 524"/>
                <a:gd name="T31" fmla="*/ 381 h 440"/>
                <a:gd name="T32" fmla="*/ 66 w 524"/>
                <a:gd name="T33" fmla="*/ 393 h 440"/>
                <a:gd name="T34" fmla="*/ 66 w 524"/>
                <a:gd name="T35" fmla="*/ 393 h 440"/>
                <a:gd name="T36" fmla="*/ 123 w 524"/>
                <a:gd name="T37" fmla="*/ 348 h 440"/>
                <a:gd name="T38" fmla="*/ 111 w 524"/>
                <a:gd name="T39" fmla="*/ 333 h 440"/>
                <a:gd name="T40" fmla="*/ 125 w 524"/>
                <a:gd name="T41" fmla="*/ 322 h 440"/>
                <a:gd name="T42" fmla="*/ 134 w 524"/>
                <a:gd name="T43" fmla="*/ 336 h 440"/>
                <a:gd name="T44" fmla="*/ 123 w 524"/>
                <a:gd name="T45" fmla="*/ 348 h 440"/>
                <a:gd name="T46" fmla="*/ 123 w 524"/>
                <a:gd name="T47" fmla="*/ 348 h 440"/>
                <a:gd name="T48" fmla="*/ 177 w 524"/>
                <a:gd name="T49" fmla="*/ 300 h 440"/>
                <a:gd name="T50" fmla="*/ 165 w 524"/>
                <a:gd name="T51" fmla="*/ 286 h 440"/>
                <a:gd name="T52" fmla="*/ 179 w 524"/>
                <a:gd name="T53" fmla="*/ 277 h 440"/>
                <a:gd name="T54" fmla="*/ 191 w 524"/>
                <a:gd name="T55" fmla="*/ 289 h 440"/>
                <a:gd name="T56" fmla="*/ 177 w 524"/>
                <a:gd name="T57" fmla="*/ 300 h 440"/>
                <a:gd name="T58" fmla="*/ 177 w 524"/>
                <a:gd name="T59" fmla="*/ 300 h 440"/>
                <a:gd name="T60" fmla="*/ 231 w 524"/>
                <a:gd name="T61" fmla="*/ 256 h 440"/>
                <a:gd name="T62" fmla="*/ 222 w 524"/>
                <a:gd name="T63" fmla="*/ 241 h 440"/>
                <a:gd name="T64" fmla="*/ 234 w 524"/>
                <a:gd name="T65" fmla="*/ 230 h 440"/>
                <a:gd name="T66" fmla="*/ 245 w 524"/>
                <a:gd name="T67" fmla="*/ 244 h 440"/>
                <a:gd name="T68" fmla="*/ 231 w 524"/>
                <a:gd name="T69" fmla="*/ 256 h 440"/>
                <a:gd name="T70" fmla="*/ 231 w 524"/>
                <a:gd name="T71" fmla="*/ 256 h 440"/>
                <a:gd name="T72" fmla="*/ 288 w 524"/>
                <a:gd name="T73" fmla="*/ 208 h 440"/>
                <a:gd name="T74" fmla="*/ 276 w 524"/>
                <a:gd name="T75" fmla="*/ 194 h 440"/>
                <a:gd name="T76" fmla="*/ 290 w 524"/>
                <a:gd name="T77" fmla="*/ 185 h 440"/>
                <a:gd name="T78" fmla="*/ 302 w 524"/>
                <a:gd name="T79" fmla="*/ 196 h 440"/>
                <a:gd name="T80" fmla="*/ 288 w 524"/>
                <a:gd name="T81" fmla="*/ 208 h 440"/>
                <a:gd name="T82" fmla="*/ 288 w 524"/>
                <a:gd name="T83" fmla="*/ 208 h 440"/>
                <a:gd name="T84" fmla="*/ 342 w 524"/>
                <a:gd name="T85" fmla="*/ 163 h 440"/>
                <a:gd name="T86" fmla="*/ 330 w 524"/>
                <a:gd name="T87" fmla="*/ 149 h 440"/>
                <a:gd name="T88" fmla="*/ 345 w 524"/>
                <a:gd name="T89" fmla="*/ 137 h 440"/>
                <a:gd name="T90" fmla="*/ 356 w 524"/>
                <a:gd name="T91" fmla="*/ 152 h 440"/>
                <a:gd name="T92" fmla="*/ 342 w 524"/>
                <a:gd name="T93" fmla="*/ 163 h 440"/>
                <a:gd name="T94" fmla="*/ 342 w 524"/>
                <a:gd name="T95" fmla="*/ 163 h 440"/>
                <a:gd name="T96" fmla="*/ 399 w 524"/>
                <a:gd name="T97" fmla="*/ 116 h 440"/>
                <a:gd name="T98" fmla="*/ 387 w 524"/>
                <a:gd name="T99" fmla="*/ 102 h 440"/>
                <a:gd name="T100" fmla="*/ 401 w 524"/>
                <a:gd name="T101" fmla="*/ 93 h 440"/>
                <a:gd name="T102" fmla="*/ 413 w 524"/>
                <a:gd name="T103" fmla="*/ 104 h 440"/>
                <a:gd name="T104" fmla="*/ 399 w 524"/>
                <a:gd name="T105" fmla="*/ 116 h 440"/>
                <a:gd name="T106" fmla="*/ 399 w 524"/>
                <a:gd name="T107" fmla="*/ 116 h 440"/>
                <a:gd name="T108" fmla="*/ 453 w 524"/>
                <a:gd name="T109" fmla="*/ 71 h 440"/>
                <a:gd name="T110" fmla="*/ 441 w 524"/>
                <a:gd name="T111" fmla="*/ 57 h 440"/>
                <a:gd name="T112" fmla="*/ 456 w 524"/>
                <a:gd name="T113" fmla="*/ 45 h 440"/>
                <a:gd name="T114" fmla="*/ 467 w 524"/>
                <a:gd name="T115" fmla="*/ 59 h 440"/>
                <a:gd name="T116" fmla="*/ 453 w 524"/>
                <a:gd name="T117" fmla="*/ 71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24" h="440">
                  <a:moveTo>
                    <a:pt x="510" y="24"/>
                  </a:moveTo>
                  <a:lnTo>
                    <a:pt x="498" y="12"/>
                  </a:lnTo>
                  <a:lnTo>
                    <a:pt x="512" y="0"/>
                  </a:lnTo>
                  <a:lnTo>
                    <a:pt x="524" y="15"/>
                  </a:lnTo>
                  <a:lnTo>
                    <a:pt x="510" y="24"/>
                  </a:lnTo>
                  <a:lnTo>
                    <a:pt x="510" y="24"/>
                  </a:lnTo>
                  <a:close/>
                  <a:moveTo>
                    <a:pt x="12" y="440"/>
                  </a:moveTo>
                  <a:lnTo>
                    <a:pt x="0" y="426"/>
                  </a:lnTo>
                  <a:lnTo>
                    <a:pt x="14" y="414"/>
                  </a:lnTo>
                  <a:lnTo>
                    <a:pt x="26" y="428"/>
                  </a:lnTo>
                  <a:lnTo>
                    <a:pt x="12" y="440"/>
                  </a:lnTo>
                  <a:lnTo>
                    <a:pt x="12" y="440"/>
                  </a:lnTo>
                  <a:close/>
                  <a:moveTo>
                    <a:pt x="66" y="393"/>
                  </a:moveTo>
                  <a:lnTo>
                    <a:pt x="54" y="378"/>
                  </a:lnTo>
                  <a:lnTo>
                    <a:pt x="68" y="369"/>
                  </a:lnTo>
                  <a:lnTo>
                    <a:pt x="80" y="381"/>
                  </a:lnTo>
                  <a:lnTo>
                    <a:pt x="66" y="393"/>
                  </a:lnTo>
                  <a:lnTo>
                    <a:pt x="66" y="393"/>
                  </a:lnTo>
                  <a:close/>
                  <a:moveTo>
                    <a:pt x="123" y="348"/>
                  </a:moveTo>
                  <a:lnTo>
                    <a:pt x="111" y="333"/>
                  </a:lnTo>
                  <a:lnTo>
                    <a:pt x="125" y="322"/>
                  </a:lnTo>
                  <a:lnTo>
                    <a:pt x="134" y="336"/>
                  </a:lnTo>
                  <a:lnTo>
                    <a:pt x="123" y="348"/>
                  </a:lnTo>
                  <a:lnTo>
                    <a:pt x="123" y="348"/>
                  </a:lnTo>
                  <a:close/>
                  <a:moveTo>
                    <a:pt x="177" y="300"/>
                  </a:moveTo>
                  <a:lnTo>
                    <a:pt x="165" y="286"/>
                  </a:lnTo>
                  <a:lnTo>
                    <a:pt x="179" y="277"/>
                  </a:lnTo>
                  <a:lnTo>
                    <a:pt x="191" y="289"/>
                  </a:lnTo>
                  <a:lnTo>
                    <a:pt x="177" y="300"/>
                  </a:lnTo>
                  <a:lnTo>
                    <a:pt x="177" y="300"/>
                  </a:lnTo>
                  <a:close/>
                  <a:moveTo>
                    <a:pt x="231" y="256"/>
                  </a:moveTo>
                  <a:lnTo>
                    <a:pt x="222" y="241"/>
                  </a:lnTo>
                  <a:lnTo>
                    <a:pt x="234" y="230"/>
                  </a:lnTo>
                  <a:lnTo>
                    <a:pt x="245" y="244"/>
                  </a:lnTo>
                  <a:lnTo>
                    <a:pt x="231" y="256"/>
                  </a:lnTo>
                  <a:lnTo>
                    <a:pt x="231" y="256"/>
                  </a:lnTo>
                  <a:close/>
                  <a:moveTo>
                    <a:pt x="288" y="208"/>
                  </a:moveTo>
                  <a:lnTo>
                    <a:pt x="276" y="194"/>
                  </a:lnTo>
                  <a:lnTo>
                    <a:pt x="290" y="185"/>
                  </a:lnTo>
                  <a:lnTo>
                    <a:pt x="302" y="196"/>
                  </a:lnTo>
                  <a:lnTo>
                    <a:pt x="288" y="208"/>
                  </a:lnTo>
                  <a:lnTo>
                    <a:pt x="288" y="208"/>
                  </a:lnTo>
                  <a:close/>
                  <a:moveTo>
                    <a:pt x="342" y="163"/>
                  </a:moveTo>
                  <a:lnTo>
                    <a:pt x="330" y="149"/>
                  </a:lnTo>
                  <a:lnTo>
                    <a:pt x="345" y="137"/>
                  </a:lnTo>
                  <a:lnTo>
                    <a:pt x="356" y="152"/>
                  </a:lnTo>
                  <a:lnTo>
                    <a:pt x="342" y="163"/>
                  </a:lnTo>
                  <a:lnTo>
                    <a:pt x="342" y="163"/>
                  </a:lnTo>
                  <a:close/>
                  <a:moveTo>
                    <a:pt x="399" y="116"/>
                  </a:moveTo>
                  <a:lnTo>
                    <a:pt x="387" y="102"/>
                  </a:lnTo>
                  <a:lnTo>
                    <a:pt x="401" y="93"/>
                  </a:lnTo>
                  <a:lnTo>
                    <a:pt x="413" y="104"/>
                  </a:lnTo>
                  <a:lnTo>
                    <a:pt x="399" y="116"/>
                  </a:lnTo>
                  <a:lnTo>
                    <a:pt x="399" y="116"/>
                  </a:lnTo>
                  <a:close/>
                  <a:moveTo>
                    <a:pt x="453" y="71"/>
                  </a:moveTo>
                  <a:lnTo>
                    <a:pt x="441" y="57"/>
                  </a:lnTo>
                  <a:lnTo>
                    <a:pt x="456" y="45"/>
                  </a:lnTo>
                  <a:lnTo>
                    <a:pt x="467" y="59"/>
                  </a:lnTo>
                  <a:lnTo>
                    <a:pt x="453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15" name="Freeform 531"/>
            <p:cNvSpPr>
              <a:spLocks noEditPoints="1"/>
            </p:cNvSpPr>
            <p:nvPr/>
          </p:nvSpPr>
          <p:spPr bwMode="auto">
            <a:xfrm>
              <a:off x="7599363" y="3284538"/>
              <a:ext cx="1090613" cy="479425"/>
            </a:xfrm>
            <a:custGeom>
              <a:avLst/>
              <a:gdLst>
                <a:gd name="T0" fmla="*/ 17 w 687"/>
                <a:gd name="T1" fmla="*/ 23 h 302"/>
                <a:gd name="T2" fmla="*/ 7 w 687"/>
                <a:gd name="T3" fmla="*/ 0 h 302"/>
                <a:gd name="T4" fmla="*/ 24 w 687"/>
                <a:gd name="T5" fmla="*/ 7 h 302"/>
                <a:gd name="T6" fmla="*/ 680 w 687"/>
                <a:gd name="T7" fmla="*/ 302 h 302"/>
                <a:gd name="T8" fmla="*/ 671 w 687"/>
                <a:gd name="T9" fmla="*/ 278 h 302"/>
                <a:gd name="T10" fmla="*/ 687 w 687"/>
                <a:gd name="T11" fmla="*/ 286 h 302"/>
                <a:gd name="T12" fmla="*/ 614 w 687"/>
                <a:gd name="T13" fmla="*/ 274 h 302"/>
                <a:gd name="T14" fmla="*/ 605 w 687"/>
                <a:gd name="T15" fmla="*/ 250 h 302"/>
                <a:gd name="T16" fmla="*/ 621 w 687"/>
                <a:gd name="T17" fmla="*/ 257 h 302"/>
                <a:gd name="T18" fmla="*/ 548 w 687"/>
                <a:gd name="T19" fmla="*/ 245 h 302"/>
                <a:gd name="T20" fmla="*/ 539 w 687"/>
                <a:gd name="T21" fmla="*/ 222 h 302"/>
                <a:gd name="T22" fmla="*/ 555 w 687"/>
                <a:gd name="T23" fmla="*/ 229 h 302"/>
                <a:gd name="T24" fmla="*/ 482 w 687"/>
                <a:gd name="T25" fmla="*/ 217 h 302"/>
                <a:gd name="T26" fmla="*/ 473 w 687"/>
                <a:gd name="T27" fmla="*/ 193 h 302"/>
                <a:gd name="T28" fmla="*/ 489 w 687"/>
                <a:gd name="T29" fmla="*/ 200 h 302"/>
                <a:gd name="T30" fmla="*/ 416 w 687"/>
                <a:gd name="T31" fmla="*/ 191 h 302"/>
                <a:gd name="T32" fmla="*/ 406 w 687"/>
                <a:gd name="T33" fmla="*/ 167 h 302"/>
                <a:gd name="T34" fmla="*/ 423 w 687"/>
                <a:gd name="T35" fmla="*/ 174 h 302"/>
                <a:gd name="T36" fmla="*/ 350 w 687"/>
                <a:gd name="T37" fmla="*/ 163 h 302"/>
                <a:gd name="T38" fmla="*/ 340 w 687"/>
                <a:gd name="T39" fmla="*/ 139 h 302"/>
                <a:gd name="T40" fmla="*/ 357 w 687"/>
                <a:gd name="T41" fmla="*/ 146 h 302"/>
                <a:gd name="T42" fmla="*/ 284 w 687"/>
                <a:gd name="T43" fmla="*/ 134 h 302"/>
                <a:gd name="T44" fmla="*/ 274 w 687"/>
                <a:gd name="T45" fmla="*/ 111 h 302"/>
                <a:gd name="T46" fmla="*/ 291 w 687"/>
                <a:gd name="T47" fmla="*/ 118 h 302"/>
                <a:gd name="T48" fmla="*/ 217 w 687"/>
                <a:gd name="T49" fmla="*/ 106 h 302"/>
                <a:gd name="T50" fmla="*/ 208 w 687"/>
                <a:gd name="T51" fmla="*/ 82 h 302"/>
                <a:gd name="T52" fmla="*/ 225 w 687"/>
                <a:gd name="T53" fmla="*/ 89 h 302"/>
                <a:gd name="T54" fmla="*/ 149 w 687"/>
                <a:gd name="T55" fmla="*/ 78 h 302"/>
                <a:gd name="T56" fmla="*/ 139 w 687"/>
                <a:gd name="T57" fmla="*/ 54 h 302"/>
                <a:gd name="T58" fmla="*/ 156 w 687"/>
                <a:gd name="T59" fmla="*/ 61 h 302"/>
                <a:gd name="T60" fmla="*/ 83 w 687"/>
                <a:gd name="T61" fmla="*/ 52 h 302"/>
                <a:gd name="T62" fmla="*/ 73 w 687"/>
                <a:gd name="T63" fmla="*/ 28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87" h="302">
                  <a:moveTo>
                    <a:pt x="24" y="7"/>
                  </a:moveTo>
                  <a:lnTo>
                    <a:pt x="17" y="23"/>
                  </a:lnTo>
                  <a:lnTo>
                    <a:pt x="0" y="16"/>
                  </a:lnTo>
                  <a:lnTo>
                    <a:pt x="7" y="0"/>
                  </a:lnTo>
                  <a:lnTo>
                    <a:pt x="24" y="7"/>
                  </a:lnTo>
                  <a:lnTo>
                    <a:pt x="24" y="7"/>
                  </a:lnTo>
                  <a:close/>
                  <a:moveTo>
                    <a:pt x="687" y="286"/>
                  </a:moveTo>
                  <a:lnTo>
                    <a:pt x="680" y="302"/>
                  </a:lnTo>
                  <a:lnTo>
                    <a:pt x="664" y="295"/>
                  </a:lnTo>
                  <a:lnTo>
                    <a:pt x="671" y="278"/>
                  </a:lnTo>
                  <a:lnTo>
                    <a:pt x="687" y="286"/>
                  </a:lnTo>
                  <a:lnTo>
                    <a:pt x="687" y="286"/>
                  </a:lnTo>
                  <a:close/>
                  <a:moveTo>
                    <a:pt x="621" y="257"/>
                  </a:moveTo>
                  <a:lnTo>
                    <a:pt x="614" y="274"/>
                  </a:lnTo>
                  <a:lnTo>
                    <a:pt x="598" y="267"/>
                  </a:lnTo>
                  <a:lnTo>
                    <a:pt x="605" y="250"/>
                  </a:lnTo>
                  <a:lnTo>
                    <a:pt x="621" y="257"/>
                  </a:lnTo>
                  <a:lnTo>
                    <a:pt x="621" y="257"/>
                  </a:lnTo>
                  <a:close/>
                  <a:moveTo>
                    <a:pt x="555" y="229"/>
                  </a:moveTo>
                  <a:lnTo>
                    <a:pt x="548" y="245"/>
                  </a:lnTo>
                  <a:lnTo>
                    <a:pt x="532" y="238"/>
                  </a:lnTo>
                  <a:lnTo>
                    <a:pt x="539" y="222"/>
                  </a:lnTo>
                  <a:lnTo>
                    <a:pt x="555" y="229"/>
                  </a:lnTo>
                  <a:lnTo>
                    <a:pt x="555" y="229"/>
                  </a:lnTo>
                  <a:close/>
                  <a:moveTo>
                    <a:pt x="489" y="200"/>
                  </a:moveTo>
                  <a:lnTo>
                    <a:pt x="482" y="217"/>
                  </a:lnTo>
                  <a:lnTo>
                    <a:pt x="465" y="212"/>
                  </a:lnTo>
                  <a:lnTo>
                    <a:pt x="473" y="193"/>
                  </a:lnTo>
                  <a:lnTo>
                    <a:pt x="489" y="200"/>
                  </a:lnTo>
                  <a:lnTo>
                    <a:pt x="489" y="200"/>
                  </a:lnTo>
                  <a:close/>
                  <a:moveTo>
                    <a:pt x="423" y="174"/>
                  </a:moveTo>
                  <a:lnTo>
                    <a:pt x="416" y="191"/>
                  </a:lnTo>
                  <a:lnTo>
                    <a:pt x="399" y="184"/>
                  </a:lnTo>
                  <a:lnTo>
                    <a:pt x="406" y="167"/>
                  </a:lnTo>
                  <a:lnTo>
                    <a:pt x="423" y="174"/>
                  </a:lnTo>
                  <a:lnTo>
                    <a:pt x="423" y="174"/>
                  </a:lnTo>
                  <a:close/>
                  <a:moveTo>
                    <a:pt x="357" y="146"/>
                  </a:moveTo>
                  <a:lnTo>
                    <a:pt x="350" y="163"/>
                  </a:lnTo>
                  <a:lnTo>
                    <a:pt x="333" y="156"/>
                  </a:lnTo>
                  <a:lnTo>
                    <a:pt x="340" y="139"/>
                  </a:lnTo>
                  <a:lnTo>
                    <a:pt x="357" y="146"/>
                  </a:lnTo>
                  <a:lnTo>
                    <a:pt x="357" y="146"/>
                  </a:lnTo>
                  <a:close/>
                  <a:moveTo>
                    <a:pt x="291" y="118"/>
                  </a:moveTo>
                  <a:lnTo>
                    <a:pt x="284" y="134"/>
                  </a:lnTo>
                  <a:lnTo>
                    <a:pt x="267" y="127"/>
                  </a:lnTo>
                  <a:lnTo>
                    <a:pt x="274" y="111"/>
                  </a:lnTo>
                  <a:lnTo>
                    <a:pt x="291" y="118"/>
                  </a:lnTo>
                  <a:lnTo>
                    <a:pt x="291" y="118"/>
                  </a:lnTo>
                  <a:close/>
                  <a:moveTo>
                    <a:pt x="225" y="89"/>
                  </a:moveTo>
                  <a:lnTo>
                    <a:pt x="217" y="106"/>
                  </a:lnTo>
                  <a:lnTo>
                    <a:pt x="201" y="99"/>
                  </a:lnTo>
                  <a:lnTo>
                    <a:pt x="208" y="82"/>
                  </a:lnTo>
                  <a:lnTo>
                    <a:pt x="225" y="89"/>
                  </a:lnTo>
                  <a:lnTo>
                    <a:pt x="225" y="89"/>
                  </a:lnTo>
                  <a:close/>
                  <a:moveTo>
                    <a:pt x="156" y="61"/>
                  </a:moveTo>
                  <a:lnTo>
                    <a:pt x="149" y="78"/>
                  </a:lnTo>
                  <a:lnTo>
                    <a:pt x="132" y="73"/>
                  </a:lnTo>
                  <a:lnTo>
                    <a:pt x="139" y="54"/>
                  </a:lnTo>
                  <a:lnTo>
                    <a:pt x="156" y="61"/>
                  </a:lnTo>
                  <a:lnTo>
                    <a:pt x="156" y="61"/>
                  </a:lnTo>
                  <a:close/>
                  <a:moveTo>
                    <a:pt x="90" y="35"/>
                  </a:moveTo>
                  <a:lnTo>
                    <a:pt x="83" y="52"/>
                  </a:lnTo>
                  <a:lnTo>
                    <a:pt x="66" y="45"/>
                  </a:lnTo>
                  <a:lnTo>
                    <a:pt x="73" y="28"/>
                  </a:lnTo>
                  <a:lnTo>
                    <a:pt x="90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16" name="Freeform 532"/>
            <p:cNvSpPr>
              <a:spLocks noEditPoints="1"/>
            </p:cNvSpPr>
            <p:nvPr/>
          </p:nvSpPr>
          <p:spPr bwMode="auto">
            <a:xfrm>
              <a:off x="8750300" y="2946400"/>
              <a:ext cx="539750" cy="803275"/>
            </a:xfrm>
            <a:custGeom>
              <a:avLst/>
              <a:gdLst>
                <a:gd name="T0" fmla="*/ 331 w 340"/>
                <a:gd name="T1" fmla="*/ 24 h 506"/>
                <a:gd name="T2" fmla="*/ 317 w 340"/>
                <a:gd name="T3" fmla="*/ 14 h 506"/>
                <a:gd name="T4" fmla="*/ 326 w 340"/>
                <a:gd name="T5" fmla="*/ 0 h 506"/>
                <a:gd name="T6" fmla="*/ 340 w 340"/>
                <a:gd name="T7" fmla="*/ 10 h 506"/>
                <a:gd name="T8" fmla="*/ 331 w 340"/>
                <a:gd name="T9" fmla="*/ 24 h 506"/>
                <a:gd name="T10" fmla="*/ 331 w 340"/>
                <a:gd name="T11" fmla="*/ 24 h 506"/>
                <a:gd name="T12" fmla="*/ 14 w 340"/>
                <a:gd name="T13" fmla="*/ 506 h 506"/>
                <a:gd name="T14" fmla="*/ 0 w 340"/>
                <a:gd name="T15" fmla="*/ 496 h 506"/>
                <a:gd name="T16" fmla="*/ 10 w 340"/>
                <a:gd name="T17" fmla="*/ 482 h 506"/>
                <a:gd name="T18" fmla="*/ 24 w 340"/>
                <a:gd name="T19" fmla="*/ 491 h 506"/>
                <a:gd name="T20" fmla="*/ 14 w 340"/>
                <a:gd name="T21" fmla="*/ 506 h 506"/>
                <a:gd name="T22" fmla="*/ 14 w 340"/>
                <a:gd name="T23" fmla="*/ 506 h 506"/>
                <a:gd name="T24" fmla="*/ 55 w 340"/>
                <a:gd name="T25" fmla="*/ 447 h 506"/>
                <a:gd name="T26" fmla="*/ 40 w 340"/>
                <a:gd name="T27" fmla="*/ 435 h 506"/>
                <a:gd name="T28" fmla="*/ 50 w 340"/>
                <a:gd name="T29" fmla="*/ 421 h 506"/>
                <a:gd name="T30" fmla="*/ 64 w 340"/>
                <a:gd name="T31" fmla="*/ 430 h 506"/>
                <a:gd name="T32" fmla="*/ 55 w 340"/>
                <a:gd name="T33" fmla="*/ 447 h 506"/>
                <a:gd name="T34" fmla="*/ 55 w 340"/>
                <a:gd name="T35" fmla="*/ 447 h 506"/>
                <a:gd name="T36" fmla="*/ 95 w 340"/>
                <a:gd name="T37" fmla="*/ 385 h 506"/>
                <a:gd name="T38" fmla="*/ 78 w 340"/>
                <a:gd name="T39" fmla="*/ 376 h 506"/>
                <a:gd name="T40" fmla="*/ 88 w 340"/>
                <a:gd name="T41" fmla="*/ 361 h 506"/>
                <a:gd name="T42" fmla="*/ 104 w 340"/>
                <a:gd name="T43" fmla="*/ 371 h 506"/>
                <a:gd name="T44" fmla="*/ 95 w 340"/>
                <a:gd name="T45" fmla="*/ 385 h 506"/>
                <a:gd name="T46" fmla="*/ 95 w 340"/>
                <a:gd name="T47" fmla="*/ 385 h 506"/>
                <a:gd name="T48" fmla="*/ 133 w 340"/>
                <a:gd name="T49" fmla="*/ 326 h 506"/>
                <a:gd name="T50" fmla="*/ 118 w 340"/>
                <a:gd name="T51" fmla="*/ 314 h 506"/>
                <a:gd name="T52" fmla="*/ 128 w 340"/>
                <a:gd name="T53" fmla="*/ 300 h 506"/>
                <a:gd name="T54" fmla="*/ 144 w 340"/>
                <a:gd name="T55" fmla="*/ 310 h 506"/>
                <a:gd name="T56" fmla="*/ 133 w 340"/>
                <a:gd name="T57" fmla="*/ 326 h 506"/>
                <a:gd name="T58" fmla="*/ 133 w 340"/>
                <a:gd name="T59" fmla="*/ 326 h 506"/>
                <a:gd name="T60" fmla="*/ 173 w 340"/>
                <a:gd name="T61" fmla="*/ 265 h 506"/>
                <a:gd name="T62" fmla="*/ 158 w 340"/>
                <a:gd name="T63" fmla="*/ 255 h 506"/>
                <a:gd name="T64" fmla="*/ 168 w 340"/>
                <a:gd name="T65" fmla="*/ 241 h 506"/>
                <a:gd name="T66" fmla="*/ 182 w 340"/>
                <a:gd name="T67" fmla="*/ 250 h 506"/>
                <a:gd name="T68" fmla="*/ 173 w 340"/>
                <a:gd name="T69" fmla="*/ 265 h 506"/>
                <a:gd name="T70" fmla="*/ 173 w 340"/>
                <a:gd name="T71" fmla="*/ 265 h 506"/>
                <a:gd name="T72" fmla="*/ 213 w 340"/>
                <a:gd name="T73" fmla="*/ 206 h 506"/>
                <a:gd name="T74" fmla="*/ 196 w 340"/>
                <a:gd name="T75" fmla="*/ 196 h 506"/>
                <a:gd name="T76" fmla="*/ 208 w 340"/>
                <a:gd name="T77" fmla="*/ 180 h 506"/>
                <a:gd name="T78" fmla="*/ 222 w 340"/>
                <a:gd name="T79" fmla="*/ 189 h 506"/>
                <a:gd name="T80" fmla="*/ 213 w 340"/>
                <a:gd name="T81" fmla="*/ 206 h 506"/>
                <a:gd name="T82" fmla="*/ 213 w 340"/>
                <a:gd name="T83" fmla="*/ 206 h 506"/>
                <a:gd name="T84" fmla="*/ 253 w 340"/>
                <a:gd name="T85" fmla="*/ 144 h 506"/>
                <a:gd name="T86" fmla="*/ 236 w 340"/>
                <a:gd name="T87" fmla="*/ 135 h 506"/>
                <a:gd name="T88" fmla="*/ 246 w 340"/>
                <a:gd name="T89" fmla="*/ 121 h 506"/>
                <a:gd name="T90" fmla="*/ 262 w 340"/>
                <a:gd name="T91" fmla="*/ 130 h 506"/>
                <a:gd name="T92" fmla="*/ 253 w 340"/>
                <a:gd name="T93" fmla="*/ 144 h 506"/>
                <a:gd name="T94" fmla="*/ 253 w 340"/>
                <a:gd name="T95" fmla="*/ 144 h 506"/>
                <a:gd name="T96" fmla="*/ 291 w 340"/>
                <a:gd name="T97" fmla="*/ 85 h 506"/>
                <a:gd name="T98" fmla="*/ 277 w 340"/>
                <a:gd name="T99" fmla="*/ 76 h 506"/>
                <a:gd name="T100" fmla="*/ 286 w 340"/>
                <a:gd name="T101" fmla="*/ 59 h 506"/>
                <a:gd name="T102" fmla="*/ 300 w 340"/>
                <a:gd name="T103" fmla="*/ 69 h 506"/>
                <a:gd name="T104" fmla="*/ 291 w 340"/>
                <a:gd name="T105" fmla="*/ 85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40" h="506">
                  <a:moveTo>
                    <a:pt x="331" y="24"/>
                  </a:moveTo>
                  <a:lnTo>
                    <a:pt x="317" y="14"/>
                  </a:lnTo>
                  <a:lnTo>
                    <a:pt x="326" y="0"/>
                  </a:lnTo>
                  <a:lnTo>
                    <a:pt x="340" y="10"/>
                  </a:lnTo>
                  <a:lnTo>
                    <a:pt x="331" y="24"/>
                  </a:lnTo>
                  <a:lnTo>
                    <a:pt x="331" y="24"/>
                  </a:lnTo>
                  <a:close/>
                  <a:moveTo>
                    <a:pt x="14" y="506"/>
                  </a:moveTo>
                  <a:lnTo>
                    <a:pt x="0" y="496"/>
                  </a:lnTo>
                  <a:lnTo>
                    <a:pt x="10" y="482"/>
                  </a:lnTo>
                  <a:lnTo>
                    <a:pt x="24" y="491"/>
                  </a:lnTo>
                  <a:lnTo>
                    <a:pt x="14" y="506"/>
                  </a:lnTo>
                  <a:lnTo>
                    <a:pt x="14" y="506"/>
                  </a:lnTo>
                  <a:close/>
                  <a:moveTo>
                    <a:pt x="55" y="447"/>
                  </a:moveTo>
                  <a:lnTo>
                    <a:pt x="40" y="435"/>
                  </a:lnTo>
                  <a:lnTo>
                    <a:pt x="50" y="421"/>
                  </a:lnTo>
                  <a:lnTo>
                    <a:pt x="64" y="430"/>
                  </a:lnTo>
                  <a:lnTo>
                    <a:pt x="55" y="447"/>
                  </a:lnTo>
                  <a:lnTo>
                    <a:pt x="55" y="447"/>
                  </a:lnTo>
                  <a:close/>
                  <a:moveTo>
                    <a:pt x="95" y="385"/>
                  </a:moveTo>
                  <a:lnTo>
                    <a:pt x="78" y="376"/>
                  </a:lnTo>
                  <a:lnTo>
                    <a:pt x="88" y="361"/>
                  </a:lnTo>
                  <a:lnTo>
                    <a:pt x="104" y="371"/>
                  </a:lnTo>
                  <a:lnTo>
                    <a:pt x="95" y="385"/>
                  </a:lnTo>
                  <a:lnTo>
                    <a:pt x="95" y="385"/>
                  </a:lnTo>
                  <a:close/>
                  <a:moveTo>
                    <a:pt x="133" y="326"/>
                  </a:moveTo>
                  <a:lnTo>
                    <a:pt x="118" y="314"/>
                  </a:lnTo>
                  <a:lnTo>
                    <a:pt x="128" y="300"/>
                  </a:lnTo>
                  <a:lnTo>
                    <a:pt x="144" y="310"/>
                  </a:lnTo>
                  <a:lnTo>
                    <a:pt x="133" y="326"/>
                  </a:lnTo>
                  <a:lnTo>
                    <a:pt x="133" y="326"/>
                  </a:lnTo>
                  <a:close/>
                  <a:moveTo>
                    <a:pt x="173" y="265"/>
                  </a:moveTo>
                  <a:lnTo>
                    <a:pt x="158" y="255"/>
                  </a:lnTo>
                  <a:lnTo>
                    <a:pt x="168" y="241"/>
                  </a:lnTo>
                  <a:lnTo>
                    <a:pt x="182" y="250"/>
                  </a:lnTo>
                  <a:lnTo>
                    <a:pt x="173" y="265"/>
                  </a:lnTo>
                  <a:lnTo>
                    <a:pt x="173" y="265"/>
                  </a:lnTo>
                  <a:close/>
                  <a:moveTo>
                    <a:pt x="213" y="206"/>
                  </a:moveTo>
                  <a:lnTo>
                    <a:pt x="196" y="196"/>
                  </a:lnTo>
                  <a:lnTo>
                    <a:pt x="208" y="180"/>
                  </a:lnTo>
                  <a:lnTo>
                    <a:pt x="222" y="189"/>
                  </a:lnTo>
                  <a:lnTo>
                    <a:pt x="213" y="206"/>
                  </a:lnTo>
                  <a:lnTo>
                    <a:pt x="213" y="206"/>
                  </a:lnTo>
                  <a:close/>
                  <a:moveTo>
                    <a:pt x="253" y="144"/>
                  </a:moveTo>
                  <a:lnTo>
                    <a:pt x="236" y="135"/>
                  </a:lnTo>
                  <a:lnTo>
                    <a:pt x="246" y="121"/>
                  </a:lnTo>
                  <a:lnTo>
                    <a:pt x="262" y="130"/>
                  </a:lnTo>
                  <a:lnTo>
                    <a:pt x="253" y="144"/>
                  </a:lnTo>
                  <a:lnTo>
                    <a:pt x="253" y="144"/>
                  </a:lnTo>
                  <a:close/>
                  <a:moveTo>
                    <a:pt x="291" y="85"/>
                  </a:moveTo>
                  <a:lnTo>
                    <a:pt x="277" y="76"/>
                  </a:lnTo>
                  <a:lnTo>
                    <a:pt x="286" y="59"/>
                  </a:lnTo>
                  <a:lnTo>
                    <a:pt x="300" y="69"/>
                  </a:lnTo>
                  <a:lnTo>
                    <a:pt x="291" y="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17" name="Freeform 533"/>
            <p:cNvSpPr>
              <a:spLocks noEditPoints="1"/>
            </p:cNvSpPr>
            <p:nvPr/>
          </p:nvSpPr>
          <p:spPr bwMode="auto">
            <a:xfrm>
              <a:off x="8521700" y="2332038"/>
              <a:ext cx="738188" cy="630238"/>
            </a:xfrm>
            <a:custGeom>
              <a:avLst/>
              <a:gdLst>
                <a:gd name="T0" fmla="*/ 439 w 465"/>
                <a:gd name="T1" fmla="*/ 385 h 397"/>
                <a:gd name="T2" fmla="*/ 451 w 465"/>
                <a:gd name="T3" fmla="*/ 373 h 397"/>
                <a:gd name="T4" fmla="*/ 465 w 465"/>
                <a:gd name="T5" fmla="*/ 382 h 397"/>
                <a:gd name="T6" fmla="*/ 454 w 465"/>
                <a:gd name="T7" fmla="*/ 397 h 397"/>
                <a:gd name="T8" fmla="*/ 439 w 465"/>
                <a:gd name="T9" fmla="*/ 385 h 397"/>
                <a:gd name="T10" fmla="*/ 439 w 465"/>
                <a:gd name="T11" fmla="*/ 385 h 397"/>
                <a:gd name="T12" fmla="*/ 0 w 465"/>
                <a:gd name="T13" fmla="*/ 14 h 397"/>
                <a:gd name="T14" fmla="*/ 12 w 465"/>
                <a:gd name="T15" fmla="*/ 0 h 397"/>
                <a:gd name="T16" fmla="*/ 26 w 465"/>
                <a:gd name="T17" fmla="*/ 12 h 397"/>
                <a:gd name="T18" fmla="*/ 14 w 465"/>
                <a:gd name="T19" fmla="*/ 26 h 397"/>
                <a:gd name="T20" fmla="*/ 0 w 465"/>
                <a:gd name="T21" fmla="*/ 14 h 397"/>
                <a:gd name="T22" fmla="*/ 0 w 465"/>
                <a:gd name="T23" fmla="*/ 14 h 397"/>
                <a:gd name="T24" fmla="*/ 57 w 465"/>
                <a:gd name="T25" fmla="*/ 59 h 397"/>
                <a:gd name="T26" fmla="*/ 69 w 465"/>
                <a:gd name="T27" fmla="*/ 47 h 397"/>
                <a:gd name="T28" fmla="*/ 80 w 465"/>
                <a:gd name="T29" fmla="*/ 59 h 397"/>
                <a:gd name="T30" fmla="*/ 69 w 465"/>
                <a:gd name="T31" fmla="*/ 71 h 397"/>
                <a:gd name="T32" fmla="*/ 57 w 465"/>
                <a:gd name="T33" fmla="*/ 59 h 397"/>
                <a:gd name="T34" fmla="*/ 57 w 465"/>
                <a:gd name="T35" fmla="*/ 59 h 397"/>
                <a:gd name="T36" fmla="*/ 111 w 465"/>
                <a:gd name="T37" fmla="*/ 106 h 397"/>
                <a:gd name="T38" fmla="*/ 123 w 465"/>
                <a:gd name="T39" fmla="*/ 92 h 397"/>
                <a:gd name="T40" fmla="*/ 137 w 465"/>
                <a:gd name="T41" fmla="*/ 104 h 397"/>
                <a:gd name="T42" fmla="*/ 125 w 465"/>
                <a:gd name="T43" fmla="*/ 118 h 397"/>
                <a:gd name="T44" fmla="*/ 111 w 465"/>
                <a:gd name="T45" fmla="*/ 106 h 397"/>
                <a:gd name="T46" fmla="*/ 111 w 465"/>
                <a:gd name="T47" fmla="*/ 106 h 397"/>
                <a:gd name="T48" fmla="*/ 165 w 465"/>
                <a:gd name="T49" fmla="*/ 153 h 397"/>
                <a:gd name="T50" fmla="*/ 177 w 465"/>
                <a:gd name="T51" fmla="*/ 139 h 397"/>
                <a:gd name="T52" fmla="*/ 191 w 465"/>
                <a:gd name="T53" fmla="*/ 151 h 397"/>
                <a:gd name="T54" fmla="*/ 180 w 465"/>
                <a:gd name="T55" fmla="*/ 165 h 397"/>
                <a:gd name="T56" fmla="*/ 165 w 465"/>
                <a:gd name="T57" fmla="*/ 153 h 397"/>
                <a:gd name="T58" fmla="*/ 165 w 465"/>
                <a:gd name="T59" fmla="*/ 153 h 397"/>
                <a:gd name="T60" fmla="*/ 220 w 465"/>
                <a:gd name="T61" fmla="*/ 200 h 397"/>
                <a:gd name="T62" fmla="*/ 232 w 465"/>
                <a:gd name="T63" fmla="*/ 186 h 397"/>
                <a:gd name="T64" fmla="*/ 246 w 465"/>
                <a:gd name="T65" fmla="*/ 198 h 397"/>
                <a:gd name="T66" fmla="*/ 234 w 465"/>
                <a:gd name="T67" fmla="*/ 210 h 397"/>
                <a:gd name="T68" fmla="*/ 220 w 465"/>
                <a:gd name="T69" fmla="*/ 200 h 397"/>
                <a:gd name="T70" fmla="*/ 220 w 465"/>
                <a:gd name="T71" fmla="*/ 200 h 397"/>
                <a:gd name="T72" fmla="*/ 277 w 465"/>
                <a:gd name="T73" fmla="*/ 245 h 397"/>
                <a:gd name="T74" fmla="*/ 288 w 465"/>
                <a:gd name="T75" fmla="*/ 231 h 397"/>
                <a:gd name="T76" fmla="*/ 300 w 465"/>
                <a:gd name="T77" fmla="*/ 243 h 397"/>
                <a:gd name="T78" fmla="*/ 288 w 465"/>
                <a:gd name="T79" fmla="*/ 257 h 397"/>
                <a:gd name="T80" fmla="*/ 277 w 465"/>
                <a:gd name="T81" fmla="*/ 245 h 397"/>
                <a:gd name="T82" fmla="*/ 277 w 465"/>
                <a:gd name="T83" fmla="*/ 245 h 397"/>
                <a:gd name="T84" fmla="*/ 331 w 465"/>
                <a:gd name="T85" fmla="*/ 293 h 397"/>
                <a:gd name="T86" fmla="*/ 343 w 465"/>
                <a:gd name="T87" fmla="*/ 278 h 397"/>
                <a:gd name="T88" fmla="*/ 357 w 465"/>
                <a:gd name="T89" fmla="*/ 290 h 397"/>
                <a:gd name="T90" fmla="*/ 345 w 465"/>
                <a:gd name="T91" fmla="*/ 304 h 397"/>
                <a:gd name="T92" fmla="*/ 331 w 465"/>
                <a:gd name="T93" fmla="*/ 293 h 397"/>
                <a:gd name="T94" fmla="*/ 331 w 465"/>
                <a:gd name="T95" fmla="*/ 293 h 397"/>
                <a:gd name="T96" fmla="*/ 385 w 465"/>
                <a:gd name="T97" fmla="*/ 340 h 397"/>
                <a:gd name="T98" fmla="*/ 397 w 465"/>
                <a:gd name="T99" fmla="*/ 326 h 397"/>
                <a:gd name="T100" fmla="*/ 411 w 465"/>
                <a:gd name="T101" fmla="*/ 337 h 397"/>
                <a:gd name="T102" fmla="*/ 399 w 465"/>
                <a:gd name="T103" fmla="*/ 352 h 397"/>
                <a:gd name="T104" fmla="*/ 385 w 465"/>
                <a:gd name="T105" fmla="*/ 340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65" h="397">
                  <a:moveTo>
                    <a:pt x="439" y="385"/>
                  </a:moveTo>
                  <a:lnTo>
                    <a:pt x="451" y="373"/>
                  </a:lnTo>
                  <a:lnTo>
                    <a:pt x="465" y="382"/>
                  </a:lnTo>
                  <a:lnTo>
                    <a:pt x="454" y="397"/>
                  </a:lnTo>
                  <a:lnTo>
                    <a:pt x="439" y="385"/>
                  </a:lnTo>
                  <a:lnTo>
                    <a:pt x="439" y="385"/>
                  </a:lnTo>
                  <a:close/>
                  <a:moveTo>
                    <a:pt x="0" y="14"/>
                  </a:moveTo>
                  <a:lnTo>
                    <a:pt x="12" y="0"/>
                  </a:lnTo>
                  <a:lnTo>
                    <a:pt x="26" y="12"/>
                  </a:lnTo>
                  <a:lnTo>
                    <a:pt x="14" y="26"/>
                  </a:lnTo>
                  <a:lnTo>
                    <a:pt x="0" y="14"/>
                  </a:lnTo>
                  <a:lnTo>
                    <a:pt x="0" y="14"/>
                  </a:lnTo>
                  <a:close/>
                  <a:moveTo>
                    <a:pt x="57" y="59"/>
                  </a:moveTo>
                  <a:lnTo>
                    <a:pt x="69" y="47"/>
                  </a:lnTo>
                  <a:lnTo>
                    <a:pt x="80" y="59"/>
                  </a:lnTo>
                  <a:lnTo>
                    <a:pt x="69" y="71"/>
                  </a:lnTo>
                  <a:lnTo>
                    <a:pt x="57" y="59"/>
                  </a:lnTo>
                  <a:lnTo>
                    <a:pt x="57" y="59"/>
                  </a:lnTo>
                  <a:close/>
                  <a:moveTo>
                    <a:pt x="111" y="106"/>
                  </a:moveTo>
                  <a:lnTo>
                    <a:pt x="123" y="92"/>
                  </a:lnTo>
                  <a:lnTo>
                    <a:pt x="137" y="104"/>
                  </a:lnTo>
                  <a:lnTo>
                    <a:pt x="125" y="118"/>
                  </a:lnTo>
                  <a:lnTo>
                    <a:pt x="111" y="106"/>
                  </a:lnTo>
                  <a:lnTo>
                    <a:pt x="111" y="106"/>
                  </a:lnTo>
                  <a:close/>
                  <a:moveTo>
                    <a:pt x="165" y="153"/>
                  </a:moveTo>
                  <a:lnTo>
                    <a:pt x="177" y="139"/>
                  </a:lnTo>
                  <a:lnTo>
                    <a:pt x="191" y="151"/>
                  </a:lnTo>
                  <a:lnTo>
                    <a:pt x="180" y="165"/>
                  </a:lnTo>
                  <a:lnTo>
                    <a:pt x="165" y="153"/>
                  </a:lnTo>
                  <a:lnTo>
                    <a:pt x="165" y="153"/>
                  </a:lnTo>
                  <a:close/>
                  <a:moveTo>
                    <a:pt x="220" y="200"/>
                  </a:moveTo>
                  <a:lnTo>
                    <a:pt x="232" y="186"/>
                  </a:lnTo>
                  <a:lnTo>
                    <a:pt x="246" y="198"/>
                  </a:lnTo>
                  <a:lnTo>
                    <a:pt x="234" y="210"/>
                  </a:lnTo>
                  <a:lnTo>
                    <a:pt x="220" y="200"/>
                  </a:lnTo>
                  <a:lnTo>
                    <a:pt x="220" y="200"/>
                  </a:lnTo>
                  <a:close/>
                  <a:moveTo>
                    <a:pt x="277" y="245"/>
                  </a:moveTo>
                  <a:lnTo>
                    <a:pt x="288" y="231"/>
                  </a:lnTo>
                  <a:lnTo>
                    <a:pt x="300" y="243"/>
                  </a:lnTo>
                  <a:lnTo>
                    <a:pt x="288" y="257"/>
                  </a:lnTo>
                  <a:lnTo>
                    <a:pt x="277" y="245"/>
                  </a:lnTo>
                  <a:lnTo>
                    <a:pt x="277" y="245"/>
                  </a:lnTo>
                  <a:close/>
                  <a:moveTo>
                    <a:pt x="331" y="293"/>
                  </a:moveTo>
                  <a:lnTo>
                    <a:pt x="343" y="278"/>
                  </a:lnTo>
                  <a:lnTo>
                    <a:pt x="357" y="290"/>
                  </a:lnTo>
                  <a:lnTo>
                    <a:pt x="345" y="304"/>
                  </a:lnTo>
                  <a:lnTo>
                    <a:pt x="331" y="293"/>
                  </a:lnTo>
                  <a:lnTo>
                    <a:pt x="331" y="293"/>
                  </a:lnTo>
                  <a:close/>
                  <a:moveTo>
                    <a:pt x="385" y="340"/>
                  </a:moveTo>
                  <a:lnTo>
                    <a:pt x="397" y="326"/>
                  </a:lnTo>
                  <a:lnTo>
                    <a:pt x="411" y="337"/>
                  </a:lnTo>
                  <a:lnTo>
                    <a:pt x="399" y="352"/>
                  </a:lnTo>
                  <a:lnTo>
                    <a:pt x="385" y="3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18" name="Freeform 534"/>
            <p:cNvSpPr>
              <a:spLocks noEditPoints="1"/>
            </p:cNvSpPr>
            <p:nvPr/>
          </p:nvSpPr>
          <p:spPr bwMode="auto">
            <a:xfrm>
              <a:off x="7045325" y="2065338"/>
              <a:ext cx="1390650" cy="198438"/>
            </a:xfrm>
            <a:custGeom>
              <a:avLst/>
              <a:gdLst>
                <a:gd name="T0" fmla="*/ 16 w 876"/>
                <a:gd name="T1" fmla="*/ 19 h 125"/>
                <a:gd name="T2" fmla="*/ 0 w 876"/>
                <a:gd name="T3" fmla="*/ 0 h 125"/>
                <a:gd name="T4" fmla="*/ 18 w 876"/>
                <a:gd name="T5" fmla="*/ 2 h 125"/>
                <a:gd name="T6" fmla="*/ 873 w 876"/>
                <a:gd name="T7" fmla="*/ 125 h 125"/>
                <a:gd name="T8" fmla="*/ 857 w 876"/>
                <a:gd name="T9" fmla="*/ 106 h 125"/>
                <a:gd name="T10" fmla="*/ 876 w 876"/>
                <a:gd name="T11" fmla="*/ 106 h 125"/>
                <a:gd name="T12" fmla="*/ 803 w 876"/>
                <a:gd name="T13" fmla="*/ 116 h 125"/>
                <a:gd name="T14" fmla="*/ 786 w 876"/>
                <a:gd name="T15" fmla="*/ 97 h 125"/>
                <a:gd name="T16" fmla="*/ 805 w 876"/>
                <a:gd name="T17" fmla="*/ 99 h 125"/>
                <a:gd name="T18" fmla="*/ 732 w 876"/>
                <a:gd name="T19" fmla="*/ 109 h 125"/>
                <a:gd name="T20" fmla="*/ 715 w 876"/>
                <a:gd name="T21" fmla="*/ 87 h 125"/>
                <a:gd name="T22" fmla="*/ 734 w 876"/>
                <a:gd name="T23" fmla="*/ 90 h 125"/>
                <a:gd name="T24" fmla="*/ 659 w 876"/>
                <a:gd name="T25" fmla="*/ 99 h 125"/>
                <a:gd name="T26" fmla="*/ 644 w 876"/>
                <a:gd name="T27" fmla="*/ 78 h 125"/>
                <a:gd name="T28" fmla="*/ 661 w 876"/>
                <a:gd name="T29" fmla="*/ 80 h 125"/>
                <a:gd name="T30" fmla="*/ 588 w 876"/>
                <a:gd name="T31" fmla="*/ 90 h 125"/>
                <a:gd name="T32" fmla="*/ 571 w 876"/>
                <a:gd name="T33" fmla="*/ 71 h 125"/>
                <a:gd name="T34" fmla="*/ 590 w 876"/>
                <a:gd name="T35" fmla="*/ 73 h 125"/>
                <a:gd name="T36" fmla="*/ 517 w 876"/>
                <a:gd name="T37" fmla="*/ 80 h 125"/>
                <a:gd name="T38" fmla="*/ 500 w 876"/>
                <a:gd name="T39" fmla="*/ 61 h 125"/>
                <a:gd name="T40" fmla="*/ 519 w 876"/>
                <a:gd name="T41" fmla="*/ 64 h 125"/>
                <a:gd name="T42" fmla="*/ 446 w 876"/>
                <a:gd name="T43" fmla="*/ 73 h 125"/>
                <a:gd name="T44" fmla="*/ 429 w 876"/>
                <a:gd name="T45" fmla="*/ 52 h 125"/>
                <a:gd name="T46" fmla="*/ 448 w 876"/>
                <a:gd name="T47" fmla="*/ 54 h 125"/>
                <a:gd name="T48" fmla="*/ 373 w 876"/>
                <a:gd name="T49" fmla="*/ 64 h 125"/>
                <a:gd name="T50" fmla="*/ 359 w 876"/>
                <a:gd name="T51" fmla="*/ 43 h 125"/>
                <a:gd name="T52" fmla="*/ 375 w 876"/>
                <a:gd name="T53" fmla="*/ 45 h 125"/>
                <a:gd name="T54" fmla="*/ 302 w 876"/>
                <a:gd name="T55" fmla="*/ 54 h 125"/>
                <a:gd name="T56" fmla="*/ 285 w 876"/>
                <a:gd name="T57" fmla="*/ 35 h 125"/>
                <a:gd name="T58" fmla="*/ 304 w 876"/>
                <a:gd name="T59" fmla="*/ 38 h 125"/>
                <a:gd name="T60" fmla="*/ 231 w 876"/>
                <a:gd name="T61" fmla="*/ 47 h 125"/>
                <a:gd name="T62" fmla="*/ 214 w 876"/>
                <a:gd name="T63" fmla="*/ 26 h 125"/>
                <a:gd name="T64" fmla="*/ 233 w 876"/>
                <a:gd name="T65" fmla="*/ 28 h 125"/>
                <a:gd name="T66" fmla="*/ 160 w 876"/>
                <a:gd name="T67" fmla="*/ 38 h 125"/>
                <a:gd name="T68" fmla="*/ 144 w 876"/>
                <a:gd name="T69" fmla="*/ 17 h 125"/>
                <a:gd name="T70" fmla="*/ 163 w 876"/>
                <a:gd name="T71" fmla="*/ 19 h 125"/>
                <a:gd name="T72" fmla="*/ 87 w 876"/>
                <a:gd name="T73" fmla="*/ 28 h 125"/>
                <a:gd name="T74" fmla="*/ 73 w 876"/>
                <a:gd name="T75" fmla="*/ 9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6" h="125">
                  <a:moveTo>
                    <a:pt x="18" y="2"/>
                  </a:moveTo>
                  <a:lnTo>
                    <a:pt x="16" y="19"/>
                  </a:lnTo>
                  <a:lnTo>
                    <a:pt x="0" y="17"/>
                  </a:lnTo>
                  <a:lnTo>
                    <a:pt x="0" y="0"/>
                  </a:lnTo>
                  <a:lnTo>
                    <a:pt x="18" y="2"/>
                  </a:lnTo>
                  <a:lnTo>
                    <a:pt x="18" y="2"/>
                  </a:lnTo>
                  <a:close/>
                  <a:moveTo>
                    <a:pt x="876" y="106"/>
                  </a:moveTo>
                  <a:lnTo>
                    <a:pt x="873" y="125"/>
                  </a:lnTo>
                  <a:lnTo>
                    <a:pt x="857" y="123"/>
                  </a:lnTo>
                  <a:lnTo>
                    <a:pt x="857" y="106"/>
                  </a:lnTo>
                  <a:lnTo>
                    <a:pt x="876" y="106"/>
                  </a:lnTo>
                  <a:lnTo>
                    <a:pt x="876" y="106"/>
                  </a:lnTo>
                  <a:close/>
                  <a:moveTo>
                    <a:pt x="805" y="99"/>
                  </a:moveTo>
                  <a:lnTo>
                    <a:pt x="803" y="116"/>
                  </a:lnTo>
                  <a:lnTo>
                    <a:pt x="784" y="113"/>
                  </a:lnTo>
                  <a:lnTo>
                    <a:pt x="786" y="97"/>
                  </a:lnTo>
                  <a:lnTo>
                    <a:pt x="805" y="99"/>
                  </a:lnTo>
                  <a:lnTo>
                    <a:pt x="805" y="99"/>
                  </a:lnTo>
                  <a:close/>
                  <a:moveTo>
                    <a:pt x="734" y="90"/>
                  </a:moveTo>
                  <a:lnTo>
                    <a:pt x="732" y="109"/>
                  </a:lnTo>
                  <a:lnTo>
                    <a:pt x="713" y="106"/>
                  </a:lnTo>
                  <a:lnTo>
                    <a:pt x="715" y="87"/>
                  </a:lnTo>
                  <a:lnTo>
                    <a:pt x="734" y="90"/>
                  </a:lnTo>
                  <a:lnTo>
                    <a:pt x="734" y="90"/>
                  </a:lnTo>
                  <a:close/>
                  <a:moveTo>
                    <a:pt x="661" y="80"/>
                  </a:moveTo>
                  <a:lnTo>
                    <a:pt x="659" y="99"/>
                  </a:lnTo>
                  <a:lnTo>
                    <a:pt x="642" y="97"/>
                  </a:lnTo>
                  <a:lnTo>
                    <a:pt x="644" y="78"/>
                  </a:lnTo>
                  <a:lnTo>
                    <a:pt x="661" y="80"/>
                  </a:lnTo>
                  <a:lnTo>
                    <a:pt x="661" y="80"/>
                  </a:lnTo>
                  <a:close/>
                  <a:moveTo>
                    <a:pt x="590" y="73"/>
                  </a:moveTo>
                  <a:lnTo>
                    <a:pt x="588" y="90"/>
                  </a:lnTo>
                  <a:lnTo>
                    <a:pt x="571" y="87"/>
                  </a:lnTo>
                  <a:lnTo>
                    <a:pt x="571" y="71"/>
                  </a:lnTo>
                  <a:lnTo>
                    <a:pt x="590" y="73"/>
                  </a:lnTo>
                  <a:lnTo>
                    <a:pt x="590" y="73"/>
                  </a:lnTo>
                  <a:close/>
                  <a:moveTo>
                    <a:pt x="519" y="64"/>
                  </a:moveTo>
                  <a:lnTo>
                    <a:pt x="517" y="80"/>
                  </a:lnTo>
                  <a:lnTo>
                    <a:pt x="498" y="78"/>
                  </a:lnTo>
                  <a:lnTo>
                    <a:pt x="500" y="61"/>
                  </a:lnTo>
                  <a:lnTo>
                    <a:pt x="519" y="64"/>
                  </a:lnTo>
                  <a:lnTo>
                    <a:pt x="519" y="64"/>
                  </a:lnTo>
                  <a:close/>
                  <a:moveTo>
                    <a:pt x="448" y="54"/>
                  </a:moveTo>
                  <a:lnTo>
                    <a:pt x="446" y="73"/>
                  </a:lnTo>
                  <a:lnTo>
                    <a:pt x="427" y="71"/>
                  </a:lnTo>
                  <a:lnTo>
                    <a:pt x="429" y="52"/>
                  </a:lnTo>
                  <a:lnTo>
                    <a:pt x="448" y="54"/>
                  </a:lnTo>
                  <a:lnTo>
                    <a:pt x="448" y="54"/>
                  </a:lnTo>
                  <a:close/>
                  <a:moveTo>
                    <a:pt x="375" y="45"/>
                  </a:moveTo>
                  <a:lnTo>
                    <a:pt x="373" y="64"/>
                  </a:lnTo>
                  <a:lnTo>
                    <a:pt x="356" y="61"/>
                  </a:lnTo>
                  <a:lnTo>
                    <a:pt x="359" y="43"/>
                  </a:lnTo>
                  <a:lnTo>
                    <a:pt x="375" y="45"/>
                  </a:lnTo>
                  <a:lnTo>
                    <a:pt x="375" y="45"/>
                  </a:lnTo>
                  <a:close/>
                  <a:moveTo>
                    <a:pt x="304" y="38"/>
                  </a:moveTo>
                  <a:lnTo>
                    <a:pt x="302" y="54"/>
                  </a:lnTo>
                  <a:lnTo>
                    <a:pt x="285" y="52"/>
                  </a:lnTo>
                  <a:lnTo>
                    <a:pt x="285" y="35"/>
                  </a:lnTo>
                  <a:lnTo>
                    <a:pt x="304" y="38"/>
                  </a:lnTo>
                  <a:lnTo>
                    <a:pt x="304" y="38"/>
                  </a:lnTo>
                  <a:close/>
                  <a:moveTo>
                    <a:pt x="233" y="28"/>
                  </a:moveTo>
                  <a:lnTo>
                    <a:pt x="231" y="47"/>
                  </a:lnTo>
                  <a:lnTo>
                    <a:pt x="212" y="45"/>
                  </a:lnTo>
                  <a:lnTo>
                    <a:pt x="214" y="26"/>
                  </a:lnTo>
                  <a:lnTo>
                    <a:pt x="233" y="28"/>
                  </a:lnTo>
                  <a:lnTo>
                    <a:pt x="233" y="28"/>
                  </a:lnTo>
                  <a:close/>
                  <a:moveTo>
                    <a:pt x="163" y="19"/>
                  </a:moveTo>
                  <a:lnTo>
                    <a:pt x="160" y="38"/>
                  </a:lnTo>
                  <a:lnTo>
                    <a:pt x="141" y="35"/>
                  </a:lnTo>
                  <a:lnTo>
                    <a:pt x="144" y="17"/>
                  </a:lnTo>
                  <a:lnTo>
                    <a:pt x="163" y="19"/>
                  </a:lnTo>
                  <a:lnTo>
                    <a:pt x="163" y="19"/>
                  </a:lnTo>
                  <a:close/>
                  <a:moveTo>
                    <a:pt x="89" y="12"/>
                  </a:moveTo>
                  <a:lnTo>
                    <a:pt x="87" y="28"/>
                  </a:lnTo>
                  <a:lnTo>
                    <a:pt x="70" y="26"/>
                  </a:lnTo>
                  <a:lnTo>
                    <a:pt x="73" y="9"/>
                  </a:lnTo>
                  <a:lnTo>
                    <a:pt x="89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19" name="Freeform 535"/>
            <p:cNvSpPr>
              <a:spLocks noEditPoints="1"/>
            </p:cNvSpPr>
            <p:nvPr/>
          </p:nvSpPr>
          <p:spPr bwMode="auto">
            <a:xfrm>
              <a:off x="6126163" y="2098675"/>
              <a:ext cx="892175" cy="1114425"/>
            </a:xfrm>
            <a:custGeom>
              <a:avLst/>
              <a:gdLst>
                <a:gd name="T0" fmla="*/ 538 w 562"/>
                <a:gd name="T1" fmla="*/ 14 h 702"/>
                <a:gd name="T2" fmla="*/ 562 w 562"/>
                <a:gd name="T3" fmla="*/ 12 h 702"/>
                <a:gd name="T4" fmla="*/ 553 w 562"/>
                <a:gd name="T5" fmla="*/ 26 h 702"/>
                <a:gd name="T6" fmla="*/ 0 w 562"/>
                <a:gd name="T7" fmla="*/ 690 h 702"/>
                <a:gd name="T8" fmla="*/ 26 w 562"/>
                <a:gd name="T9" fmla="*/ 688 h 702"/>
                <a:gd name="T10" fmla="*/ 14 w 562"/>
                <a:gd name="T11" fmla="*/ 702 h 702"/>
                <a:gd name="T12" fmla="*/ 45 w 562"/>
                <a:gd name="T13" fmla="*/ 633 h 702"/>
                <a:gd name="T14" fmla="*/ 71 w 562"/>
                <a:gd name="T15" fmla="*/ 631 h 702"/>
                <a:gd name="T16" fmla="*/ 59 w 562"/>
                <a:gd name="T17" fmla="*/ 645 h 702"/>
                <a:gd name="T18" fmla="*/ 90 w 562"/>
                <a:gd name="T19" fmla="*/ 577 h 702"/>
                <a:gd name="T20" fmla="*/ 116 w 562"/>
                <a:gd name="T21" fmla="*/ 574 h 702"/>
                <a:gd name="T22" fmla="*/ 104 w 562"/>
                <a:gd name="T23" fmla="*/ 588 h 702"/>
                <a:gd name="T24" fmla="*/ 134 w 562"/>
                <a:gd name="T25" fmla="*/ 522 h 702"/>
                <a:gd name="T26" fmla="*/ 160 w 562"/>
                <a:gd name="T27" fmla="*/ 518 h 702"/>
                <a:gd name="T28" fmla="*/ 149 w 562"/>
                <a:gd name="T29" fmla="*/ 532 h 702"/>
                <a:gd name="T30" fmla="*/ 179 w 562"/>
                <a:gd name="T31" fmla="*/ 466 h 702"/>
                <a:gd name="T32" fmla="*/ 203 w 562"/>
                <a:gd name="T33" fmla="*/ 463 h 702"/>
                <a:gd name="T34" fmla="*/ 194 w 562"/>
                <a:gd name="T35" fmla="*/ 477 h 702"/>
                <a:gd name="T36" fmla="*/ 224 w 562"/>
                <a:gd name="T37" fmla="*/ 409 h 702"/>
                <a:gd name="T38" fmla="*/ 248 w 562"/>
                <a:gd name="T39" fmla="*/ 407 h 702"/>
                <a:gd name="T40" fmla="*/ 238 w 562"/>
                <a:gd name="T41" fmla="*/ 421 h 702"/>
                <a:gd name="T42" fmla="*/ 269 w 562"/>
                <a:gd name="T43" fmla="*/ 352 h 702"/>
                <a:gd name="T44" fmla="*/ 293 w 562"/>
                <a:gd name="T45" fmla="*/ 350 h 702"/>
                <a:gd name="T46" fmla="*/ 283 w 562"/>
                <a:gd name="T47" fmla="*/ 364 h 702"/>
                <a:gd name="T48" fmla="*/ 314 w 562"/>
                <a:gd name="T49" fmla="*/ 296 h 702"/>
                <a:gd name="T50" fmla="*/ 338 w 562"/>
                <a:gd name="T51" fmla="*/ 293 h 702"/>
                <a:gd name="T52" fmla="*/ 328 w 562"/>
                <a:gd name="T53" fmla="*/ 307 h 702"/>
                <a:gd name="T54" fmla="*/ 359 w 562"/>
                <a:gd name="T55" fmla="*/ 239 h 702"/>
                <a:gd name="T56" fmla="*/ 383 w 562"/>
                <a:gd name="T57" fmla="*/ 236 h 702"/>
                <a:gd name="T58" fmla="*/ 373 w 562"/>
                <a:gd name="T59" fmla="*/ 251 h 702"/>
                <a:gd name="T60" fmla="*/ 404 w 562"/>
                <a:gd name="T61" fmla="*/ 184 h 702"/>
                <a:gd name="T62" fmla="*/ 427 w 562"/>
                <a:gd name="T63" fmla="*/ 180 h 702"/>
                <a:gd name="T64" fmla="*/ 418 w 562"/>
                <a:gd name="T65" fmla="*/ 194 h 702"/>
                <a:gd name="T66" fmla="*/ 449 w 562"/>
                <a:gd name="T67" fmla="*/ 128 h 702"/>
                <a:gd name="T68" fmla="*/ 472 w 562"/>
                <a:gd name="T69" fmla="*/ 123 h 702"/>
                <a:gd name="T70" fmla="*/ 463 w 562"/>
                <a:gd name="T71" fmla="*/ 137 h 702"/>
                <a:gd name="T72" fmla="*/ 494 w 562"/>
                <a:gd name="T73" fmla="*/ 71 h 702"/>
                <a:gd name="T74" fmla="*/ 517 w 562"/>
                <a:gd name="T75" fmla="*/ 69 h 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62" h="702">
                  <a:moveTo>
                    <a:pt x="553" y="26"/>
                  </a:moveTo>
                  <a:lnTo>
                    <a:pt x="538" y="14"/>
                  </a:lnTo>
                  <a:lnTo>
                    <a:pt x="548" y="0"/>
                  </a:lnTo>
                  <a:lnTo>
                    <a:pt x="562" y="12"/>
                  </a:lnTo>
                  <a:lnTo>
                    <a:pt x="553" y="26"/>
                  </a:lnTo>
                  <a:lnTo>
                    <a:pt x="553" y="26"/>
                  </a:lnTo>
                  <a:close/>
                  <a:moveTo>
                    <a:pt x="14" y="702"/>
                  </a:moveTo>
                  <a:lnTo>
                    <a:pt x="0" y="690"/>
                  </a:lnTo>
                  <a:lnTo>
                    <a:pt x="12" y="676"/>
                  </a:lnTo>
                  <a:lnTo>
                    <a:pt x="26" y="688"/>
                  </a:lnTo>
                  <a:lnTo>
                    <a:pt x="14" y="702"/>
                  </a:lnTo>
                  <a:lnTo>
                    <a:pt x="14" y="702"/>
                  </a:lnTo>
                  <a:close/>
                  <a:moveTo>
                    <a:pt x="59" y="645"/>
                  </a:moveTo>
                  <a:lnTo>
                    <a:pt x="45" y="633"/>
                  </a:lnTo>
                  <a:lnTo>
                    <a:pt x="57" y="619"/>
                  </a:lnTo>
                  <a:lnTo>
                    <a:pt x="71" y="631"/>
                  </a:lnTo>
                  <a:lnTo>
                    <a:pt x="59" y="645"/>
                  </a:lnTo>
                  <a:lnTo>
                    <a:pt x="59" y="645"/>
                  </a:lnTo>
                  <a:close/>
                  <a:moveTo>
                    <a:pt x="104" y="588"/>
                  </a:moveTo>
                  <a:lnTo>
                    <a:pt x="90" y="577"/>
                  </a:lnTo>
                  <a:lnTo>
                    <a:pt x="101" y="565"/>
                  </a:lnTo>
                  <a:lnTo>
                    <a:pt x="116" y="574"/>
                  </a:lnTo>
                  <a:lnTo>
                    <a:pt x="104" y="588"/>
                  </a:lnTo>
                  <a:lnTo>
                    <a:pt x="104" y="588"/>
                  </a:lnTo>
                  <a:close/>
                  <a:moveTo>
                    <a:pt x="149" y="532"/>
                  </a:moveTo>
                  <a:lnTo>
                    <a:pt x="134" y="522"/>
                  </a:lnTo>
                  <a:lnTo>
                    <a:pt x="146" y="508"/>
                  </a:lnTo>
                  <a:lnTo>
                    <a:pt x="160" y="518"/>
                  </a:lnTo>
                  <a:lnTo>
                    <a:pt x="149" y="532"/>
                  </a:lnTo>
                  <a:lnTo>
                    <a:pt x="149" y="532"/>
                  </a:lnTo>
                  <a:close/>
                  <a:moveTo>
                    <a:pt x="194" y="477"/>
                  </a:moveTo>
                  <a:lnTo>
                    <a:pt x="179" y="466"/>
                  </a:lnTo>
                  <a:lnTo>
                    <a:pt x="191" y="451"/>
                  </a:lnTo>
                  <a:lnTo>
                    <a:pt x="203" y="463"/>
                  </a:lnTo>
                  <a:lnTo>
                    <a:pt x="194" y="477"/>
                  </a:lnTo>
                  <a:lnTo>
                    <a:pt x="194" y="477"/>
                  </a:lnTo>
                  <a:close/>
                  <a:moveTo>
                    <a:pt x="238" y="421"/>
                  </a:moveTo>
                  <a:lnTo>
                    <a:pt x="224" y="409"/>
                  </a:lnTo>
                  <a:lnTo>
                    <a:pt x="236" y="395"/>
                  </a:lnTo>
                  <a:lnTo>
                    <a:pt x="248" y="407"/>
                  </a:lnTo>
                  <a:lnTo>
                    <a:pt x="238" y="421"/>
                  </a:lnTo>
                  <a:lnTo>
                    <a:pt x="238" y="421"/>
                  </a:lnTo>
                  <a:close/>
                  <a:moveTo>
                    <a:pt x="283" y="364"/>
                  </a:moveTo>
                  <a:lnTo>
                    <a:pt x="269" y="352"/>
                  </a:lnTo>
                  <a:lnTo>
                    <a:pt x="279" y="338"/>
                  </a:lnTo>
                  <a:lnTo>
                    <a:pt x="293" y="350"/>
                  </a:lnTo>
                  <a:lnTo>
                    <a:pt x="283" y="364"/>
                  </a:lnTo>
                  <a:lnTo>
                    <a:pt x="283" y="364"/>
                  </a:lnTo>
                  <a:close/>
                  <a:moveTo>
                    <a:pt x="328" y="307"/>
                  </a:moveTo>
                  <a:lnTo>
                    <a:pt x="314" y="296"/>
                  </a:lnTo>
                  <a:lnTo>
                    <a:pt x="323" y="281"/>
                  </a:lnTo>
                  <a:lnTo>
                    <a:pt x="338" y="293"/>
                  </a:lnTo>
                  <a:lnTo>
                    <a:pt x="328" y="307"/>
                  </a:lnTo>
                  <a:lnTo>
                    <a:pt x="328" y="307"/>
                  </a:lnTo>
                  <a:close/>
                  <a:moveTo>
                    <a:pt x="373" y="251"/>
                  </a:moveTo>
                  <a:lnTo>
                    <a:pt x="359" y="239"/>
                  </a:lnTo>
                  <a:lnTo>
                    <a:pt x="368" y="225"/>
                  </a:lnTo>
                  <a:lnTo>
                    <a:pt x="383" y="236"/>
                  </a:lnTo>
                  <a:lnTo>
                    <a:pt x="373" y="251"/>
                  </a:lnTo>
                  <a:lnTo>
                    <a:pt x="373" y="251"/>
                  </a:lnTo>
                  <a:close/>
                  <a:moveTo>
                    <a:pt x="418" y="194"/>
                  </a:moveTo>
                  <a:lnTo>
                    <a:pt x="404" y="184"/>
                  </a:lnTo>
                  <a:lnTo>
                    <a:pt x="413" y="170"/>
                  </a:lnTo>
                  <a:lnTo>
                    <a:pt x="427" y="180"/>
                  </a:lnTo>
                  <a:lnTo>
                    <a:pt x="418" y="194"/>
                  </a:lnTo>
                  <a:lnTo>
                    <a:pt x="418" y="194"/>
                  </a:lnTo>
                  <a:close/>
                  <a:moveTo>
                    <a:pt x="463" y="137"/>
                  </a:moveTo>
                  <a:lnTo>
                    <a:pt x="449" y="128"/>
                  </a:lnTo>
                  <a:lnTo>
                    <a:pt x="458" y="114"/>
                  </a:lnTo>
                  <a:lnTo>
                    <a:pt x="472" y="123"/>
                  </a:lnTo>
                  <a:lnTo>
                    <a:pt x="463" y="137"/>
                  </a:lnTo>
                  <a:lnTo>
                    <a:pt x="463" y="137"/>
                  </a:lnTo>
                  <a:close/>
                  <a:moveTo>
                    <a:pt x="508" y="83"/>
                  </a:moveTo>
                  <a:lnTo>
                    <a:pt x="494" y="71"/>
                  </a:lnTo>
                  <a:lnTo>
                    <a:pt x="503" y="57"/>
                  </a:lnTo>
                  <a:lnTo>
                    <a:pt x="517" y="69"/>
                  </a:lnTo>
                  <a:lnTo>
                    <a:pt x="508" y="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20" name="Freeform 536"/>
            <p:cNvSpPr>
              <a:spLocks noEditPoints="1"/>
            </p:cNvSpPr>
            <p:nvPr/>
          </p:nvSpPr>
          <p:spPr bwMode="auto">
            <a:xfrm>
              <a:off x="6230938" y="1341438"/>
              <a:ext cx="773113" cy="738188"/>
            </a:xfrm>
            <a:custGeom>
              <a:avLst/>
              <a:gdLst>
                <a:gd name="T0" fmla="*/ 463 w 487"/>
                <a:gd name="T1" fmla="*/ 454 h 465"/>
                <a:gd name="T2" fmla="*/ 475 w 487"/>
                <a:gd name="T3" fmla="*/ 439 h 465"/>
                <a:gd name="T4" fmla="*/ 487 w 487"/>
                <a:gd name="T5" fmla="*/ 454 h 465"/>
                <a:gd name="T6" fmla="*/ 475 w 487"/>
                <a:gd name="T7" fmla="*/ 465 h 465"/>
                <a:gd name="T8" fmla="*/ 463 w 487"/>
                <a:gd name="T9" fmla="*/ 454 h 465"/>
                <a:gd name="T10" fmla="*/ 463 w 487"/>
                <a:gd name="T11" fmla="*/ 454 h 465"/>
                <a:gd name="T12" fmla="*/ 0 w 487"/>
                <a:gd name="T13" fmla="*/ 14 h 465"/>
                <a:gd name="T14" fmla="*/ 5 w 487"/>
                <a:gd name="T15" fmla="*/ 19 h 465"/>
                <a:gd name="T16" fmla="*/ 19 w 487"/>
                <a:gd name="T17" fmla="*/ 7 h 465"/>
                <a:gd name="T18" fmla="*/ 14 w 487"/>
                <a:gd name="T19" fmla="*/ 0 h 465"/>
                <a:gd name="T20" fmla="*/ 0 w 487"/>
                <a:gd name="T21" fmla="*/ 14 h 465"/>
                <a:gd name="T22" fmla="*/ 0 w 487"/>
                <a:gd name="T23" fmla="*/ 14 h 465"/>
                <a:gd name="T24" fmla="*/ 45 w 487"/>
                <a:gd name="T25" fmla="*/ 57 h 465"/>
                <a:gd name="T26" fmla="*/ 57 w 487"/>
                <a:gd name="T27" fmla="*/ 43 h 465"/>
                <a:gd name="T28" fmla="*/ 71 w 487"/>
                <a:gd name="T29" fmla="*/ 57 h 465"/>
                <a:gd name="T30" fmla="*/ 59 w 487"/>
                <a:gd name="T31" fmla="*/ 69 h 465"/>
                <a:gd name="T32" fmla="*/ 45 w 487"/>
                <a:gd name="T33" fmla="*/ 57 h 465"/>
                <a:gd name="T34" fmla="*/ 45 w 487"/>
                <a:gd name="T35" fmla="*/ 57 h 465"/>
                <a:gd name="T36" fmla="*/ 97 w 487"/>
                <a:gd name="T37" fmla="*/ 106 h 465"/>
                <a:gd name="T38" fmla="*/ 109 w 487"/>
                <a:gd name="T39" fmla="*/ 92 h 465"/>
                <a:gd name="T40" fmla="*/ 123 w 487"/>
                <a:gd name="T41" fmla="*/ 106 h 465"/>
                <a:gd name="T42" fmla="*/ 111 w 487"/>
                <a:gd name="T43" fmla="*/ 118 h 465"/>
                <a:gd name="T44" fmla="*/ 97 w 487"/>
                <a:gd name="T45" fmla="*/ 106 h 465"/>
                <a:gd name="T46" fmla="*/ 97 w 487"/>
                <a:gd name="T47" fmla="*/ 106 h 465"/>
                <a:gd name="T48" fmla="*/ 149 w 487"/>
                <a:gd name="T49" fmla="*/ 156 h 465"/>
                <a:gd name="T50" fmla="*/ 161 w 487"/>
                <a:gd name="T51" fmla="*/ 142 h 465"/>
                <a:gd name="T52" fmla="*/ 175 w 487"/>
                <a:gd name="T53" fmla="*/ 156 h 465"/>
                <a:gd name="T54" fmla="*/ 163 w 487"/>
                <a:gd name="T55" fmla="*/ 168 h 465"/>
                <a:gd name="T56" fmla="*/ 149 w 487"/>
                <a:gd name="T57" fmla="*/ 156 h 465"/>
                <a:gd name="T58" fmla="*/ 149 w 487"/>
                <a:gd name="T59" fmla="*/ 156 h 465"/>
                <a:gd name="T60" fmla="*/ 201 w 487"/>
                <a:gd name="T61" fmla="*/ 206 h 465"/>
                <a:gd name="T62" fmla="*/ 213 w 487"/>
                <a:gd name="T63" fmla="*/ 191 h 465"/>
                <a:gd name="T64" fmla="*/ 227 w 487"/>
                <a:gd name="T65" fmla="*/ 206 h 465"/>
                <a:gd name="T66" fmla="*/ 215 w 487"/>
                <a:gd name="T67" fmla="*/ 217 h 465"/>
                <a:gd name="T68" fmla="*/ 201 w 487"/>
                <a:gd name="T69" fmla="*/ 206 h 465"/>
                <a:gd name="T70" fmla="*/ 201 w 487"/>
                <a:gd name="T71" fmla="*/ 206 h 465"/>
                <a:gd name="T72" fmla="*/ 253 w 487"/>
                <a:gd name="T73" fmla="*/ 255 h 465"/>
                <a:gd name="T74" fmla="*/ 267 w 487"/>
                <a:gd name="T75" fmla="*/ 241 h 465"/>
                <a:gd name="T76" fmla="*/ 279 w 487"/>
                <a:gd name="T77" fmla="*/ 255 h 465"/>
                <a:gd name="T78" fmla="*/ 267 w 487"/>
                <a:gd name="T79" fmla="*/ 267 h 465"/>
                <a:gd name="T80" fmla="*/ 253 w 487"/>
                <a:gd name="T81" fmla="*/ 255 h 465"/>
                <a:gd name="T82" fmla="*/ 253 w 487"/>
                <a:gd name="T83" fmla="*/ 255 h 465"/>
                <a:gd name="T84" fmla="*/ 305 w 487"/>
                <a:gd name="T85" fmla="*/ 305 h 465"/>
                <a:gd name="T86" fmla="*/ 319 w 487"/>
                <a:gd name="T87" fmla="*/ 291 h 465"/>
                <a:gd name="T88" fmla="*/ 331 w 487"/>
                <a:gd name="T89" fmla="*/ 305 h 465"/>
                <a:gd name="T90" fmla="*/ 319 w 487"/>
                <a:gd name="T91" fmla="*/ 317 h 465"/>
                <a:gd name="T92" fmla="*/ 305 w 487"/>
                <a:gd name="T93" fmla="*/ 305 h 465"/>
                <a:gd name="T94" fmla="*/ 305 w 487"/>
                <a:gd name="T95" fmla="*/ 305 h 465"/>
                <a:gd name="T96" fmla="*/ 357 w 487"/>
                <a:gd name="T97" fmla="*/ 354 h 465"/>
                <a:gd name="T98" fmla="*/ 371 w 487"/>
                <a:gd name="T99" fmla="*/ 340 h 465"/>
                <a:gd name="T100" fmla="*/ 383 w 487"/>
                <a:gd name="T101" fmla="*/ 354 h 465"/>
                <a:gd name="T102" fmla="*/ 371 w 487"/>
                <a:gd name="T103" fmla="*/ 366 h 465"/>
                <a:gd name="T104" fmla="*/ 357 w 487"/>
                <a:gd name="T105" fmla="*/ 354 h 465"/>
                <a:gd name="T106" fmla="*/ 357 w 487"/>
                <a:gd name="T107" fmla="*/ 354 h 465"/>
                <a:gd name="T108" fmla="*/ 409 w 487"/>
                <a:gd name="T109" fmla="*/ 404 h 465"/>
                <a:gd name="T110" fmla="*/ 423 w 487"/>
                <a:gd name="T111" fmla="*/ 390 h 465"/>
                <a:gd name="T112" fmla="*/ 435 w 487"/>
                <a:gd name="T113" fmla="*/ 404 h 465"/>
                <a:gd name="T114" fmla="*/ 423 w 487"/>
                <a:gd name="T115" fmla="*/ 416 h 465"/>
                <a:gd name="T116" fmla="*/ 409 w 487"/>
                <a:gd name="T117" fmla="*/ 404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87" h="465">
                  <a:moveTo>
                    <a:pt x="463" y="454"/>
                  </a:moveTo>
                  <a:lnTo>
                    <a:pt x="475" y="439"/>
                  </a:lnTo>
                  <a:lnTo>
                    <a:pt x="487" y="454"/>
                  </a:lnTo>
                  <a:lnTo>
                    <a:pt x="475" y="465"/>
                  </a:lnTo>
                  <a:lnTo>
                    <a:pt x="463" y="454"/>
                  </a:lnTo>
                  <a:lnTo>
                    <a:pt x="463" y="454"/>
                  </a:lnTo>
                  <a:close/>
                  <a:moveTo>
                    <a:pt x="0" y="14"/>
                  </a:moveTo>
                  <a:lnTo>
                    <a:pt x="5" y="19"/>
                  </a:lnTo>
                  <a:lnTo>
                    <a:pt x="19" y="7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0" y="14"/>
                  </a:lnTo>
                  <a:close/>
                  <a:moveTo>
                    <a:pt x="45" y="57"/>
                  </a:moveTo>
                  <a:lnTo>
                    <a:pt x="57" y="43"/>
                  </a:lnTo>
                  <a:lnTo>
                    <a:pt x="71" y="57"/>
                  </a:lnTo>
                  <a:lnTo>
                    <a:pt x="59" y="69"/>
                  </a:lnTo>
                  <a:lnTo>
                    <a:pt x="45" y="57"/>
                  </a:lnTo>
                  <a:lnTo>
                    <a:pt x="45" y="57"/>
                  </a:lnTo>
                  <a:close/>
                  <a:moveTo>
                    <a:pt x="97" y="106"/>
                  </a:moveTo>
                  <a:lnTo>
                    <a:pt x="109" y="92"/>
                  </a:lnTo>
                  <a:lnTo>
                    <a:pt x="123" y="106"/>
                  </a:lnTo>
                  <a:lnTo>
                    <a:pt x="111" y="118"/>
                  </a:lnTo>
                  <a:lnTo>
                    <a:pt x="97" y="106"/>
                  </a:lnTo>
                  <a:lnTo>
                    <a:pt x="97" y="106"/>
                  </a:lnTo>
                  <a:close/>
                  <a:moveTo>
                    <a:pt x="149" y="156"/>
                  </a:moveTo>
                  <a:lnTo>
                    <a:pt x="161" y="142"/>
                  </a:lnTo>
                  <a:lnTo>
                    <a:pt x="175" y="156"/>
                  </a:lnTo>
                  <a:lnTo>
                    <a:pt x="163" y="168"/>
                  </a:lnTo>
                  <a:lnTo>
                    <a:pt x="149" y="156"/>
                  </a:lnTo>
                  <a:lnTo>
                    <a:pt x="149" y="156"/>
                  </a:lnTo>
                  <a:close/>
                  <a:moveTo>
                    <a:pt x="201" y="206"/>
                  </a:moveTo>
                  <a:lnTo>
                    <a:pt x="213" y="191"/>
                  </a:lnTo>
                  <a:lnTo>
                    <a:pt x="227" y="206"/>
                  </a:lnTo>
                  <a:lnTo>
                    <a:pt x="215" y="217"/>
                  </a:lnTo>
                  <a:lnTo>
                    <a:pt x="201" y="206"/>
                  </a:lnTo>
                  <a:lnTo>
                    <a:pt x="201" y="206"/>
                  </a:lnTo>
                  <a:close/>
                  <a:moveTo>
                    <a:pt x="253" y="255"/>
                  </a:moveTo>
                  <a:lnTo>
                    <a:pt x="267" y="241"/>
                  </a:lnTo>
                  <a:lnTo>
                    <a:pt x="279" y="255"/>
                  </a:lnTo>
                  <a:lnTo>
                    <a:pt x="267" y="267"/>
                  </a:lnTo>
                  <a:lnTo>
                    <a:pt x="253" y="255"/>
                  </a:lnTo>
                  <a:lnTo>
                    <a:pt x="253" y="255"/>
                  </a:lnTo>
                  <a:close/>
                  <a:moveTo>
                    <a:pt x="305" y="305"/>
                  </a:moveTo>
                  <a:lnTo>
                    <a:pt x="319" y="291"/>
                  </a:lnTo>
                  <a:lnTo>
                    <a:pt x="331" y="305"/>
                  </a:lnTo>
                  <a:lnTo>
                    <a:pt x="319" y="317"/>
                  </a:lnTo>
                  <a:lnTo>
                    <a:pt x="305" y="305"/>
                  </a:lnTo>
                  <a:lnTo>
                    <a:pt x="305" y="305"/>
                  </a:lnTo>
                  <a:close/>
                  <a:moveTo>
                    <a:pt x="357" y="354"/>
                  </a:moveTo>
                  <a:lnTo>
                    <a:pt x="371" y="340"/>
                  </a:lnTo>
                  <a:lnTo>
                    <a:pt x="383" y="354"/>
                  </a:lnTo>
                  <a:lnTo>
                    <a:pt x="371" y="366"/>
                  </a:lnTo>
                  <a:lnTo>
                    <a:pt x="357" y="354"/>
                  </a:lnTo>
                  <a:lnTo>
                    <a:pt x="357" y="354"/>
                  </a:lnTo>
                  <a:close/>
                  <a:moveTo>
                    <a:pt x="409" y="404"/>
                  </a:moveTo>
                  <a:lnTo>
                    <a:pt x="423" y="390"/>
                  </a:lnTo>
                  <a:lnTo>
                    <a:pt x="435" y="404"/>
                  </a:lnTo>
                  <a:lnTo>
                    <a:pt x="423" y="416"/>
                  </a:lnTo>
                  <a:lnTo>
                    <a:pt x="409" y="4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21" name="Freeform 537"/>
            <p:cNvSpPr>
              <a:spLocks noEditPoints="1"/>
            </p:cNvSpPr>
            <p:nvPr/>
          </p:nvSpPr>
          <p:spPr bwMode="auto">
            <a:xfrm>
              <a:off x="5259388" y="1341438"/>
              <a:ext cx="985838" cy="385763"/>
            </a:xfrm>
            <a:custGeom>
              <a:avLst/>
              <a:gdLst>
                <a:gd name="T0" fmla="*/ 17 w 621"/>
                <a:gd name="T1" fmla="*/ 220 h 243"/>
                <a:gd name="T2" fmla="*/ 24 w 621"/>
                <a:gd name="T3" fmla="*/ 236 h 243"/>
                <a:gd name="T4" fmla="*/ 7 w 621"/>
                <a:gd name="T5" fmla="*/ 243 h 243"/>
                <a:gd name="T6" fmla="*/ 0 w 621"/>
                <a:gd name="T7" fmla="*/ 224 h 243"/>
                <a:gd name="T8" fmla="*/ 17 w 621"/>
                <a:gd name="T9" fmla="*/ 220 h 243"/>
                <a:gd name="T10" fmla="*/ 17 w 621"/>
                <a:gd name="T11" fmla="*/ 220 h 243"/>
                <a:gd name="T12" fmla="*/ 617 w 621"/>
                <a:gd name="T13" fmla="*/ 0 h 243"/>
                <a:gd name="T14" fmla="*/ 610 w 621"/>
                <a:gd name="T15" fmla="*/ 2 h 243"/>
                <a:gd name="T16" fmla="*/ 614 w 621"/>
                <a:gd name="T17" fmla="*/ 19 h 243"/>
                <a:gd name="T18" fmla="*/ 621 w 621"/>
                <a:gd name="T19" fmla="*/ 17 h 243"/>
                <a:gd name="T20" fmla="*/ 617 w 621"/>
                <a:gd name="T21" fmla="*/ 0 h 243"/>
                <a:gd name="T22" fmla="*/ 617 w 621"/>
                <a:gd name="T23" fmla="*/ 0 h 243"/>
                <a:gd name="T24" fmla="*/ 558 w 621"/>
                <a:gd name="T25" fmla="*/ 21 h 243"/>
                <a:gd name="T26" fmla="*/ 565 w 621"/>
                <a:gd name="T27" fmla="*/ 38 h 243"/>
                <a:gd name="T28" fmla="*/ 548 w 621"/>
                <a:gd name="T29" fmla="*/ 43 h 243"/>
                <a:gd name="T30" fmla="*/ 541 w 621"/>
                <a:gd name="T31" fmla="*/ 26 h 243"/>
                <a:gd name="T32" fmla="*/ 558 w 621"/>
                <a:gd name="T33" fmla="*/ 21 h 243"/>
                <a:gd name="T34" fmla="*/ 558 w 621"/>
                <a:gd name="T35" fmla="*/ 21 h 243"/>
                <a:gd name="T36" fmla="*/ 492 w 621"/>
                <a:gd name="T37" fmla="*/ 45 h 243"/>
                <a:gd name="T38" fmla="*/ 496 w 621"/>
                <a:gd name="T39" fmla="*/ 62 h 243"/>
                <a:gd name="T40" fmla="*/ 480 w 621"/>
                <a:gd name="T41" fmla="*/ 69 h 243"/>
                <a:gd name="T42" fmla="*/ 475 w 621"/>
                <a:gd name="T43" fmla="*/ 52 h 243"/>
                <a:gd name="T44" fmla="*/ 492 w 621"/>
                <a:gd name="T45" fmla="*/ 45 h 243"/>
                <a:gd name="T46" fmla="*/ 492 w 621"/>
                <a:gd name="T47" fmla="*/ 45 h 243"/>
                <a:gd name="T48" fmla="*/ 423 w 621"/>
                <a:gd name="T49" fmla="*/ 71 h 243"/>
                <a:gd name="T50" fmla="*/ 430 w 621"/>
                <a:gd name="T51" fmla="*/ 87 h 243"/>
                <a:gd name="T52" fmla="*/ 414 w 621"/>
                <a:gd name="T53" fmla="*/ 92 h 243"/>
                <a:gd name="T54" fmla="*/ 407 w 621"/>
                <a:gd name="T55" fmla="*/ 76 h 243"/>
                <a:gd name="T56" fmla="*/ 423 w 621"/>
                <a:gd name="T57" fmla="*/ 71 h 243"/>
                <a:gd name="T58" fmla="*/ 423 w 621"/>
                <a:gd name="T59" fmla="*/ 71 h 243"/>
                <a:gd name="T60" fmla="*/ 355 w 621"/>
                <a:gd name="T61" fmla="*/ 95 h 243"/>
                <a:gd name="T62" fmla="*/ 362 w 621"/>
                <a:gd name="T63" fmla="*/ 111 h 243"/>
                <a:gd name="T64" fmla="*/ 345 w 621"/>
                <a:gd name="T65" fmla="*/ 118 h 243"/>
                <a:gd name="T66" fmla="*/ 338 w 621"/>
                <a:gd name="T67" fmla="*/ 102 h 243"/>
                <a:gd name="T68" fmla="*/ 355 w 621"/>
                <a:gd name="T69" fmla="*/ 95 h 243"/>
                <a:gd name="T70" fmla="*/ 355 w 621"/>
                <a:gd name="T71" fmla="*/ 95 h 243"/>
                <a:gd name="T72" fmla="*/ 288 w 621"/>
                <a:gd name="T73" fmla="*/ 121 h 243"/>
                <a:gd name="T74" fmla="*/ 293 w 621"/>
                <a:gd name="T75" fmla="*/ 137 h 243"/>
                <a:gd name="T76" fmla="*/ 277 w 621"/>
                <a:gd name="T77" fmla="*/ 142 h 243"/>
                <a:gd name="T78" fmla="*/ 272 w 621"/>
                <a:gd name="T79" fmla="*/ 125 h 243"/>
                <a:gd name="T80" fmla="*/ 288 w 621"/>
                <a:gd name="T81" fmla="*/ 121 h 243"/>
                <a:gd name="T82" fmla="*/ 288 w 621"/>
                <a:gd name="T83" fmla="*/ 121 h 243"/>
                <a:gd name="T84" fmla="*/ 220 w 621"/>
                <a:gd name="T85" fmla="*/ 144 h 243"/>
                <a:gd name="T86" fmla="*/ 227 w 621"/>
                <a:gd name="T87" fmla="*/ 161 h 243"/>
                <a:gd name="T88" fmla="*/ 210 w 621"/>
                <a:gd name="T89" fmla="*/ 168 h 243"/>
                <a:gd name="T90" fmla="*/ 203 w 621"/>
                <a:gd name="T91" fmla="*/ 151 h 243"/>
                <a:gd name="T92" fmla="*/ 220 w 621"/>
                <a:gd name="T93" fmla="*/ 144 h 243"/>
                <a:gd name="T94" fmla="*/ 220 w 621"/>
                <a:gd name="T95" fmla="*/ 144 h 243"/>
                <a:gd name="T96" fmla="*/ 154 w 621"/>
                <a:gd name="T97" fmla="*/ 170 h 243"/>
                <a:gd name="T98" fmla="*/ 159 w 621"/>
                <a:gd name="T99" fmla="*/ 187 h 243"/>
                <a:gd name="T100" fmla="*/ 142 w 621"/>
                <a:gd name="T101" fmla="*/ 194 h 243"/>
                <a:gd name="T102" fmla="*/ 137 w 621"/>
                <a:gd name="T103" fmla="*/ 175 h 243"/>
                <a:gd name="T104" fmla="*/ 154 w 621"/>
                <a:gd name="T105" fmla="*/ 170 h 243"/>
                <a:gd name="T106" fmla="*/ 154 w 621"/>
                <a:gd name="T107" fmla="*/ 170 h 243"/>
                <a:gd name="T108" fmla="*/ 85 w 621"/>
                <a:gd name="T109" fmla="*/ 194 h 243"/>
                <a:gd name="T110" fmla="*/ 92 w 621"/>
                <a:gd name="T111" fmla="*/ 210 h 243"/>
                <a:gd name="T112" fmla="*/ 76 w 621"/>
                <a:gd name="T113" fmla="*/ 217 h 243"/>
                <a:gd name="T114" fmla="*/ 69 w 621"/>
                <a:gd name="T115" fmla="*/ 201 h 243"/>
                <a:gd name="T116" fmla="*/ 85 w 621"/>
                <a:gd name="T117" fmla="*/ 194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21" h="243">
                  <a:moveTo>
                    <a:pt x="17" y="220"/>
                  </a:moveTo>
                  <a:lnTo>
                    <a:pt x="24" y="236"/>
                  </a:lnTo>
                  <a:lnTo>
                    <a:pt x="7" y="243"/>
                  </a:lnTo>
                  <a:lnTo>
                    <a:pt x="0" y="224"/>
                  </a:lnTo>
                  <a:lnTo>
                    <a:pt x="17" y="220"/>
                  </a:lnTo>
                  <a:lnTo>
                    <a:pt x="17" y="220"/>
                  </a:lnTo>
                  <a:close/>
                  <a:moveTo>
                    <a:pt x="617" y="0"/>
                  </a:moveTo>
                  <a:lnTo>
                    <a:pt x="610" y="2"/>
                  </a:lnTo>
                  <a:lnTo>
                    <a:pt x="614" y="19"/>
                  </a:lnTo>
                  <a:lnTo>
                    <a:pt x="621" y="17"/>
                  </a:lnTo>
                  <a:lnTo>
                    <a:pt x="617" y="0"/>
                  </a:lnTo>
                  <a:lnTo>
                    <a:pt x="617" y="0"/>
                  </a:lnTo>
                  <a:close/>
                  <a:moveTo>
                    <a:pt x="558" y="21"/>
                  </a:moveTo>
                  <a:lnTo>
                    <a:pt x="565" y="38"/>
                  </a:lnTo>
                  <a:lnTo>
                    <a:pt x="548" y="43"/>
                  </a:lnTo>
                  <a:lnTo>
                    <a:pt x="541" y="26"/>
                  </a:lnTo>
                  <a:lnTo>
                    <a:pt x="558" y="21"/>
                  </a:lnTo>
                  <a:lnTo>
                    <a:pt x="558" y="21"/>
                  </a:lnTo>
                  <a:close/>
                  <a:moveTo>
                    <a:pt x="492" y="45"/>
                  </a:moveTo>
                  <a:lnTo>
                    <a:pt x="496" y="62"/>
                  </a:lnTo>
                  <a:lnTo>
                    <a:pt x="480" y="69"/>
                  </a:lnTo>
                  <a:lnTo>
                    <a:pt x="475" y="52"/>
                  </a:lnTo>
                  <a:lnTo>
                    <a:pt x="492" y="45"/>
                  </a:lnTo>
                  <a:lnTo>
                    <a:pt x="492" y="45"/>
                  </a:lnTo>
                  <a:close/>
                  <a:moveTo>
                    <a:pt x="423" y="71"/>
                  </a:moveTo>
                  <a:lnTo>
                    <a:pt x="430" y="87"/>
                  </a:lnTo>
                  <a:lnTo>
                    <a:pt x="414" y="92"/>
                  </a:lnTo>
                  <a:lnTo>
                    <a:pt x="407" y="76"/>
                  </a:lnTo>
                  <a:lnTo>
                    <a:pt x="423" y="71"/>
                  </a:lnTo>
                  <a:lnTo>
                    <a:pt x="423" y="71"/>
                  </a:lnTo>
                  <a:close/>
                  <a:moveTo>
                    <a:pt x="355" y="95"/>
                  </a:moveTo>
                  <a:lnTo>
                    <a:pt x="362" y="111"/>
                  </a:lnTo>
                  <a:lnTo>
                    <a:pt x="345" y="118"/>
                  </a:lnTo>
                  <a:lnTo>
                    <a:pt x="338" y="102"/>
                  </a:lnTo>
                  <a:lnTo>
                    <a:pt x="355" y="95"/>
                  </a:lnTo>
                  <a:lnTo>
                    <a:pt x="355" y="95"/>
                  </a:lnTo>
                  <a:close/>
                  <a:moveTo>
                    <a:pt x="288" y="121"/>
                  </a:moveTo>
                  <a:lnTo>
                    <a:pt x="293" y="137"/>
                  </a:lnTo>
                  <a:lnTo>
                    <a:pt x="277" y="142"/>
                  </a:lnTo>
                  <a:lnTo>
                    <a:pt x="272" y="125"/>
                  </a:lnTo>
                  <a:lnTo>
                    <a:pt x="288" y="121"/>
                  </a:lnTo>
                  <a:lnTo>
                    <a:pt x="288" y="121"/>
                  </a:lnTo>
                  <a:close/>
                  <a:moveTo>
                    <a:pt x="220" y="144"/>
                  </a:moveTo>
                  <a:lnTo>
                    <a:pt x="227" y="161"/>
                  </a:lnTo>
                  <a:lnTo>
                    <a:pt x="210" y="168"/>
                  </a:lnTo>
                  <a:lnTo>
                    <a:pt x="203" y="151"/>
                  </a:lnTo>
                  <a:lnTo>
                    <a:pt x="220" y="144"/>
                  </a:lnTo>
                  <a:lnTo>
                    <a:pt x="220" y="144"/>
                  </a:lnTo>
                  <a:close/>
                  <a:moveTo>
                    <a:pt x="154" y="170"/>
                  </a:moveTo>
                  <a:lnTo>
                    <a:pt x="159" y="187"/>
                  </a:lnTo>
                  <a:lnTo>
                    <a:pt x="142" y="194"/>
                  </a:lnTo>
                  <a:lnTo>
                    <a:pt x="137" y="175"/>
                  </a:lnTo>
                  <a:lnTo>
                    <a:pt x="154" y="170"/>
                  </a:lnTo>
                  <a:lnTo>
                    <a:pt x="154" y="170"/>
                  </a:lnTo>
                  <a:close/>
                  <a:moveTo>
                    <a:pt x="85" y="194"/>
                  </a:moveTo>
                  <a:lnTo>
                    <a:pt x="92" y="210"/>
                  </a:lnTo>
                  <a:lnTo>
                    <a:pt x="76" y="217"/>
                  </a:lnTo>
                  <a:lnTo>
                    <a:pt x="69" y="201"/>
                  </a:lnTo>
                  <a:lnTo>
                    <a:pt x="85" y="1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22" name="Freeform 538"/>
            <p:cNvSpPr>
              <a:spLocks noEditPoints="1"/>
            </p:cNvSpPr>
            <p:nvPr/>
          </p:nvSpPr>
          <p:spPr bwMode="auto">
            <a:xfrm>
              <a:off x="6316663" y="1082675"/>
              <a:ext cx="1384300" cy="269875"/>
            </a:xfrm>
            <a:custGeom>
              <a:avLst/>
              <a:gdLst>
                <a:gd name="T0" fmla="*/ 851 w 872"/>
                <a:gd name="T1" fmla="*/ 2 h 170"/>
                <a:gd name="T2" fmla="*/ 872 w 872"/>
                <a:gd name="T3" fmla="*/ 19 h 170"/>
                <a:gd name="T4" fmla="*/ 853 w 872"/>
                <a:gd name="T5" fmla="*/ 21 h 170"/>
                <a:gd name="T6" fmla="*/ 0 w 872"/>
                <a:gd name="T7" fmla="*/ 154 h 170"/>
                <a:gd name="T8" fmla="*/ 22 w 872"/>
                <a:gd name="T9" fmla="*/ 168 h 170"/>
                <a:gd name="T10" fmla="*/ 3 w 872"/>
                <a:gd name="T11" fmla="*/ 170 h 170"/>
                <a:gd name="T12" fmla="*/ 71 w 872"/>
                <a:gd name="T13" fmla="*/ 142 h 170"/>
                <a:gd name="T14" fmla="*/ 92 w 872"/>
                <a:gd name="T15" fmla="*/ 156 h 170"/>
                <a:gd name="T16" fmla="*/ 74 w 872"/>
                <a:gd name="T17" fmla="*/ 158 h 170"/>
                <a:gd name="T18" fmla="*/ 142 w 872"/>
                <a:gd name="T19" fmla="*/ 128 h 170"/>
                <a:gd name="T20" fmla="*/ 163 w 872"/>
                <a:gd name="T21" fmla="*/ 142 h 170"/>
                <a:gd name="T22" fmla="*/ 144 w 872"/>
                <a:gd name="T23" fmla="*/ 147 h 170"/>
                <a:gd name="T24" fmla="*/ 213 w 872"/>
                <a:gd name="T25" fmla="*/ 116 h 170"/>
                <a:gd name="T26" fmla="*/ 234 w 872"/>
                <a:gd name="T27" fmla="*/ 130 h 170"/>
                <a:gd name="T28" fmla="*/ 215 w 872"/>
                <a:gd name="T29" fmla="*/ 132 h 170"/>
                <a:gd name="T30" fmla="*/ 284 w 872"/>
                <a:gd name="T31" fmla="*/ 104 h 170"/>
                <a:gd name="T32" fmla="*/ 305 w 872"/>
                <a:gd name="T33" fmla="*/ 118 h 170"/>
                <a:gd name="T34" fmla="*/ 286 w 872"/>
                <a:gd name="T35" fmla="*/ 121 h 170"/>
                <a:gd name="T36" fmla="*/ 355 w 872"/>
                <a:gd name="T37" fmla="*/ 90 h 170"/>
                <a:gd name="T38" fmla="*/ 376 w 872"/>
                <a:gd name="T39" fmla="*/ 106 h 170"/>
                <a:gd name="T40" fmla="*/ 357 w 872"/>
                <a:gd name="T41" fmla="*/ 109 h 170"/>
                <a:gd name="T42" fmla="*/ 425 w 872"/>
                <a:gd name="T43" fmla="*/ 78 h 170"/>
                <a:gd name="T44" fmla="*/ 447 w 872"/>
                <a:gd name="T45" fmla="*/ 92 h 170"/>
                <a:gd name="T46" fmla="*/ 428 w 872"/>
                <a:gd name="T47" fmla="*/ 97 h 170"/>
                <a:gd name="T48" fmla="*/ 496 w 872"/>
                <a:gd name="T49" fmla="*/ 66 h 170"/>
                <a:gd name="T50" fmla="*/ 518 w 872"/>
                <a:gd name="T51" fmla="*/ 80 h 170"/>
                <a:gd name="T52" fmla="*/ 499 w 872"/>
                <a:gd name="T53" fmla="*/ 83 h 170"/>
                <a:gd name="T54" fmla="*/ 567 w 872"/>
                <a:gd name="T55" fmla="*/ 54 h 170"/>
                <a:gd name="T56" fmla="*/ 588 w 872"/>
                <a:gd name="T57" fmla="*/ 69 h 170"/>
                <a:gd name="T58" fmla="*/ 570 w 872"/>
                <a:gd name="T59" fmla="*/ 71 h 170"/>
                <a:gd name="T60" fmla="*/ 638 w 872"/>
                <a:gd name="T61" fmla="*/ 40 h 170"/>
                <a:gd name="T62" fmla="*/ 659 w 872"/>
                <a:gd name="T63" fmla="*/ 54 h 170"/>
                <a:gd name="T64" fmla="*/ 640 w 872"/>
                <a:gd name="T65" fmla="*/ 59 h 170"/>
                <a:gd name="T66" fmla="*/ 709 w 872"/>
                <a:gd name="T67" fmla="*/ 28 h 170"/>
                <a:gd name="T68" fmla="*/ 730 w 872"/>
                <a:gd name="T69" fmla="*/ 43 h 170"/>
                <a:gd name="T70" fmla="*/ 711 w 872"/>
                <a:gd name="T71" fmla="*/ 47 h 170"/>
                <a:gd name="T72" fmla="*/ 780 w 872"/>
                <a:gd name="T73" fmla="*/ 17 h 170"/>
                <a:gd name="T74" fmla="*/ 801 w 872"/>
                <a:gd name="T75" fmla="*/ 31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2" h="170">
                  <a:moveTo>
                    <a:pt x="853" y="21"/>
                  </a:moveTo>
                  <a:lnTo>
                    <a:pt x="851" y="2"/>
                  </a:lnTo>
                  <a:lnTo>
                    <a:pt x="870" y="0"/>
                  </a:lnTo>
                  <a:lnTo>
                    <a:pt x="872" y="19"/>
                  </a:lnTo>
                  <a:lnTo>
                    <a:pt x="853" y="21"/>
                  </a:lnTo>
                  <a:lnTo>
                    <a:pt x="853" y="21"/>
                  </a:lnTo>
                  <a:close/>
                  <a:moveTo>
                    <a:pt x="3" y="170"/>
                  </a:moveTo>
                  <a:lnTo>
                    <a:pt x="0" y="154"/>
                  </a:lnTo>
                  <a:lnTo>
                    <a:pt x="17" y="149"/>
                  </a:lnTo>
                  <a:lnTo>
                    <a:pt x="22" y="168"/>
                  </a:lnTo>
                  <a:lnTo>
                    <a:pt x="3" y="170"/>
                  </a:lnTo>
                  <a:lnTo>
                    <a:pt x="3" y="170"/>
                  </a:lnTo>
                  <a:close/>
                  <a:moveTo>
                    <a:pt x="74" y="158"/>
                  </a:moveTo>
                  <a:lnTo>
                    <a:pt x="71" y="142"/>
                  </a:lnTo>
                  <a:lnTo>
                    <a:pt x="88" y="137"/>
                  </a:lnTo>
                  <a:lnTo>
                    <a:pt x="92" y="156"/>
                  </a:lnTo>
                  <a:lnTo>
                    <a:pt x="74" y="158"/>
                  </a:lnTo>
                  <a:lnTo>
                    <a:pt x="74" y="158"/>
                  </a:lnTo>
                  <a:close/>
                  <a:moveTo>
                    <a:pt x="144" y="147"/>
                  </a:moveTo>
                  <a:lnTo>
                    <a:pt x="142" y="128"/>
                  </a:lnTo>
                  <a:lnTo>
                    <a:pt x="159" y="125"/>
                  </a:lnTo>
                  <a:lnTo>
                    <a:pt x="163" y="142"/>
                  </a:lnTo>
                  <a:lnTo>
                    <a:pt x="144" y="147"/>
                  </a:lnTo>
                  <a:lnTo>
                    <a:pt x="144" y="147"/>
                  </a:lnTo>
                  <a:close/>
                  <a:moveTo>
                    <a:pt x="215" y="132"/>
                  </a:moveTo>
                  <a:lnTo>
                    <a:pt x="213" y="116"/>
                  </a:lnTo>
                  <a:lnTo>
                    <a:pt x="229" y="113"/>
                  </a:lnTo>
                  <a:lnTo>
                    <a:pt x="234" y="130"/>
                  </a:lnTo>
                  <a:lnTo>
                    <a:pt x="215" y="132"/>
                  </a:lnTo>
                  <a:lnTo>
                    <a:pt x="215" y="132"/>
                  </a:lnTo>
                  <a:close/>
                  <a:moveTo>
                    <a:pt x="286" y="121"/>
                  </a:moveTo>
                  <a:lnTo>
                    <a:pt x="284" y="104"/>
                  </a:lnTo>
                  <a:lnTo>
                    <a:pt x="300" y="99"/>
                  </a:lnTo>
                  <a:lnTo>
                    <a:pt x="305" y="118"/>
                  </a:lnTo>
                  <a:lnTo>
                    <a:pt x="286" y="121"/>
                  </a:lnTo>
                  <a:lnTo>
                    <a:pt x="286" y="121"/>
                  </a:lnTo>
                  <a:close/>
                  <a:moveTo>
                    <a:pt x="357" y="109"/>
                  </a:moveTo>
                  <a:lnTo>
                    <a:pt x="355" y="90"/>
                  </a:lnTo>
                  <a:lnTo>
                    <a:pt x="371" y="87"/>
                  </a:lnTo>
                  <a:lnTo>
                    <a:pt x="376" y="106"/>
                  </a:lnTo>
                  <a:lnTo>
                    <a:pt x="357" y="109"/>
                  </a:lnTo>
                  <a:lnTo>
                    <a:pt x="357" y="109"/>
                  </a:lnTo>
                  <a:close/>
                  <a:moveTo>
                    <a:pt x="428" y="97"/>
                  </a:moveTo>
                  <a:lnTo>
                    <a:pt x="425" y="78"/>
                  </a:lnTo>
                  <a:lnTo>
                    <a:pt x="442" y="76"/>
                  </a:lnTo>
                  <a:lnTo>
                    <a:pt x="447" y="92"/>
                  </a:lnTo>
                  <a:lnTo>
                    <a:pt x="428" y="97"/>
                  </a:lnTo>
                  <a:lnTo>
                    <a:pt x="428" y="97"/>
                  </a:lnTo>
                  <a:close/>
                  <a:moveTo>
                    <a:pt x="499" y="83"/>
                  </a:moveTo>
                  <a:lnTo>
                    <a:pt x="496" y="66"/>
                  </a:lnTo>
                  <a:lnTo>
                    <a:pt x="513" y="64"/>
                  </a:lnTo>
                  <a:lnTo>
                    <a:pt x="518" y="80"/>
                  </a:lnTo>
                  <a:lnTo>
                    <a:pt x="499" y="83"/>
                  </a:lnTo>
                  <a:lnTo>
                    <a:pt x="499" y="83"/>
                  </a:lnTo>
                  <a:close/>
                  <a:moveTo>
                    <a:pt x="570" y="71"/>
                  </a:moveTo>
                  <a:lnTo>
                    <a:pt x="567" y="54"/>
                  </a:lnTo>
                  <a:lnTo>
                    <a:pt x="584" y="50"/>
                  </a:lnTo>
                  <a:lnTo>
                    <a:pt x="588" y="69"/>
                  </a:lnTo>
                  <a:lnTo>
                    <a:pt x="570" y="71"/>
                  </a:lnTo>
                  <a:lnTo>
                    <a:pt x="570" y="71"/>
                  </a:lnTo>
                  <a:close/>
                  <a:moveTo>
                    <a:pt x="640" y="59"/>
                  </a:moveTo>
                  <a:lnTo>
                    <a:pt x="638" y="40"/>
                  </a:lnTo>
                  <a:lnTo>
                    <a:pt x="655" y="38"/>
                  </a:lnTo>
                  <a:lnTo>
                    <a:pt x="659" y="54"/>
                  </a:lnTo>
                  <a:lnTo>
                    <a:pt x="640" y="59"/>
                  </a:lnTo>
                  <a:lnTo>
                    <a:pt x="640" y="59"/>
                  </a:lnTo>
                  <a:close/>
                  <a:moveTo>
                    <a:pt x="711" y="47"/>
                  </a:moveTo>
                  <a:lnTo>
                    <a:pt x="709" y="28"/>
                  </a:lnTo>
                  <a:lnTo>
                    <a:pt x="725" y="26"/>
                  </a:lnTo>
                  <a:lnTo>
                    <a:pt x="730" y="43"/>
                  </a:lnTo>
                  <a:lnTo>
                    <a:pt x="711" y="47"/>
                  </a:lnTo>
                  <a:lnTo>
                    <a:pt x="711" y="47"/>
                  </a:lnTo>
                  <a:close/>
                  <a:moveTo>
                    <a:pt x="782" y="33"/>
                  </a:moveTo>
                  <a:lnTo>
                    <a:pt x="780" y="17"/>
                  </a:lnTo>
                  <a:lnTo>
                    <a:pt x="799" y="12"/>
                  </a:lnTo>
                  <a:lnTo>
                    <a:pt x="801" y="31"/>
                  </a:lnTo>
                  <a:lnTo>
                    <a:pt x="782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23" name="Freeform 539"/>
            <p:cNvSpPr>
              <a:spLocks noEditPoints="1"/>
            </p:cNvSpPr>
            <p:nvPr/>
          </p:nvSpPr>
          <p:spPr bwMode="auto">
            <a:xfrm>
              <a:off x="4498975" y="1082675"/>
              <a:ext cx="1728788" cy="280988"/>
            </a:xfrm>
            <a:custGeom>
              <a:avLst/>
              <a:gdLst>
                <a:gd name="T0" fmla="*/ 16 w 1089"/>
                <a:gd name="T1" fmla="*/ 21 h 177"/>
                <a:gd name="T2" fmla="*/ 2 w 1089"/>
                <a:gd name="T3" fmla="*/ 0 h 177"/>
                <a:gd name="T4" fmla="*/ 21 w 1089"/>
                <a:gd name="T5" fmla="*/ 2 h 177"/>
                <a:gd name="T6" fmla="*/ 1086 w 1089"/>
                <a:gd name="T7" fmla="*/ 177 h 177"/>
                <a:gd name="T8" fmla="*/ 1070 w 1089"/>
                <a:gd name="T9" fmla="*/ 158 h 177"/>
                <a:gd name="T10" fmla="*/ 1089 w 1089"/>
                <a:gd name="T11" fmla="*/ 161 h 177"/>
                <a:gd name="T12" fmla="*/ 1015 w 1089"/>
                <a:gd name="T13" fmla="*/ 168 h 177"/>
                <a:gd name="T14" fmla="*/ 999 w 1089"/>
                <a:gd name="T15" fmla="*/ 147 h 177"/>
                <a:gd name="T16" fmla="*/ 1018 w 1089"/>
                <a:gd name="T17" fmla="*/ 149 h 177"/>
                <a:gd name="T18" fmla="*/ 942 w 1089"/>
                <a:gd name="T19" fmla="*/ 156 h 177"/>
                <a:gd name="T20" fmla="*/ 928 w 1089"/>
                <a:gd name="T21" fmla="*/ 137 h 177"/>
                <a:gd name="T22" fmla="*/ 947 w 1089"/>
                <a:gd name="T23" fmla="*/ 139 h 177"/>
                <a:gd name="T24" fmla="*/ 871 w 1089"/>
                <a:gd name="T25" fmla="*/ 147 h 177"/>
                <a:gd name="T26" fmla="*/ 857 w 1089"/>
                <a:gd name="T27" fmla="*/ 125 h 177"/>
                <a:gd name="T28" fmla="*/ 874 w 1089"/>
                <a:gd name="T29" fmla="*/ 128 h 177"/>
                <a:gd name="T30" fmla="*/ 800 w 1089"/>
                <a:gd name="T31" fmla="*/ 137 h 177"/>
                <a:gd name="T32" fmla="*/ 786 w 1089"/>
                <a:gd name="T33" fmla="*/ 116 h 177"/>
                <a:gd name="T34" fmla="*/ 803 w 1089"/>
                <a:gd name="T35" fmla="*/ 118 h 177"/>
                <a:gd name="T36" fmla="*/ 730 w 1089"/>
                <a:gd name="T37" fmla="*/ 125 h 177"/>
                <a:gd name="T38" fmla="*/ 715 w 1089"/>
                <a:gd name="T39" fmla="*/ 104 h 177"/>
                <a:gd name="T40" fmla="*/ 732 w 1089"/>
                <a:gd name="T41" fmla="*/ 109 h 177"/>
                <a:gd name="T42" fmla="*/ 659 w 1089"/>
                <a:gd name="T43" fmla="*/ 116 h 177"/>
                <a:gd name="T44" fmla="*/ 642 w 1089"/>
                <a:gd name="T45" fmla="*/ 95 h 177"/>
                <a:gd name="T46" fmla="*/ 661 w 1089"/>
                <a:gd name="T47" fmla="*/ 97 h 177"/>
                <a:gd name="T48" fmla="*/ 588 w 1089"/>
                <a:gd name="T49" fmla="*/ 104 h 177"/>
                <a:gd name="T50" fmla="*/ 571 w 1089"/>
                <a:gd name="T51" fmla="*/ 85 h 177"/>
                <a:gd name="T52" fmla="*/ 590 w 1089"/>
                <a:gd name="T53" fmla="*/ 87 h 177"/>
                <a:gd name="T54" fmla="*/ 517 w 1089"/>
                <a:gd name="T55" fmla="*/ 95 h 177"/>
                <a:gd name="T56" fmla="*/ 501 w 1089"/>
                <a:gd name="T57" fmla="*/ 73 h 177"/>
                <a:gd name="T58" fmla="*/ 519 w 1089"/>
                <a:gd name="T59" fmla="*/ 76 h 177"/>
                <a:gd name="T60" fmla="*/ 444 w 1089"/>
                <a:gd name="T61" fmla="*/ 83 h 177"/>
                <a:gd name="T62" fmla="*/ 430 w 1089"/>
                <a:gd name="T63" fmla="*/ 64 h 177"/>
                <a:gd name="T64" fmla="*/ 449 w 1089"/>
                <a:gd name="T65" fmla="*/ 66 h 177"/>
                <a:gd name="T66" fmla="*/ 373 w 1089"/>
                <a:gd name="T67" fmla="*/ 73 h 177"/>
                <a:gd name="T68" fmla="*/ 359 w 1089"/>
                <a:gd name="T69" fmla="*/ 52 h 177"/>
                <a:gd name="T70" fmla="*/ 375 w 1089"/>
                <a:gd name="T71" fmla="*/ 54 h 177"/>
                <a:gd name="T72" fmla="*/ 302 w 1089"/>
                <a:gd name="T73" fmla="*/ 64 h 177"/>
                <a:gd name="T74" fmla="*/ 288 w 1089"/>
                <a:gd name="T75" fmla="*/ 43 h 177"/>
                <a:gd name="T76" fmla="*/ 304 w 1089"/>
                <a:gd name="T77" fmla="*/ 45 h 177"/>
                <a:gd name="T78" fmla="*/ 231 w 1089"/>
                <a:gd name="T79" fmla="*/ 52 h 177"/>
                <a:gd name="T80" fmla="*/ 217 w 1089"/>
                <a:gd name="T81" fmla="*/ 31 h 177"/>
                <a:gd name="T82" fmla="*/ 234 w 1089"/>
                <a:gd name="T83" fmla="*/ 36 h 177"/>
                <a:gd name="T84" fmla="*/ 160 w 1089"/>
                <a:gd name="T85" fmla="*/ 43 h 177"/>
                <a:gd name="T86" fmla="*/ 144 w 1089"/>
                <a:gd name="T87" fmla="*/ 21 h 177"/>
                <a:gd name="T88" fmla="*/ 163 w 1089"/>
                <a:gd name="T89" fmla="*/ 24 h 177"/>
                <a:gd name="T90" fmla="*/ 90 w 1089"/>
                <a:gd name="T91" fmla="*/ 31 h 177"/>
                <a:gd name="T92" fmla="*/ 73 w 1089"/>
                <a:gd name="T93" fmla="*/ 12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89" h="177">
                  <a:moveTo>
                    <a:pt x="21" y="2"/>
                  </a:moveTo>
                  <a:lnTo>
                    <a:pt x="16" y="21"/>
                  </a:lnTo>
                  <a:lnTo>
                    <a:pt x="0" y="19"/>
                  </a:lnTo>
                  <a:lnTo>
                    <a:pt x="2" y="0"/>
                  </a:lnTo>
                  <a:lnTo>
                    <a:pt x="21" y="2"/>
                  </a:lnTo>
                  <a:lnTo>
                    <a:pt x="21" y="2"/>
                  </a:lnTo>
                  <a:close/>
                  <a:moveTo>
                    <a:pt x="1089" y="161"/>
                  </a:moveTo>
                  <a:lnTo>
                    <a:pt x="1086" y="177"/>
                  </a:lnTo>
                  <a:lnTo>
                    <a:pt x="1067" y="175"/>
                  </a:lnTo>
                  <a:lnTo>
                    <a:pt x="1070" y="158"/>
                  </a:lnTo>
                  <a:lnTo>
                    <a:pt x="1089" y="161"/>
                  </a:lnTo>
                  <a:lnTo>
                    <a:pt x="1089" y="161"/>
                  </a:lnTo>
                  <a:close/>
                  <a:moveTo>
                    <a:pt x="1018" y="149"/>
                  </a:moveTo>
                  <a:lnTo>
                    <a:pt x="1015" y="168"/>
                  </a:lnTo>
                  <a:lnTo>
                    <a:pt x="997" y="165"/>
                  </a:lnTo>
                  <a:lnTo>
                    <a:pt x="999" y="147"/>
                  </a:lnTo>
                  <a:lnTo>
                    <a:pt x="1018" y="149"/>
                  </a:lnTo>
                  <a:lnTo>
                    <a:pt x="1018" y="149"/>
                  </a:lnTo>
                  <a:close/>
                  <a:moveTo>
                    <a:pt x="947" y="139"/>
                  </a:moveTo>
                  <a:lnTo>
                    <a:pt x="942" y="156"/>
                  </a:lnTo>
                  <a:lnTo>
                    <a:pt x="926" y="154"/>
                  </a:lnTo>
                  <a:lnTo>
                    <a:pt x="928" y="137"/>
                  </a:lnTo>
                  <a:lnTo>
                    <a:pt x="947" y="139"/>
                  </a:lnTo>
                  <a:lnTo>
                    <a:pt x="947" y="139"/>
                  </a:lnTo>
                  <a:close/>
                  <a:moveTo>
                    <a:pt x="874" y="128"/>
                  </a:moveTo>
                  <a:lnTo>
                    <a:pt x="871" y="147"/>
                  </a:lnTo>
                  <a:lnTo>
                    <a:pt x="855" y="144"/>
                  </a:lnTo>
                  <a:lnTo>
                    <a:pt x="857" y="125"/>
                  </a:lnTo>
                  <a:lnTo>
                    <a:pt x="874" y="128"/>
                  </a:lnTo>
                  <a:lnTo>
                    <a:pt x="874" y="128"/>
                  </a:lnTo>
                  <a:close/>
                  <a:moveTo>
                    <a:pt x="803" y="118"/>
                  </a:moveTo>
                  <a:lnTo>
                    <a:pt x="800" y="137"/>
                  </a:lnTo>
                  <a:lnTo>
                    <a:pt x="784" y="132"/>
                  </a:lnTo>
                  <a:lnTo>
                    <a:pt x="786" y="116"/>
                  </a:lnTo>
                  <a:lnTo>
                    <a:pt x="803" y="118"/>
                  </a:lnTo>
                  <a:lnTo>
                    <a:pt x="803" y="118"/>
                  </a:lnTo>
                  <a:close/>
                  <a:moveTo>
                    <a:pt x="732" y="109"/>
                  </a:moveTo>
                  <a:lnTo>
                    <a:pt x="730" y="125"/>
                  </a:lnTo>
                  <a:lnTo>
                    <a:pt x="711" y="123"/>
                  </a:lnTo>
                  <a:lnTo>
                    <a:pt x="715" y="104"/>
                  </a:lnTo>
                  <a:lnTo>
                    <a:pt x="732" y="109"/>
                  </a:lnTo>
                  <a:lnTo>
                    <a:pt x="732" y="109"/>
                  </a:lnTo>
                  <a:close/>
                  <a:moveTo>
                    <a:pt x="661" y="97"/>
                  </a:moveTo>
                  <a:lnTo>
                    <a:pt x="659" y="116"/>
                  </a:lnTo>
                  <a:lnTo>
                    <a:pt x="640" y="113"/>
                  </a:lnTo>
                  <a:lnTo>
                    <a:pt x="642" y="95"/>
                  </a:lnTo>
                  <a:lnTo>
                    <a:pt x="661" y="97"/>
                  </a:lnTo>
                  <a:lnTo>
                    <a:pt x="661" y="97"/>
                  </a:lnTo>
                  <a:close/>
                  <a:moveTo>
                    <a:pt x="590" y="87"/>
                  </a:moveTo>
                  <a:lnTo>
                    <a:pt x="588" y="104"/>
                  </a:lnTo>
                  <a:lnTo>
                    <a:pt x="569" y="102"/>
                  </a:lnTo>
                  <a:lnTo>
                    <a:pt x="571" y="85"/>
                  </a:lnTo>
                  <a:lnTo>
                    <a:pt x="590" y="87"/>
                  </a:lnTo>
                  <a:lnTo>
                    <a:pt x="590" y="87"/>
                  </a:lnTo>
                  <a:close/>
                  <a:moveTo>
                    <a:pt x="519" y="76"/>
                  </a:moveTo>
                  <a:lnTo>
                    <a:pt x="517" y="95"/>
                  </a:lnTo>
                  <a:lnTo>
                    <a:pt x="498" y="92"/>
                  </a:lnTo>
                  <a:lnTo>
                    <a:pt x="501" y="73"/>
                  </a:lnTo>
                  <a:lnTo>
                    <a:pt x="519" y="76"/>
                  </a:lnTo>
                  <a:lnTo>
                    <a:pt x="519" y="76"/>
                  </a:lnTo>
                  <a:close/>
                  <a:moveTo>
                    <a:pt x="449" y="66"/>
                  </a:moveTo>
                  <a:lnTo>
                    <a:pt x="444" y="83"/>
                  </a:lnTo>
                  <a:lnTo>
                    <a:pt x="427" y="80"/>
                  </a:lnTo>
                  <a:lnTo>
                    <a:pt x="430" y="64"/>
                  </a:lnTo>
                  <a:lnTo>
                    <a:pt x="449" y="66"/>
                  </a:lnTo>
                  <a:lnTo>
                    <a:pt x="449" y="66"/>
                  </a:lnTo>
                  <a:close/>
                  <a:moveTo>
                    <a:pt x="375" y="54"/>
                  </a:moveTo>
                  <a:lnTo>
                    <a:pt x="373" y="73"/>
                  </a:lnTo>
                  <a:lnTo>
                    <a:pt x="356" y="71"/>
                  </a:lnTo>
                  <a:lnTo>
                    <a:pt x="359" y="52"/>
                  </a:lnTo>
                  <a:lnTo>
                    <a:pt x="375" y="54"/>
                  </a:lnTo>
                  <a:lnTo>
                    <a:pt x="375" y="54"/>
                  </a:lnTo>
                  <a:close/>
                  <a:moveTo>
                    <a:pt x="304" y="45"/>
                  </a:moveTo>
                  <a:lnTo>
                    <a:pt x="302" y="64"/>
                  </a:lnTo>
                  <a:lnTo>
                    <a:pt x="286" y="59"/>
                  </a:lnTo>
                  <a:lnTo>
                    <a:pt x="288" y="43"/>
                  </a:lnTo>
                  <a:lnTo>
                    <a:pt x="304" y="45"/>
                  </a:lnTo>
                  <a:lnTo>
                    <a:pt x="304" y="45"/>
                  </a:lnTo>
                  <a:close/>
                  <a:moveTo>
                    <a:pt x="234" y="36"/>
                  </a:moveTo>
                  <a:lnTo>
                    <a:pt x="231" y="52"/>
                  </a:lnTo>
                  <a:lnTo>
                    <a:pt x="212" y="50"/>
                  </a:lnTo>
                  <a:lnTo>
                    <a:pt x="217" y="31"/>
                  </a:lnTo>
                  <a:lnTo>
                    <a:pt x="234" y="36"/>
                  </a:lnTo>
                  <a:lnTo>
                    <a:pt x="234" y="36"/>
                  </a:lnTo>
                  <a:close/>
                  <a:moveTo>
                    <a:pt x="163" y="24"/>
                  </a:moveTo>
                  <a:lnTo>
                    <a:pt x="160" y="43"/>
                  </a:lnTo>
                  <a:lnTo>
                    <a:pt x="141" y="40"/>
                  </a:lnTo>
                  <a:lnTo>
                    <a:pt x="144" y="21"/>
                  </a:lnTo>
                  <a:lnTo>
                    <a:pt x="163" y="24"/>
                  </a:lnTo>
                  <a:lnTo>
                    <a:pt x="163" y="24"/>
                  </a:lnTo>
                  <a:close/>
                  <a:moveTo>
                    <a:pt x="92" y="14"/>
                  </a:moveTo>
                  <a:lnTo>
                    <a:pt x="90" y="31"/>
                  </a:lnTo>
                  <a:lnTo>
                    <a:pt x="71" y="28"/>
                  </a:lnTo>
                  <a:lnTo>
                    <a:pt x="73" y="12"/>
                  </a:lnTo>
                  <a:lnTo>
                    <a:pt x="92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24" name="Freeform 540"/>
            <p:cNvSpPr>
              <a:spLocks noEditPoints="1"/>
            </p:cNvSpPr>
            <p:nvPr/>
          </p:nvSpPr>
          <p:spPr bwMode="auto">
            <a:xfrm>
              <a:off x="7685088" y="1090613"/>
              <a:ext cx="739775" cy="1219200"/>
            </a:xfrm>
            <a:custGeom>
              <a:avLst/>
              <a:gdLst>
                <a:gd name="T0" fmla="*/ 10 w 466"/>
                <a:gd name="T1" fmla="*/ 23 h 768"/>
                <a:gd name="T2" fmla="*/ 15 w 466"/>
                <a:gd name="T3" fmla="*/ 0 h 768"/>
                <a:gd name="T4" fmla="*/ 24 w 466"/>
                <a:gd name="T5" fmla="*/ 16 h 768"/>
                <a:gd name="T6" fmla="*/ 449 w 466"/>
                <a:gd name="T7" fmla="*/ 768 h 768"/>
                <a:gd name="T8" fmla="*/ 456 w 466"/>
                <a:gd name="T9" fmla="*/ 744 h 768"/>
                <a:gd name="T10" fmla="*/ 466 w 466"/>
                <a:gd name="T11" fmla="*/ 758 h 768"/>
                <a:gd name="T12" fmla="*/ 414 w 466"/>
                <a:gd name="T13" fmla="*/ 706 h 768"/>
                <a:gd name="T14" fmla="*/ 419 w 466"/>
                <a:gd name="T15" fmla="*/ 680 h 768"/>
                <a:gd name="T16" fmla="*/ 428 w 466"/>
                <a:gd name="T17" fmla="*/ 697 h 768"/>
                <a:gd name="T18" fmla="*/ 376 w 466"/>
                <a:gd name="T19" fmla="*/ 645 h 768"/>
                <a:gd name="T20" fmla="*/ 383 w 466"/>
                <a:gd name="T21" fmla="*/ 619 h 768"/>
                <a:gd name="T22" fmla="*/ 393 w 466"/>
                <a:gd name="T23" fmla="*/ 635 h 768"/>
                <a:gd name="T24" fmla="*/ 341 w 466"/>
                <a:gd name="T25" fmla="*/ 581 h 768"/>
                <a:gd name="T26" fmla="*/ 345 w 466"/>
                <a:gd name="T27" fmla="*/ 557 h 768"/>
                <a:gd name="T28" fmla="*/ 355 w 466"/>
                <a:gd name="T29" fmla="*/ 571 h 768"/>
                <a:gd name="T30" fmla="*/ 303 w 466"/>
                <a:gd name="T31" fmla="*/ 519 h 768"/>
                <a:gd name="T32" fmla="*/ 310 w 466"/>
                <a:gd name="T33" fmla="*/ 496 h 768"/>
                <a:gd name="T34" fmla="*/ 319 w 466"/>
                <a:gd name="T35" fmla="*/ 510 h 768"/>
                <a:gd name="T36" fmla="*/ 267 w 466"/>
                <a:gd name="T37" fmla="*/ 458 h 768"/>
                <a:gd name="T38" fmla="*/ 272 w 466"/>
                <a:gd name="T39" fmla="*/ 432 h 768"/>
                <a:gd name="T40" fmla="*/ 282 w 466"/>
                <a:gd name="T41" fmla="*/ 449 h 768"/>
                <a:gd name="T42" fmla="*/ 230 w 466"/>
                <a:gd name="T43" fmla="*/ 397 h 768"/>
                <a:gd name="T44" fmla="*/ 237 w 466"/>
                <a:gd name="T45" fmla="*/ 371 h 768"/>
                <a:gd name="T46" fmla="*/ 246 w 466"/>
                <a:gd name="T47" fmla="*/ 387 h 768"/>
                <a:gd name="T48" fmla="*/ 194 w 466"/>
                <a:gd name="T49" fmla="*/ 333 h 768"/>
                <a:gd name="T50" fmla="*/ 199 w 466"/>
                <a:gd name="T51" fmla="*/ 309 h 768"/>
                <a:gd name="T52" fmla="*/ 208 w 466"/>
                <a:gd name="T53" fmla="*/ 326 h 768"/>
                <a:gd name="T54" fmla="*/ 156 w 466"/>
                <a:gd name="T55" fmla="*/ 271 h 768"/>
                <a:gd name="T56" fmla="*/ 163 w 466"/>
                <a:gd name="T57" fmla="*/ 248 h 768"/>
                <a:gd name="T58" fmla="*/ 173 w 466"/>
                <a:gd name="T59" fmla="*/ 262 h 768"/>
                <a:gd name="T60" fmla="*/ 119 w 466"/>
                <a:gd name="T61" fmla="*/ 210 h 768"/>
                <a:gd name="T62" fmla="*/ 126 w 466"/>
                <a:gd name="T63" fmla="*/ 186 h 768"/>
                <a:gd name="T64" fmla="*/ 135 w 466"/>
                <a:gd name="T65" fmla="*/ 201 h 768"/>
                <a:gd name="T66" fmla="*/ 83 w 466"/>
                <a:gd name="T67" fmla="*/ 149 h 768"/>
                <a:gd name="T68" fmla="*/ 90 w 466"/>
                <a:gd name="T69" fmla="*/ 123 h 768"/>
                <a:gd name="T70" fmla="*/ 97 w 466"/>
                <a:gd name="T71" fmla="*/ 139 h 768"/>
                <a:gd name="T72" fmla="*/ 45 w 466"/>
                <a:gd name="T73" fmla="*/ 87 h 768"/>
                <a:gd name="T74" fmla="*/ 52 w 466"/>
                <a:gd name="T75" fmla="*/ 61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66" h="768">
                  <a:moveTo>
                    <a:pt x="24" y="16"/>
                  </a:moveTo>
                  <a:lnTo>
                    <a:pt x="10" y="23"/>
                  </a:lnTo>
                  <a:lnTo>
                    <a:pt x="0" y="9"/>
                  </a:lnTo>
                  <a:lnTo>
                    <a:pt x="15" y="0"/>
                  </a:lnTo>
                  <a:lnTo>
                    <a:pt x="24" y="16"/>
                  </a:lnTo>
                  <a:lnTo>
                    <a:pt x="24" y="16"/>
                  </a:lnTo>
                  <a:close/>
                  <a:moveTo>
                    <a:pt x="466" y="758"/>
                  </a:moveTo>
                  <a:lnTo>
                    <a:pt x="449" y="768"/>
                  </a:lnTo>
                  <a:lnTo>
                    <a:pt x="440" y="751"/>
                  </a:lnTo>
                  <a:lnTo>
                    <a:pt x="456" y="744"/>
                  </a:lnTo>
                  <a:lnTo>
                    <a:pt x="466" y="758"/>
                  </a:lnTo>
                  <a:lnTo>
                    <a:pt x="466" y="758"/>
                  </a:lnTo>
                  <a:close/>
                  <a:moveTo>
                    <a:pt x="428" y="697"/>
                  </a:moveTo>
                  <a:lnTo>
                    <a:pt x="414" y="706"/>
                  </a:lnTo>
                  <a:lnTo>
                    <a:pt x="404" y="690"/>
                  </a:lnTo>
                  <a:lnTo>
                    <a:pt x="419" y="680"/>
                  </a:lnTo>
                  <a:lnTo>
                    <a:pt x="428" y="697"/>
                  </a:lnTo>
                  <a:lnTo>
                    <a:pt x="428" y="697"/>
                  </a:lnTo>
                  <a:close/>
                  <a:moveTo>
                    <a:pt x="393" y="635"/>
                  </a:moveTo>
                  <a:lnTo>
                    <a:pt x="376" y="645"/>
                  </a:lnTo>
                  <a:lnTo>
                    <a:pt x="367" y="628"/>
                  </a:lnTo>
                  <a:lnTo>
                    <a:pt x="383" y="619"/>
                  </a:lnTo>
                  <a:lnTo>
                    <a:pt x="393" y="635"/>
                  </a:lnTo>
                  <a:lnTo>
                    <a:pt x="393" y="635"/>
                  </a:lnTo>
                  <a:close/>
                  <a:moveTo>
                    <a:pt x="355" y="571"/>
                  </a:moveTo>
                  <a:lnTo>
                    <a:pt x="341" y="581"/>
                  </a:lnTo>
                  <a:lnTo>
                    <a:pt x="331" y="567"/>
                  </a:lnTo>
                  <a:lnTo>
                    <a:pt x="345" y="557"/>
                  </a:lnTo>
                  <a:lnTo>
                    <a:pt x="355" y="571"/>
                  </a:lnTo>
                  <a:lnTo>
                    <a:pt x="355" y="571"/>
                  </a:lnTo>
                  <a:close/>
                  <a:moveTo>
                    <a:pt x="319" y="510"/>
                  </a:moveTo>
                  <a:lnTo>
                    <a:pt x="303" y="519"/>
                  </a:lnTo>
                  <a:lnTo>
                    <a:pt x="293" y="505"/>
                  </a:lnTo>
                  <a:lnTo>
                    <a:pt x="310" y="496"/>
                  </a:lnTo>
                  <a:lnTo>
                    <a:pt x="319" y="510"/>
                  </a:lnTo>
                  <a:lnTo>
                    <a:pt x="319" y="510"/>
                  </a:lnTo>
                  <a:close/>
                  <a:moveTo>
                    <a:pt x="282" y="449"/>
                  </a:moveTo>
                  <a:lnTo>
                    <a:pt x="267" y="458"/>
                  </a:lnTo>
                  <a:lnTo>
                    <a:pt x="258" y="442"/>
                  </a:lnTo>
                  <a:lnTo>
                    <a:pt x="272" y="432"/>
                  </a:lnTo>
                  <a:lnTo>
                    <a:pt x="282" y="449"/>
                  </a:lnTo>
                  <a:lnTo>
                    <a:pt x="282" y="449"/>
                  </a:lnTo>
                  <a:close/>
                  <a:moveTo>
                    <a:pt x="246" y="387"/>
                  </a:moveTo>
                  <a:lnTo>
                    <a:pt x="230" y="397"/>
                  </a:lnTo>
                  <a:lnTo>
                    <a:pt x="220" y="380"/>
                  </a:lnTo>
                  <a:lnTo>
                    <a:pt x="237" y="371"/>
                  </a:lnTo>
                  <a:lnTo>
                    <a:pt x="246" y="387"/>
                  </a:lnTo>
                  <a:lnTo>
                    <a:pt x="246" y="387"/>
                  </a:lnTo>
                  <a:close/>
                  <a:moveTo>
                    <a:pt x="208" y="326"/>
                  </a:moveTo>
                  <a:lnTo>
                    <a:pt x="194" y="333"/>
                  </a:lnTo>
                  <a:lnTo>
                    <a:pt x="185" y="319"/>
                  </a:lnTo>
                  <a:lnTo>
                    <a:pt x="199" y="309"/>
                  </a:lnTo>
                  <a:lnTo>
                    <a:pt x="208" y="326"/>
                  </a:lnTo>
                  <a:lnTo>
                    <a:pt x="208" y="326"/>
                  </a:lnTo>
                  <a:close/>
                  <a:moveTo>
                    <a:pt x="173" y="262"/>
                  </a:moveTo>
                  <a:lnTo>
                    <a:pt x="156" y="271"/>
                  </a:lnTo>
                  <a:lnTo>
                    <a:pt x="147" y="257"/>
                  </a:lnTo>
                  <a:lnTo>
                    <a:pt x="163" y="248"/>
                  </a:lnTo>
                  <a:lnTo>
                    <a:pt x="173" y="262"/>
                  </a:lnTo>
                  <a:lnTo>
                    <a:pt x="173" y="262"/>
                  </a:lnTo>
                  <a:close/>
                  <a:moveTo>
                    <a:pt x="135" y="201"/>
                  </a:moveTo>
                  <a:lnTo>
                    <a:pt x="119" y="210"/>
                  </a:lnTo>
                  <a:lnTo>
                    <a:pt x="111" y="194"/>
                  </a:lnTo>
                  <a:lnTo>
                    <a:pt x="126" y="186"/>
                  </a:lnTo>
                  <a:lnTo>
                    <a:pt x="135" y="201"/>
                  </a:lnTo>
                  <a:lnTo>
                    <a:pt x="135" y="201"/>
                  </a:lnTo>
                  <a:close/>
                  <a:moveTo>
                    <a:pt x="97" y="139"/>
                  </a:moveTo>
                  <a:lnTo>
                    <a:pt x="83" y="149"/>
                  </a:lnTo>
                  <a:lnTo>
                    <a:pt x="74" y="132"/>
                  </a:lnTo>
                  <a:lnTo>
                    <a:pt x="90" y="123"/>
                  </a:lnTo>
                  <a:lnTo>
                    <a:pt x="97" y="139"/>
                  </a:lnTo>
                  <a:lnTo>
                    <a:pt x="97" y="139"/>
                  </a:lnTo>
                  <a:close/>
                  <a:moveTo>
                    <a:pt x="62" y="78"/>
                  </a:moveTo>
                  <a:lnTo>
                    <a:pt x="45" y="87"/>
                  </a:lnTo>
                  <a:lnTo>
                    <a:pt x="36" y="71"/>
                  </a:lnTo>
                  <a:lnTo>
                    <a:pt x="52" y="61"/>
                  </a:lnTo>
                  <a:lnTo>
                    <a:pt x="62" y="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25" name="Freeform 541"/>
            <p:cNvSpPr>
              <a:spLocks noEditPoints="1"/>
            </p:cNvSpPr>
            <p:nvPr/>
          </p:nvSpPr>
          <p:spPr bwMode="auto">
            <a:xfrm>
              <a:off x="9080500" y="1900238"/>
              <a:ext cx="179388" cy="1042988"/>
            </a:xfrm>
            <a:custGeom>
              <a:avLst/>
              <a:gdLst>
                <a:gd name="T0" fmla="*/ 95 w 113"/>
                <a:gd name="T1" fmla="*/ 638 h 657"/>
                <a:gd name="T2" fmla="*/ 111 w 113"/>
                <a:gd name="T3" fmla="*/ 635 h 657"/>
                <a:gd name="T4" fmla="*/ 113 w 113"/>
                <a:gd name="T5" fmla="*/ 654 h 657"/>
                <a:gd name="T6" fmla="*/ 97 w 113"/>
                <a:gd name="T7" fmla="*/ 657 h 657"/>
                <a:gd name="T8" fmla="*/ 95 w 113"/>
                <a:gd name="T9" fmla="*/ 638 h 657"/>
                <a:gd name="T10" fmla="*/ 95 w 113"/>
                <a:gd name="T11" fmla="*/ 638 h 657"/>
                <a:gd name="T12" fmla="*/ 0 w 113"/>
                <a:gd name="T13" fmla="*/ 2 h 657"/>
                <a:gd name="T14" fmla="*/ 0 w 113"/>
                <a:gd name="T15" fmla="*/ 14 h 657"/>
                <a:gd name="T16" fmla="*/ 19 w 113"/>
                <a:gd name="T17" fmla="*/ 12 h 657"/>
                <a:gd name="T18" fmla="*/ 17 w 113"/>
                <a:gd name="T19" fmla="*/ 0 h 657"/>
                <a:gd name="T20" fmla="*/ 0 w 113"/>
                <a:gd name="T21" fmla="*/ 2 h 657"/>
                <a:gd name="T22" fmla="*/ 0 w 113"/>
                <a:gd name="T23" fmla="*/ 2 h 657"/>
                <a:gd name="T24" fmla="*/ 10 w 113"/>
                <a:gd name="T25" fmla="*/ 69 h 657"/>
                <a:gd name="T26" fmla="*/ 26 w 113"/>
                <a:gd name="T27" fmla="*/ 66 h 657"/>
                <a:gd name="T28" fmla="*/ 28 w 113"/>
                <a:gd name="T29" fmla="*/ 83 h 657"/>
                <a:gd name="T30" fmla="*/ 12 w 113"/>
                <a:gd name="T31" fmla="*/ 87 h 657"/>
                <a:gd name="T32" fmla="*/ 10 w 113"/>
                <a:gd name="T33" fmla="*/ 69 h 657"/>
                <a:gd name="T34" fmla="*/ 10 w 113"/>
                <a:gd name="T35" fmla="*/ 69 h 657"/>
                <a:gd name="T36" fmla="*/ 19 w 113"/>
                <a:gd name="T37" fmla="*/ 139 h 657"/>
                <a:gd name="T38" fmla="*/ 38 w 113"/>
                <a:gd name="T39" fmla="*/ 137 h 657"/>
                <a:gd name="T40" fmla="*/ 40 w 113"/>
                <a:gd name="T41" fmla="*/ 156 h 657"/>
                <a:gd name="T42" fmla="*/ 21 w 113"/>
                <a:gd name="T43" fmla="*/ 158 h 657"/>
                <a:gd name="T44" fmla="*/ 19 w 113"/>
                <a:gd name="T45" fmla="*/ 139 h 657"/>
                <a:gd name="T46" fmla="*/ 19 w 113"/>
                <a:gd name="T47" fmla="*/ 139 h 657"/>
                <a:gd name="T48" fmla="*/ 31 w 113"/>
                <a:gd name="T49" fmla="*/ 210 h 657"/>
                <a:gd name="T50" fmla="*/ 47 w 113"/>
                <a:gd name="T51" fmla="*/ 208 h 657"/>
                <a:gd name="T52" fmla="*/ 50 w 113"/>
                <a:gd name="T53" fmla="*/ 227 h 657"/>
                <a:gd name="T54" fmla="*/ 33 w 113"/>
                <a:gd name="T55" fmla="*/ 229 h 657"/>
                <a:gd name="T56" fmla="*/ 31 w 113"/>
                <a:gd name="T57" fmla="*/ 210 h 657"/>
                <a:gd name="T58" fmla="*/ 31 w 113"/>
                <a:gd name="T59" fmla="*/ 210 h 657"/>
                <a:gd name="T60" fmla="*/ 40 w 113"/>
                <a:gd name="T61" fmla="*/ 281 h 657"/>
                <a:gd name="T62" fmla="*/ 59 w 113"/>
                <a:gd name="T63" fmla="*/ 279 h 657"/>
                <a:gd name="T64" fmla="*/ 62 w 113"/>
                <a:gd name="T65" fmla="*/ 298 h 657"/>
                <a:gd name="T66" fmla="*/ 43 w 113"/>
                <a:gd name="T67" fmla="*/ 300 h 657"/>
                <a:gd name="T68" fmla="*/ 40 w 113"/>
                <a:gd name="T69" fmla="*/ 281 h 657"/>
                <a:gd name="T70" fmla="*/ 40 w 113"/>
                <a:gd name="T71" fmla="*/ 281 h 657"/>
                <a:gd name="T72" fmla="*/ 52 w 113"/>
                <a:gd name="T73" fmla="*/ 354 h 657"/>
                <a:gd name="T74" fmla="*/ 69 w 113"/>
                <a:gd name="T75" fmla="*/ 350 h 657"/>
                <a:gd name="T76" fmla="*/ 71 w 113"/>
                <a:gd name="T77" fmla="*/ 369 h 657"/>
                <a:gd name="T78" fmla="*/ 54 w 113"/>
                <a:gd name="T79" fmla="*/ 371 h 657"/>
                <a:gd name="T80" fmla="*/ 52 w 113"/>
                <a:gd name="T81" fmla="*/ 354 h 657"/>
                <a:gd name="T82" fmla="*/ 52 w 113"/>
                <a:gd name="T83" fmla="*/ 354 h 657"/>
                <a:gd name="T84" fmla="*/ 62 w 113"/>
                <a:gd name="T85" fmla="*/ 425 h 657"/>
                <a:gd name="T86" fmla="*/ 80 w 113"/>
                <a:gd name="T87" fmla="*/ 423 h 657"/>
                <a:gd name="T88" fmla="*/ 83 w 113"/>
                <a:gd name="T89" fmla="*/ 439 h 657"/>
                <a:gd name="T90" fmla="*/ 64 w 113"/>
                <a:gd name="T91" fmla="*/ 442 h 657"/>
                <a:gd name="T92" fmla="*/ 62 w 113"/>
                <a:gd name="T93" fmla="*/ 425 h 657"/>
                <a:gd name="T94" fmla="*/ 62 w 113"/>
                <a:gd name="T95" fmla="*/ 425 h 657"/>
                <a:gd name="T96" fmla="*/ 73 w 113"/>
                <a:gd name="T97" fmla="*/ 496 h 657"/>
                <a:gd name="T98" fmla="*/ 90 w 113"/>
                <a:gd name="T99" fmla="*/ 494 h 657"/>
                <a:gd name="T100" fmla="*/ 92 w 113"/>
                <a:gd name="T101" fmla="*/ 510 h 657"/>
                <a:gd name="T102" fmla="*/ 76 w 113"/>
                <a:gd name="T103" fmla="*/ 513 h 657"/>
                <a:gd name="T104" fmla="*/ 73 w 113"/>
                <a:gd name="T105" fmla="*/ 496 h 657"/>
                <a:gd name="T106" fmla="*/ 73 w 113"/>
                <a:gd name="T107" fmla="*/ 496 h 657"/>
                <a:gd name="T108" fmla="*/ 83 w 113"/>
                <a:gd name="T109" fmla="*/ 567 h 657"/>
                <a:gd name="T110" fmla="*/ 102 w 113"/>
                <a:gd name="T111" fmla="*/ 565 h 657"/>
                <a:gd name="T112" fmla="*/ 104 w 113"/>
                <a:gd name="T113" fmla="*/ 581 h 657"/>
                <a:gd name="T114" fmla="*/ 85 w 113"/>
                <a:gd name="T115" fmla="*/ 586 h 657"/>
                <a:gd name="T116" fmla="*/ 83 w 113"/>
                <a:gd name="T117" fmla="*/ 567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3" h="657">
                  <a:moveTo>
                    <a:pt x="95" y="638"/>
                  </a:moveTo>
                  <a:lnTo>
                    <a:pt x="111" y="635"/>
                  </a:lnTo>
                  <a:lnTo>
                    <a:pt x="113" y="654"/>
                  </a:lnTo>
                  <a:lnTo>
                    <a:pt x="97" y="657"/>
                  </a:lnTo>
                  <a:lnTo>
                    <a:pt x="95" y="638"/>
                  </a:lnTo>
                  <a:lnTo>
                    <a:pt x="95" y="638"/>
                  </a:lnTo>
                  <a:close/>
                  <a:moveTo>
                    <a:pt x="0" y="2"/>
                  </a:moveTo>
                  <a:lnTo>
                    <a:pt x="0" y="14"/>
                  </a:lnTo>
                  <a:lnTo>
                    <a:pt x="19" y="12"/>
                  </a:lnTo>
                  <a:lnTo>
                    <a:pt x="17" y="0"/>
                  </a:lnTo>
                  <a:lnTo>
                    <a:pt x="0" y="2"/>
                  </a:lnTo>
                  <a:lnTo>
                    <a:pt x="0" y="2"/>
                  </a:lnTo>
                  <a:close/>
                  <a:moveTo>
                    <a:pt x="10" y="69"/>
                  </a:moveTo>
                  <a:lnTo>
                    <a:pt x="26" y="66"/>
                  </a:lnTo>
                  <a:lnTo>
                    <a:pt x="28" y="83"/>
                  </a:lnTo>
                  <a:lnTo>
                    <a:pt x="12" y="87"/>
                  </a:lnTo>
                  <a:lnTo>
                    <a:pt x="10" y="69"/>
                  </a:lnTo>
                  <a:lnTo>
                    <a:pt x="10" y="69"/>
                  </a:lnTo>
                  <a:close/>
                  <a:moveTo>
                    <a:pt x="19" y="139"/>
                  </a:moveTo>
                  <a:lnTo>
                    <a:pt x="38" y="137"/>
                  </a:lnTo>
                  <a:lnTo>
                    <a:pt x="40" y="156"/>
                  </a:lnTo>
                  <a:lnTo>
                    <a:pt x="21" y="158"/>
                  </a:lnTo>
                  <a:lnTo>
                    <a:pt x="19" y="139"/>
                  </a:lnTo>
                  <a:lnTo>
                    <a:pt x="19" y="139"/>
                  </a:lnTo>
                  <a:close/>
                  <a:moveTo>
                    <a:pt x="31" y="210"/>
                  </a:moveTo>
                  <a:lnTo>
                    <a:pt x="47" y="208"/>
                  </a:lnTo>
                  <a:lnTo>
                    <a:pt x="50" y="227"/>
                  </a:lnTo>
                  <a:lnTo>
                    <a:pt x="33" y="229"/>
                  </a:lnTo>
                  <a:lnTo>
                    <a:pt x="31" y="210"/>
                  </a:lnTo>
                  <a:lnTo>
                    <a:pt x="31" y="210"/>
                  </a:lnTo>
                  <a:close/>
                  <a:moveTo>
                    <a:pt x="40" y="281"/>
                  </a:moveTo>
                  <a:lnTo>
                    <a:pt x="59" y="279"/>
                  </a:lnTo>
                  <a:lnTo>
                    <a:pt x="62" y="298"/>
                  </a:lnTo>
                  <a:lnTo>
                    <a:pt x="43" y="300"/>
                  </a:lnTo>
                  <a:lnTo>
                    <a:pt x="40" y="281"/>
                  </a:lnTo>
                  <a:lnTo>
                    <a:pt x="40" y="281"/>
                  </a:lnTo>
                  <a:close/>
                  <a:moveTo>
                    <a:pt x="52" y="354"/>
                  </a:moveTo>
                  <a:lnTo>
                    <a:pt x="69" y="350"/>
                  </a:lnTo>
                  <a:lnTo>
                    <a:pt x="71" y="369"/>
                  </a:lnTo>
                  <a:lnTo>
                    <a:pt x="54" y="371"/>
                  </a:lnTo>
                  <a:lnTo>
                    <a:pt x="52" y="354"/>
                  </a:lnTo>
                  <a:lnTo>
                    <a:pt x="52" y="354"/>
                  </a:lnTo>
                  <a:close/>
                  <a:moveTo>
                    <a:pt x="62" y="425"/>
                  </a:moveTo>
                  <a:lnTo>
                    <a:pt x="80" y="423"/>
                  </a:lnTo>
                  <a:lnTo>
                    <a:pt x="83" y="439"/>
                  </a:lnTo>
                  <a:lnTo>
                    <a:pt x="64" y="442"/>
                  </a:lnTo>
                  <a:lnTo>
                    <a:pt x="62" y="425"/>
                  </a:lnTo>
                  <a:lnTo>
                    <a:pt x="62" y="425"/>
                  </a:lnTo>
                  <a:close/>
                  <a:moveTo>
                    <a:pt x="73" y="496"/>
                  </a:moveTo>
                  <a:lnTo>
                    <a:pt x="90" y="494"/>
                  </a:lnTo>
                  <a:lnTo>
                    <a:pt x="92" y="510"/>
                  </a:lnTo>
                  <a:lnTo>
                    <a:pt x="76" y="513"/>
                  </a:lnTo>
                  <a:lnTo>
                    <a:pt x="73" y="496"/>
                  </a:lnTo>
                  <a:lnTo>
                    <a:pt x="73" y="496"/>
                  </a:lnTo>
                  <a:close/>
                  <a:moveTo>
                    <a:pt x="83" y="567"/>
                  </a:moveTo>
                  <a:lnTo>
                    <a:pt x="102" y="565"/>
                  </a:lnTo>
                  <a:lnTo>
                    <a:pt x="104" y="581"/>
                  </a:lnTo>
                  <a:lnTo>
                    <a:pt x="85" y="586"/>
                  </a:lnTo>
                  <a:lnTo>
                    <a:pt x="83" y="5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26" name="Freeform 542"/>
            <p:cNvSpPr>
              <a:spLocks noEditPoints="1"/>
            </p:cNvSpPr>
            <p:nvPr/>
          </p:nvSpPr>
          <p:spPr bwMode="auto">
            <a:xfrm>
              <a:off x="8791575" y="3321050"/>
              <a:ext cx="974725" cy="457200"/>
            </a:xfrm>
            <a:custGeom>
              <a:avLst/>
              <a:gdLst>
                <a:gd name="T0" fmla="*/ 598 w 614"/>
                <a:gd name="T1" fmla="*/ 24 h 288"/>
                <a:gd name="T2" fmla="*/ 591 w 614"/>
                <a:gd name="T3" fmla="*/ 7 h 288"/>
                <a:gd name="T4" fmla="*/ 607 w 614"/>
                <a:gd name="T5" fmla="*/ 0 h 288"/>
                <a:gd name="T6" fmla="*/ 614 w 614"/>
                <a:gd name="T7" fmla="*/ 17 h 288"/>
                <a:gd name="T8" fmla="*/ 598 w 614"/>
                <a:gd name="T9" fmla="*/ 24 h 288"/>
                <a:gd name="T10" fmla="*/ 598 w 614"/>
                <a:gd name="T11" fmla="*/ 24 h 288"/>
                <a:gd name="T12" fmla="*/ 7 w 614"/>
                <a:gd name="T13" fmla="*/ 288 h 288"/>
                <a:gd name="T14" fmla="*/ 0 w 614"/>
                <a:gd name="T15" fmla="*/ 274 h 288"/>
                <a:gd name="T16" fmla="*/ 17 w 614"/>
                <a:gd name="T17" fmla="*/ 265 h 288"/>
                <a:gd name="T18" fmla="*/ 24 w 614"/>
                <a:gd name="T19" fmla="*/ 281 h 288"/>
                <a:gd name="T20" fmla="*/ 7 w 614"/>
                <a:gd name="T21" fmla="*/ 288 h 288"/>
                <a:gd name="T22" fmla="*/ 7 w 614"/>
                <a:gd name="T23" fmla="*/ 288 h 288"/>
                <a:gd name="T24" fmla="*/ 73 w 614"/>
                <a:gd name="T25" fmla="*/ 260 h 288"/>
                <a:gd name="T26" fmla="*/ 66 w 614"/>
                <a:gd name="T27" fmla="*/ 244 h 288"/>
                <a:gd name="T28" fmla="*/ 83 w 614"/>
                <a:gd name="T29" fmla="*/ 237 h 288"/>
                <a:gd name="T30" fmla="*/ 90 w 614"/>
                <a:gd name="T31" fmla="*/ 253 h 288"/>
                <a:gd name="T32" fmla="*/ 73 w 614"/>
                <a:gd name="T33" fmla="*/ 260 h 288"/>
                <a:gd name="T34" fmla="*/ 73 w 614"/>
                <a:gd name="T35" fmla="*/ 260 h 288"/>
                <a:gd name="T36" fmla="*/ 140 w 614"/>
                <a:gd name="T37" fmla="*/ 232 h 288"/>
                <a:gd name="T38" fmla="*/ 132 w 614"/>
                <a:gd name="T39" fmla="*/ 215 h 288"/>
                <a:gd name="T40" fmla="*/ 149 w 614"/>
                <a:gd name="T41" fmla="*/ 206 h 288"/>
                <a:gd name="T42" fmla="*/ 156 w 614"/>
                <a:gd name="T43" fmla="*/ 222 h 288"/>
                <a:gd name="T44" fmla="*/ 140 w 614"/>
                <a:gd name="T45" fmla="*/ 232 h 288"/>
                <a:gd name="T46" fmla="*/ 140 w 614"/>
                <a:gd name="T47" fmla="*/ 232 h 288"/>
                <a:gd name="T48" fmla="*/ 206 w 614"/>
                <a:gd name="T49" fmla="*/ 201 h 288"/>
                <a:gd name="T50" fmla="*/ 196 w 614"/>
                <a:gd name="T51" fmla="*/ 185 h 288"/>
                <a:gd name="T52" fmla="*/ 213 w 614"/>
                <a:gd name="T53" fmla="*/ 177 h 288"/>
                <a:gd name="T54" fmla="*/ 222 w 614"/>
                <a:gd name="T55" fmla="*/ 194 h 288"/>
                <a:gd name="T56" fmla="*/ 206 w 614"/>
                <a:gd name="T57" fmla="*/ 201 h 288"/>
                <a:gd name="T58" fmla="*/ 206 w 614"/>
                <a:gd name="T59" fmla="*/ 201 h 288"/>
                <a:gd name="T60" fmla="*/ 269 w 614"/>
                <a:gd name="T61" fmla="*/ 173 h 288"/>
                <a:gd name="T62" fmla="*/ 262 w 614"/>
                <a:gd name="T63" fmla="*/ 156 h 288"/>
                <a:gd name="T64" fmla="*/ 279 w 614"/>
                <a:gd name="T65" fmla="*/ 147 h 288"/>
                <a:gd name="T66" fmla="*/ 286 w 614"/>
                <a:gd name="T67" fmla="*/ 163 h 288"/>
                <a:gd name="T68" fmla="*/ 269 w 614"/>
                <a:gd name="T69" fmla="*/ 173 h 288"/>
                <a:gd name="T70" fmla="*/ 269 w 614"/>
                <a:gd name="T71" fmla="*/ 173 h 288"/>
                <a:gd name="T72" fmla="*/ 336 w 614"/>
                <a:gd name="T73" fmla="*/ 142 h 288"/>
                <a:gd name="T74" fmla="*/ 329 w 614"/>
                <a:gd name="T75" fmla="*/ 125 h 288"/>
                <a:gd name="T76" fmla="*/ 345 w 614"/>
                <a:gd name="T77" fmla="*/ 118 h 288"/>
                <a:gd name="T78" fmla="*/ 352 w 614"/>
                <a:gd name="T79" fmla="*/ 135 h 288"/>
                <a:gd name="T80" fmla="*/ 336 w 614"/>
                <a:gd name="T81" fmla="*/ 142 h 288"/>
                <a:gd name="T82" fmla="*/ 336 w 614"/>
                <a:gd name="T83" fmla="*/ 142 h 288"/>
                <a:gd name="T84" fmla="*/ 402 w 614"/>
                <a:gd name="T85" fmla="*/ 114 h 288"/>
                <a:gd name="T86" fmla="*/ 395 w 614"/>
                <a:gd name="T87" fmla="*/ 97 h 288"/>
                <a:gd name="T88" fmla="*/ 411 w 614"/>
                <a:gd name="T89" fmla="*/ 88 h 288"/>
                <a:gd name="T90" fmla="*/ 418 w 614"/>
                <a:gd name="T91" fmla="*/ 104 h 288"/>
                <a:gd name="T92" fmla="*/ 402 w 614"/>
                <a:gd name="T93" fmla="*/ 114 h 288"/>
                <a:gd name="T94" fmla="*/ 402 w 614"/>
                <a:gd name="T95" fmla="*/ 114 h 288"/>
                <a:gd name="T96" fmla="*/ 468 w 614"/>
                <a:gd name="T97" fmla="*/ 83 h 288"/>
                <a:gd name="T98" fmla="*/ 461 w 614"/>
                <a:gd name="T99" fmla="*/ 66 h 288"/>
                <a:gd name="T100" fmla="*/ 477 w 614"/>
                <a:gd name="T101" fmla="*/ 59 h 288"/>
                <a:gd name="T102" fmla="*/ 484 w 614"/>
                <a:gd name="T103" fmla="*/ 76 h 288"/>
                <a:gd name="T104" fmla="*/ 468 w 614"/>
                <a:gd name="T105" fmla="*/ 83 h 288"/>
                <a:gd name="T106" fmla="*/ 468 w 614"/>
                <a:gd name="T107" fmla="*/ 83 h 288"/>
                <a:gd name="T108" fmla="*/ 534 w 614"/>
                <a:gd name="T109" fmla="*/ 55 h 288"/>
                <a:gd name="T110" fmla="*/ 525 w 614"/>
                <a:gd name="T111" fmla="*/ 38 h 288"/>
                <a:gd name="T112" fmla="*/ 541 w 614"/>
                <a:gd name="T113" fmla="*/ 29 h 288"/>
                <a:gd name="T114" fmla="*/ 551 w 614"/>
                <a:gd name="T115" fmla="*/ 45 h 288"/>
                <a:gd name="T116" fmla="*/ 534 w 614"/>
                <a:gd name="T117" fmla="*/ 55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14" h="288">
                  <a:moveTo>
                    <a:pt x="598" y="24"/>
                  </a:moveTo>
                  <a:lnTo>
                    <a:pt x="591" y="7"/>
                  </a:lnTo>
                  <a:lnTo>
                    <a:pt x="607" y="0"/>
                  </a:lnTo>
                  <a:lnTo>
                    <a:pt x="614" y="17"/>
                  </a:lnTo>
                  <a:lnTo>
                    <a:pt x="598" y="24"/>
                  </a:lnTo>
                  <a:lnTo>
                    <a:pt x="598" y="24"/>
                  </a:lnTo>
                  <a:close/>
                  <a:moveTo>
                    <a:pt x="7" y="288"/>
                  </a:moveTo>
                  <a:lnTo>
                    <a:pt x="0" y="274"/>
                  </a:lnTo>
                  <a:lnTo>
                    <a:pt x="17" y="265"/>
                  </a:lnTo>
                  <a:lnTo>
                    <a:pt x="24" y="281"/>
                  </a:lnTo>
                  <a:lnTo>
                    <a:pt x="7" y="288"/>
                  </a:lnTo>
                  <a:lnTo>
                    <a:pt x="7" y="288"/>
                  </a:lnTo>
                  <a:close/>
                  <a:moveTo>
                    <a:pt x="73" y="260"/>
                  </a:moveTo>
                  <a:lnTo>
                    <a:pt x="66" y="244"/>
                  </a:lnTo>
                  <a:lnTo>
                    <a:pt x="83" y="237"/>
                  </a:lnTo>
                  <a:lnTo>
                    <a:pt x="90" y="253"/>
                  </a:lnTo>
                  <a:lnTo>
                    <a:pt x="73" y="260"/>
                  </a:lnTo>
                  <a:lnTo>
                    <a:pt x="73" y="260"/>
                  </a:lnTo>
                  <a:close/>
                  <a:moveTo>
                    <a:pt x="140" y="232"/>
                  </a:moveTo>
                  <a:lnTo>
                    <a:pt x="132" y="215"/>
                  </a:lnTo>
                  <a:lnTo>
                    <a:pt x="149" y="206"/>
                  </a:lnTo>
                  <a:lnTo>
                    <a:pt x="156" y="222"/>
                  </a:lnTo>
                  <a:lnTo>
                    <a:pt x="140" y="232"/>
                  </a:lnTo>
                  <a:lnTo>
                    <a:pt x="140" y="232"/>
                  </a:lnTo>
                  <a:close/>
                  <a:moveTo>
                    <a:pt x="206" y="201"/>
                  </a:moveTo>
                  <a:lnTo>
                    <a:pt x="196" y="185"/>
                  </a:lnTo>
                  <a:lnTo>
                    <a:pt x="213" y="177"/>
                  </a:lnTo>
                  <a:lnTo>
                    <a:pt x="222" y="194"/>
                  </a:lnTo>
                  <a:lnTo>
                    <a:pt x="206" y="201"/>
                  </a:lnTo>
                  <a:lnTo>
                    <a:pt x="206" y="201"/>
                  </a:lnTo>
                  <a:close/>
                  <a:moveTo>
                    <a:pt x="269" y="173"/>
                  </a:moveTo>
                  <a:lnTo>
                    <a:pt x="262" y="156"/>
                  </a:lnTo>
                  <a:lnTo>
                    <a:pt x="279" y="147"/>
                  </a:lnTo>
                  <a:lnTo>
                    <a:pt x="286" y="163"/>
                  </a:lnTo>
                  <a:lnTo>
                    <a:pt x="269" y="173"/>
                  </a:lnTo>
                  <a:lnTo>
                    <a:pt x="269" y="173"/>
                  </a:lnTo>
                  <a:close/>
                  <a:moveTo>
                    <a:pt x="336" y="142"/>
                  </a:moveTo>
                  <a:lnTo>
                    <a:pt x="329" y="125"/>
                  </a:lnTo>
                  <a:lnTo>
                    <a:pt x="345" y="118"/>
                  </a:lnTo>
                  <a:lnTo>
                    <a:pt x="352" y="135"/>
                  </a:lnTo>
                  <a:lnTo>
                    <a:pt x="336" y="142"/>
                  </a:lnTo>
                  <a:lnTo>
                    <a:pt x="336" y="142"/>
                  </a:lnTo>
                  <a:close/>
                  <a:moveTo>
                    <a:pt x="402" y="114"/>
                  </a:moveTo>
                  <a:lnTo>
                    <a:pt x="395" y="97"/>
                  </a:lnTo>
                  <a:lnTo>
                    <a:pt x="411" y="88"/>
                  </a:lnTo>
                  <a:lnTo>
                    <a:pt x="418" y="104"/>
                  </a:lnTo>
                  <a:lnTo>
                    <a:pt x="402" y="114"/>
                  </a:lnTo>
                  <a:lnTo>
                    <a:pt x="402" y="114"/>
                  </a:lnTo>
                  <a:close/>
                  <a:moveTo>
                    <a:pt x="468" y="83"/>
                  </a:moveTo>
                  <a:lnTo>
                    <a:pt x="461" y="66"/>
                  </a:lnTo>
                  <a:lnTo>
                    <a:pt x="477" y="59"/>
                  </a:lnTo>
                  <a:lnTo>
                    <a:pt x="484" y="76"/>
                  </a:lnTo>
                  <a:lnTo>
                    <a:pt x="468" y="83"/>
                  </a:lnTo>
                  <a:lnTo>
                    <a:pt x="468" y="83"/>
                  </a:lnTo>
                  <a:close/>
                  <a:moveTo>
                    <a:pt x="534" y="55"/>
                  </a:moveTo>
                  <a:lnTo>
                    <a:pt x="525" y="38"/>
                  </a:lnTo>
                  <a:lnTo>
                    <a:pt x="541" y="29"/>
                  </a:lnTo>
                  <a:lnTo>
                    <a:pt x="551" y="45"/>
                  </a:lnTo>
                  <a:lnTo>
                    <a:pt x="534" y="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27" name="Freeform 543"/>
            <p:cNvSpPr>
              <a:spLocks noEditPoints="1"/>
            </p:cNvSpPr>
            <p:nvPr/>
          </p:nvSpPr>
          <p:spPr bwMode="auto">
            <a:xfrm>
              <a:off x="7032625" y="2046288"/>
              <a:ext cx="593725" cy="1293813"/>
            </a:xfrm>
            <a:custGeom>
              <a:avLst/>
              <a:gdLst>
                <a:gd name="T0" fmla="*/ 8 w 374"/>
                <a:gd name="T1" fmla="*/ 24 h 815"/>
                <a:gd name="T2" fmla="*/ 17 w 374"/>
                <a:gd name="T3" fmla="*/ 0 h 815"/>
                <a:gd name="T4" fmla="*/ 24 w 374"/>
                <a:gd name="T5" fmla="*/ 17 h 815"/>
                <a:gd name="T6" fmla="*/ 357 w 374"/>
                <a:gd name="T7" fmla="*/ 815 h 815"/>
                <a:gd name="T8" fmla="*/ 367 w 374"/>
                <a:gd name="T9" fmla="*/ 789 h 815"/>
                <a:gd name="T10" fmla="*/ 374 w 374"/>
                <a:gd name="T11" fmla="*/ 806 h 815"/>
                <a:gd name="T12" fmla="*/ 326 w 374"/>
                <a:gd name="T13" fmla="*/ 749 h 815"/>
                <a:gd name="T14" fmla="*/ 336 w 374"/>
                <a:gd name="T15" fmla="*/ 725 h 815"/>
                <a:gd name="T16" fmla="*/ 343 w 374"/>
                <a:gd name="T17" fmla="*/ 742 h 815"/>
                <a:gd name="T18" fmla="*/ 298 w 374"/>
                <a:gd name="T19" fmla="*/ 683 h 815"/>
                <a:gd name="T20" fmla="*/ 308 w 374"/>
                <a:gd name="T21" fmla="*/ 659 h 815"/>
                <a:gd name="T22" fmla="*/ 315 w 374"/>
                <a:gd name="T23" fmla="*/ 676 h 815"/>
                <a:gd name="T24" fmla="*/ 270 w 374"/>
                <a:gd name="T25" fmla="*/ 617 h 815"/>
                <a:gd name="T26" fmla="*/ 279 w 374"/>
                <a:gd name="T27" fmla="*/ 593 h 815"/>
                <a:gd name="T28" fmla="*/ 286 w 374"/>
                <a:gd name="T29" fmla="*/ 610 h 815"/>
                <a:gd name="T30" fmla="*/ 239 w 374"/>
                <a:gd name="T31" fmla="*/ 551 h 815"/>
                <a:gd name="T32" fmla="*/ 248 w 374"/>
                <a:gd name="T33" fmla="*/ 527 h 815"/>
                <a:gd name="T34" fmla="*/ 256 w 374"/>
                <a:gd name="T35" fmla="*/ 543 h 815"/>
                <a:gd name="T36" fmla="*/ 211 w 374"/>
                <a:gd name="T37" fmla="*/ 484 h 815"/>
                <a:gd name="T38" fmla="*/ 220 w 374"/>
                <a:gd name="T39" fmla="*/ 461 h 815"/>
                <a:gd name="T40" fmla="*/ 227 w 374"/>
                <a:gd name="T41" fmla="*/ 477 h 815"/>
                <a:gd name="T42" fmla="*/ 182 w 374"/>
                <a:gd name="T43" fmla="*/ 418 h 815"/>
                <a:gd name="T44" fmla="*/ 192 w 374"/>
                <a:gd name="T45" fmla="*/ 395 h 815"/>
                <a:gd name="T46" fmla="*/ 199 w 374"/>
                <a:gd name="T47" fmla="*/ 411 h 815"/>
                <a:gd name="T48" fmla="*/ 152 w 374"/>
                <a:gd name="T49" fmla="*/ 352 h 815"/>
                <a:gd name="T50" fmla="*/ 161 w 374"/>
                <a:gd name="T51" fmla="*/ 329 h 815"/>
                <a:gd name="T52" fmla="*/ 168 w 374"/>
                <a:gd name="T53" fmla="*/ 345 h 815"/>
                <a:gd name="T54" fmla="*/ 123 w 374"/>
                <a:gd name="T55" fmla="*/ 288 h 815"/>
                <a:gd name="T56" fmla="*/ 133 w 374"/>
                <a:gd name="T57" fmla="*/ 265 h 815"/>
                <a:gd name="T58" fmla="*/ 140 w 374"/>
                <a:gd name="T59" fmla="*/ 281 h 815"/>
                <a:gd name="T60" fmla="*/ 95 w 374"/>
                <a:gd name="T61" fmla="*/ 222 h 815"/>
                <a:gd name="T62" fmla="*/ 104 w 374"/>
                <a:gd name="T63" fmla="*/ 199 h 815"/>
                <a:gd name="T64" fmla="*/ 111 w 374"/>
                <a:gd name="T65" fmla="*/ 215 h 815"/>
                <a:gd name="T66" fmla="*/ 64 w 374"/>
                <a:gd name="T67" fmla="*/ 156 h 815"/>
                <a:gd name="T68" fmla="*/ 74 w 374"/>
                <a:gd name="T69" fmla="*/ 132 h 815"/>
                <a:gd name="T70" fmla="*/ 81 w 374"/>
                <a:gd name="T71" fmla="*/ 149 h 815"/>
                <a:gd name="T72" fmla="*/ 36 w 374"/>
                <a:gd name="T73" fmla="*/ 90 h 815"/>
                <a:gd name="T74" fmla="*/ 45 w 374"/>
                <a:gd name="T75" fmla="*/ 66 h 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74" h="815">
                  <a:moveTo>
                    <a:pt x="24" y="17"/>
                  </a:moveTo>
                  <a:lnTo>
                    <a:pt x="8" y="24"/>
                  </a:lnTo>
                  <a:lnTo>
                    <a:pt x="0" y="7"/>
                  </a:lnTo>
                  <a:lnTo>
                    <a:pt x="17" y="0"/>
                  </a:lnTo>
                  <a:lnTo>
                    <a:pt x="24" y="17"/>
                  </a:lnTo>
                  <a:lnTo>
                    <a:pt x="24" y="17"/>
                  </a:lnTo>
                  <a:close/>
                  <a:moveTo>
                    <a:pt x="374" y="806"/>
                  </a:moveTo>
                  <a:lnTo>
                    <a:pt x="357" y="815"/>
                  </a:lnTo>
                  <a:lnTo>
                    <a:pt x="350" y="799"/>
                  </a:lnTo>
                  <a:lnTo>
                    <a:pt x="367" y="789"/>
                  </a:lnTo>
                  <a:lnTo>
                    <a:pt x="374" y="806"/>
                  </a:lnTo>
                  <a:lnTo>
                    <a:pt x="374" y="806"/>
                  </a:lnTo>
                  <a:close/>
                  <a:moveTo>
                    <a:pt x="343" y="742"/>
                  </a:moveTo>
                  <a:lnTo>
                    <a:pt x="326" y="749"/>
                  </a:lnTo>
                  <a:lnTo>
                    <a:pt x="319" y="732"/>
                  </a:lnTo>
                  <a:lnTo>
                    <a:pt x="336" y="725"/>
                  </a:lnTo>
                  <a:lnTo>
                    <a:pt x="343" y="742"/>
                  </a:lnTo>
                  <a:lnTo>
                    <a:pt x="343" y="742"/>
                  </a:lnTo>
                  <a:close/>
                  <a:moveTo>
                    <a:pt x="315" y="676"/>
                  </a:moveTo>
                  <a:lnTo>
                    <a:pt x="298" y="683"/>
                  </a:lnTo>
                  <a:lnTo>
                    <a:pt x="291" y="666"/>
                  </a:lnTo>
                  <a:lnTo>
                    <a:pt x="308" y="659"/>
                  </a:lnTo>
                  <a:lnTo>
                    <a:pt x="315" y="676"/>
                  </a:lnTo>
                  <a:lnTo>
                    <a:pt x="315" y="676"/>
                  </a:lnTo>
                  <a:close/>
                  <a:moveTo>
                    <a:pt x="286" y="610"/>
                  </a:moveTo>
                  <a:lnTo>
                    <a:pt x="270" y="617"/>
                  </a:lnTo>
                  <a:lnTo>
                    <a:pt x="263" y="600"/>
                  </a:lnTo>
                  <a:lnTo>
                    <a:pt x="279" y="593"/>
                  </a:lnTo>
                  <a:lnTo>
                    <a:pt x="286" y="610"/>
                  </a:lnTo>
                  <a:lnTo>
                    <a:pt x="286" y="610"/>
                  </a:lnTo>
                  <a:close/>
                  <a:moveTo>
                    <a:pt x="256" y="543"/>
                  </a:moveTo>
                  <a:lnTo>
                    <a:pt x="239" y="551"/>
                  </a:lnTo>
                  <a:lnTo>
                    <a:pt x="232" y="534"/>
                  </a:lnTo>
                  <a:lnTo>
                    <a:pt x="248" y="527"/>
                  </a:lnTo>
                  <a:lnTo>
                    <a:pt x="256" y="543"/>
                  </a:lnTo>
                  <a:lnTo>
                    <a:pt x="256" y="543"/>
                  </a:lnTo>
                  <a:close/>
                  <a:moveTo>
                    <a:pt x="227" y="477"/>
                  </a:moveTo>
                  <a:lnTo>
                    <a:pt x="211" y="484"/>
                  </a:lnTo>
                  <a:lnTo>
                    <a:pt x="204" y="468"/>
                  </a:lnTo>
                  <a:lnTo>
                    <a:pt x="220" y="461"/>
                  </a:lnTo>
                  <a:lnTo>
                    <a:pt x="227" y="477"/>
                  </a:lnTo>
                  <a:lnTo>
                    <a:pt x="227" y="477"/>
                  </a:lnTo>
                  <a:close/>
                  <a:moveTo>
                    <a:pt x="199" y="411"/>
                  </a:moveTo>
                  <a:lnTo>
                    <a:pt x="182" y="418"/>
                  </a:lnTo>
                  <a:lnTo>
                    <a:pt x="175" y="402"/>
                  </a:lnTo>
                  <a:lnTo>
                    <a:pt x="192" y="395"/>
                  </a:lnTo>
                  <a:lnTo>
                    <a:pt x="199" y="411"/>
                  </a:lnTo>
                  <a:lnTo>
                    <a:pt x="199" y="411"/>
                  </a:lnTo>
                  <a:close/>
                  <a:moveTo>
                    <a:pt x="168" y="345"/>
                  </a:moveTo>
                  <a:lnTo>
                    <a:pt x="152" y="352"/>
                  </a:lnTo>
                  <a:lnTo>
                    <a:pt x="145" y="336"/>
                  </a:lnTo>
                  <a:lnTo>
                    <a:pt x="161" y="329"/>
                  </a:lnTo>
                  <a:lnTo>
                    <a:pt x="168" y="345"/>
                  </a:lnTo>
                  <a:lnTo>
                    <a:pt x="168" y="345"/>
                  </a:lnTo>
                  <a:close/>
                  <a:moveTo>
                    <a:pt x="140" y="281"/>
                  </a:moveTo>
                  <a:lnTo>
                    <a:pt x="123" y="288"/>
                  </a:lnTo>
                  <a:lnTo>
                    <a:pt x="116" y="272"/>
                  </a:lnTo>
                  <a:lnTo>
                    <a:pt x="133" y="265"/>
                  </a:lnTo>
                  <a:lnTo>
                    <a:pt x="140" y="281"/>
                  </a:lnTo>
                  <a:lnTo>
                    <a:pt x="140" y="281"/>
                  </a:lnTo>
                  <a:close/>
                  <a:moveTo>
                    <a:pt x="111" y="215"/>
                  </a:moveTo>
                  <a:lnTo>
                    <a:pt x="95" y="222"/>
                  </a:lnTo>
                  <a:lnTo>
                    <a:pt x="88" y="206"/>
                  </a:lnTo>
                  <a:lnTo>
                    <a:pt x="104" y="199"/>
                  </a:lnTo>
                  <a:lnTo>
                    <a:pt x="111" y="215"/>
                  </a:lnTo>
                  <a:lnTo>
                    <a:pt x="111" y="215"/>
                  </a:lnTo>
                  <a:close/>
                  <a:moveTo>
                    <a:pt x="81" y="149"/>
                  </a:moveTo>
                  <a:lnTo>
                    <a:pt x="64" y="156"/>
                  </a:lnTo>
                  <a:lnTo>
                    <a:pt x="57" y="140"/>
                  </a:lnTo>
                  <a:lnTo>
                    <a:pt x="74" y="132"/>
                  </a:lnTo>
                  <a:lnTo>
                    <a:pt x="81" y="149"/>
                  </a:lnTo>
                  <a:lnTo>
                    <a:pt x="81" y="149"/>
                  </a:lnTo>
                  <a:close/>
                  <a:moveTo>
                    <a:pt x="52" y="83"/>
                  </a:moveTo>
                  <a:lnTo>
                    <a:pt x="36" y="90"/>
                  </a:lnTo>
                  <a:lnTo>
                    <a:pt x="29" y="73"/>
                  </a:lnTo>
                  <a:lnTo>
                    <a:pt x="45" y="66"/>
                  </a:lnTo>
                  <a:lnTo>
                    <a:pt x="52" y="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28" name="Freeform 544"/>
            <p:cNvSpPr>
              <a:spLocks noEditPoints="1"/>
            </p:cNvSpPr>
            <p:nvPr/>
          </p:nvSpPr>
          <p:spPr bwMode="auto">
            <a:xfrm>
              <a:off x="5435600" y="4562475"/>
              <a:ext cx="1050925" cy="60325"/>
            </a:xfrm>
            <a:custGeom>
              <a:avLst/>
              <a:gdLst>
                <a:gd name="T0" fmla="*/ 19 w 662"/>
                <a:gd name="T1" fmla="*/ 0 h 38"/>
                <a:gd name="T2" fmla="*/ 17 w 662"/>
                <a:gd name="T3" fmla="*/ 17 h 38"/>
                <a:gd name="T4" fmla="*/ 0 w 662"/>
                <a:gd name="T5" fmla="*/ 17 h 38"/>
                <a:gd name="T6" fmla="*/ 0 w 662"/>
                <a:gd name="T7" fmla="*/ 0 h 38"/>
                <a:gd name="T8" fmla="*/ 19 w 662"/>
                <a:gd name="T9" fmla="*/ 0 h 38"/>
                <a:gd name="T10" fmla="*/ 19 w 662"/>
                <a:gd name="T11" fmla="*/ 0 h 38"/>
                <a:gd name="T12" fmla="*/ 662 w 662"/>
                <a:gd name="T13" fmla="*/ 21 h 38"/>
                <a:gd name="T14" fmla="*/ 647 w 662"/>
                <a:gd name="T15" fmla="*/ 21 h 38"/>
                <a:gd name="T16" fmla="*/ 647 w 662"/>
                <a:gd name="T17" fmla="*/ 38 h 38"/>
                <a:gd name="T18" fmla="*/ 659 w 662"/>
                <a:gd name="T19" fmla="*/ 38 h 38"/>
                <a:gd name="T20" fmla="*/ 662 w 662"/>
                <a:gd name="T21" fmla="*/ 21 h 38"/>
                <a:gd name="T22" fmla="*/ 662 w 662"/>
                <a:gd name="T23" fmla="*/ 21 h 38"/>
                <a:gd name="T24" fmla="*/ 593 w 662"/>
                <a:gd name="T25" fmla="*/ 19 h 38"/>
                <a:gd name="T26" fmla="*/ 593 w 662"/>
                <a:gd name="T27" fmla="*/ 36 h 38"/>
                <a:gd name="T28" fmla="*/ 577 w 662"/>
                <a:gd name="T29" fmla="*/ 36 h 38"/>
                <a:gd name="T30" fmla="*/ 577 w 662"/>
                <a:gd name="T31" fmla="*/ 19 h 38"/>
                <a:gd name="T32" fmla="*/ 593 w 662"/>
                <a:gd name="T33" fmla="*/ 19 h 38"/>
                <a:gd name="T34" fmla="*/ 593 w 662"/>
                <a:gd name="T35" fmla="*/ 19 h 38"/>
                <a:gd name="T36" fmla="*/ 522 w 662"/>
                <a:gd name="T37" fmla="*/ 17 h 38"/>
                <a:gd name="T38" fmla="*/ 522 w 662"/>
                <a:gd name="T39" fmla="*/ 33 h 38"/>
                <a:gd name="T40" fmla="*/ 503 w 662"/>
                <a:gd name="T41" fmla="*/ 33 h 38"/>
                <a:gd name="T42" fmla="*/ 503 w 662"/>
                <a:gd name="T43" fmla="*/ 17 h 38"/>
                <a:gd name="T44" fmla="*/ 522 w 662"/>
                <a:gd name="T45" fmla="*/ 17 h 38"/>
                <a:gd name="T46" fmla="*/ 522 w 662"/>
                <a:gd name="T47" fmla="*/ 17 h 38"/>
                <a:gd name="T48" fmla="*/ 449 w 662"/>
                <a:gd name="T49" fmla="*/ 14 h 38"/>
                <a:gd name="T50" fmla="*/ 449 w 662"/>
                <a:gd name="T51" fmla="*/ 31 h 38"/>
                <a:gd name="T52" fmla="*/ 433 w 662"/>
                <a:gd name="T53" fmla="*/ 31 h 38"/>
                <a:gd name="T54" fmla="*/ 433 w 662"/>
                <a:gd name="T55" fmla="*/ 14 h 38"/>
                <a:gd name="T56" fmla="*/ 449 w 662"/>
                <a:gd name="T57" fmla="*/ 14 h 38"/>
                <a:gd name="T58" fmla="*/ 449 w 662"/>
                <a:gd name="T59" fmla="*/ 14 h 38"/>
                <a:gd name="T60" fmla="*/ 378 w 662"/>
                <a:gd name="T61" fmla="*/ 12 h 38"/>
                <a:gd name="T62" fmla="*/ 378 w 662"/>
                <a:gd name="T63" fmla="*/ 29 h 38"/>
                <a:gd name="T64" fmla="*/ 359 w 662"/>
                <a:gd name="T65" fmla="*/ 29 h 38"/>
                <a:gd name="T66" fmla="*/ 359 w 662"/>
                <a:gd name="T67" fmla="*/ 12 h 38"/>
                <a:gd name="T68" fmla="*/ 378 w 662"/>
                <a:gd name="T69" fmla="*/ 12 h 38"/>
                <a:gd name="T70" fmla="*/ 378 w 662"/>
                <a:gd name="T71" fmla="*/ 12 h 38"/>
                <a:gd name="T72" fmla="*/ 307 w 662"/>
                <a:gd name="T73" fmla="*/ 10 h 38"/>
                <a:gd name="T74" fmla="*/ 305 w 662"/>
                <a:gd name="T75" fmla="*/ 26 h 38"/>
                <a:gd name="T76" fmla="*/ 288 w 662"/>
                <a:gd name="T77" fmla="*/ 26 h 38"/>
                <a:gd name="T78" fmla="*/ 288 w 662"/>
                <a:gd name="T79" fmla="*/ 10 h 38"/>
                <a:gd name="T80" fmla="*/ 307 w 662"/>
                <a:gd name="T81" fmla="*/ 10 h 38"/>
                <a:gd name="T82" fmla="*/ 307 w 662"/>
                <a:gd name="T83" fmla="*/ 10 h 38"/>
                <a:gd name="T84" fmla="*/ 234 w 662"/>
                <a:gd name="T85" fmla="*/ 7 h 38"/>
                <a:gd name="T86" fmla="*/ 234 w 662"/>
                <a:gd name="T87" fmla="*/ 24 h 38"/>
                <a:gd name="T88" fmla="*/ 215 w 662"/>
                <a:gd name="T89" fmla="*/ 24 h 38"/>
                <a:gd name="T90" fmla="*/ 215 w 662"/>
                <a:gd name="T91" fmla="*/ 7 h 38"/>
                <a:gd name="T92" fmla="*/ 234 w 662"/>
                <a:gd name="T93" fmla="*/ 7 h 38"/>
                <a:gd name="T94" fmla="*/ 234 w 662"/>
                <a:gd name="T95" fmla="*/ 7 h 38"/>
                <a:gd name="T96" fmla="*/ 163 w 662"/>
                <a:gd name="T97" fmla="*/ 5 h 38"/>
                <a:gd name="T98" fmla="*/ 161 w 662"/>
                <a:gd name="T99" fmla="*/ 21 h 38"/>
                <a:gd name="T100" fmla="*/ 144 w 662"/>
                <a:gd name="T101" fmla="*/ 21 h 38"/>
                <a:gd name="T102" fmla="*/ 144 w 662"/>
                <a:gd name="T103" fmla="*/ 5 h 38"/>
                <a:gd name="T104" fmla="*/ 163 w 662"/>
                <a:gd name="T105" fmla="*/ 5 h 38"/>
                <a:gd name="T106" fmla="*/ 163 w 662"/>
                <a:gd name="T107" fmla="*/ 5 h 38"/>
                <a:gd name="T108" fmla="*/ 90 w 662"/>
                <a:gd name="T109" fmla="*/ 3 h 38"/>
                <a:gd name="T110" fmla="*/ 90 w 662"/>
                <a:gd name="T111" fmla="*/ 19 h 38"/>
                <a:gd name="T112" fmla="*/ 71 w 662"/>
                <a:gd name="T113" fmla="*/ 19 h 38"/>
                <a:gd name="T114" fmla="*/ 73 w 662"/>
                <a:gd name="T115" fmla="*/ 3 h 38"/>
                <a:gd name="T116" fmla="*/ 90 w 662"/>
                <a:gd name="T117" fmla="*/ 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62" h="38">
                  <a:moveTo>
                    <a:pt x="19" y="0"/>
                  </a:moveTo>
                  <a:lnTo>
                    <a:pt x="17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0"/>
                  </a:lnTo>
                  <a:close/>
                  <a:moveTo>
                    <a:pt x="662" y="21"/>
                  </a:moveTo>
                  <a:lnTo>
                    <a:pt x="647" y="21"/>
                  </a:lnTo>
                  <a:lnTo>
                    <a:pt x="647" y="38"/>
                  </a:lnTo>
                  <a:lnTo>
                    <a:pt x="659" y="38"/>
                  </a:lnTo>
                  <a:lnTo>
                    <a:pt x="662" y="21"/>
                  </a:lnTo>
                  <a:lnTo>
                    <a:pt x="662" y="21"/>
                  </a:lnTo>
                  <a:close/>
                  <a:moveTo>
                    <a:pt x="593" y="19"/>
                  </a:moveTo>
                  <a:lnTo>
                    <a:pt x="593" y="36"/>
                  </a:lnTo>
                  <a:lnTo>
                    <a:pt x="577" y="36"/>
                  </a:lnTo>
                  <a:lnTo>
                    <a:pt x="577" y="19"/>
                  </a:lnTo>
                  <a:lnTo>
                    <a:pt x="593" y="19"/>
                  </a:lnTo>
                  <a:lnTo>
                    <a:pt x="593" y="19"/>
                  </a:lnTo>
                  <a:close/>
                  <a:moveTo>
                    <a:pt x="522" y="17"/>
                  </a:moveTo>
                  <a:lnTo>
                    <a:pt x="522" y="33"/>
                  </a:lnTo>
                  <a:lnTo>
                    <a:pt x="503" y="33"/>
                  </a:lnTo>
                  <a:lnTo>
                    <a:pt x="503" y="17"/>
                  </a:lnTo>
                  <a:lnTo>
                    <a:pt x="522" y="17"/>
                  </a:lnTo>
                  <a:lnTo>
                    <a:pt x="522" y="17"/>
                  </a:lnTo>
                  <a:close/>
                  <a:moveTo>
                    <a:pt x="449" y="14"/>
                  </a:moveTo>
                  <a:lnTo>
                    <a:pt x="449" y="31"/>
                  </a:lnTo>
                  <a:lnTo>
                    <a:pt x="433" y="31"/>
                  </a:lnTo>
                  <a:lnTo>
                    <a:pt x="433" y="14"/>
                  </a:lnTo>
                  <a:lnTo>
                    <a:pt x="449" y="14"/>
                  </a:lnTo>
                  <a:lnTo>
                    <a:pt x="449" y="14"/>
                  </a:lnTo>
                  <a:close/>
                  <a:moveTo>
                    <a:pt x="378" y="12"/>
                  </a:moveTo>
                  <a:lnTo>
                    <a:pt x="378" y="29"/>
                  </a:lnTo>
                  <a:lnTo>
                    <a:pt x="359" y="29"/>
                  </a:lnTo>
                  <a:lnTo>
                    <a:pt x="359" y="12"/>
                  </a:lnTo>
                  <a:lnTo>
                    <a:pt x="378" y="12"/>
                  </a:lnTo>
                  <a:lnTo>
                    <a:pt x="378" y="12"/>
                  </a:lnTo>
                  <a:close/>
                  <a:moveTo>
                    <a:pt x="307" y="10"/>
                  </a:moveTo>
                  <a:lnTo>
                    <a:pt x="305" y="26"/>
                  </a:lnTo>
                  <a:lnTo>
                    <a:pt x="288" y="26"/>
                  </a:lnTo>
                  <a:lnTo>
                    <a:pt x="288" y="10"/>
                  </a:lnTo>
                  <a:lnTo>
                    <a:pt x="307" y="10"/>
                  </a:lnTo>
                  <a:lnTo>
                    <a:pt x="307" y="10"/>
                  </a:lnTo>
                  <a:close/>
                  <a:moveTo>
                    <a:pt x="234" y="7"/>
                  </a:moveTo>
                  <a:lnTo>
                    <a:pt x="234" y="24"/>
                  </a:lnTo>
                  <a:lnTo>
                    <a:pt x="215" y="24"/>
                  </a:lnTo>
                  <a:lnTo>
                    <a:pt x="215" y="7"/>
                  </a:lnTo>
                  <a:lnTo>
                    <a:pt x="234" y="7"/>
                  </a:lnTo>
                  <a:lnTo>
                    <a:pt x="234" y="7"/>
                  </a:lnTo>
                  <a:close/>
                  <a:moveTo>
                    <a:pt x="163" y="5"/>
                  </a:moveTo>
                  <a:lnTo>
                    <a:pt x="161" y="21"/>
                  </a:lnTo>
                  <a:lnTo>
                    <a:pt x="144" y="21"/>
                  </a:lnTo>
                  <a:lnTo>
                    <a:pt x="144" y="5"/>
                  </a:lnTo>
                  <a:lnTo>
                    <a:pt x="163" y="5"/>
                  </a:lnTo>
                  <a:lnTo>
                    <a:pt x="163" y="5"/>
                  </a:lnTo>
                  <a:close/>
                  <a:moveTo>
                    <a:pt x="90" y="3"/>
                  </a:moveTo>
                  <a:lnTo>
                    <a:pt x="90" y="19"/>
                  </a:lnTo>
                  <a:lnTo>
                    <a:pt x="71" y="19"/>
                  </a:lnTo>
                  <a:lnTo>
                    <a:pt x="73" y="3"/>
                  </a:lnTo>
                  <a:lnTo>
                    <a:pt x="9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29" name="Freeform 545"/>
            <p:cNvSpPr>
              <a:spLocks noEditPoints="1"/>
            </p:cNvSpPr>
            <p:nvPr/>
          </p:nvSpPr>
          <p:spPr bwMode="auto">
            <a:xfrm>
              <a:off x="6351588" y="4592638"/>
              <a:ext cx="1049338" cy="60325"/>
            </a:xfrm>
            <a:custGeom>
              <a:avLst/>
              <a:gdLst>
                <a:gd name="T0" fmla="*/ 18 w 661"/>
                <a:gd name="T1" fmla="*/ 0 h 38"/>
                <a:gd name="T2" fmla="*/ 18 w 661"/>
                <a:gd name="T3" fmla="*/ 17 h 38"/>
                <a:gd name="T4" fmla="*/ 0 w 661"/>
                <a:gd name="T5" fmla="*/ 17 h 38"/>
                <a:gd name="T6" fmla="*/ 0 w 661"/>
                <a:gd name="T7" fmla="*/ 0 h 38"/>
                <a:gd name="T8" fmla="*/ 18 w 661"/>
                <a:gd name="T9" fmla="*/ 0 h 38"/>
                <a:gd name="T10" fmla="*/ 18 w 661"/>
                <a:gd name="T11" fmla="*/ 0 h 38"/>
                <a:gd name="T12" fmla="*/ 661 w 661"/>
                <a:gd name="T13" fmla="*/ 21 h 38"/>
                <a:gd name="T14" fmla="*/ 647 w 661"/>
                <a:gd name="T15" fmla="*/ 21 h 38"/>
                <a:gd name="T16" fmla="*/ 647 w 661"/>
                <a:gd name="T17" fmla="*/ 38 h 38"/>
                <a:gd name="T18" fmla="*/ 661 w 661"/>
                <a:gd name="T19" fmla="*/ 38 h 38"/>
                <a:gd name="T20" fmla="*/ 661 w 661"/>
                <a:gd name="T21" fmla="*/ 21 h 38"/>
                <a:gd name="T22" fmla="*/ 661 w 661"/>
                <a:gd name="T23" fmla="*/ 21 h 38"/>
                <a:gd name="T24" fmla="*/ 595 w 661"/>
                <a:gd name="T25" fmla="*/ 19 h 38"/>
                <a:gd name="T26" fmla="*/ 592 w 661"/>
                <a:gd name="T27" fmla="*/ 36 h 38"/>
                <a:gd name="T28" fmla="*/ 576 w 661"/>
                <a:gd name="T29" fmla="*/ 36 h 38"/>
                <a:gd name="T30" fmla="*/ 576 w 661"/>
                <a:gd name="T31" fmla="*/ 19 h 38"/>
                <a:gd name="T32" fmla="*/ 595 w 661"/>
                <a:gd name="T33" fmla="*/ 19 h 38"/>
                <a:gd name="T34" fmla="*/ 595 w 661"/>
                <a:gd name="T35" fmla="*/ 19 h 38"/>
                <a:gd name="T36" fmla="*/ 522 w 661"/>
                <a:gd name="T37" fmla="*/ 17 h 38"/>
                <a:gd name="T38" fmla="*/ 522 w 661"/>
                <a:gd name="T39" fmla="*/ 33 h 38"/>
                <a:gd name="T40" fmla="*/ 503 w 661"/>
                <a:gd name="T41" fmla="*/ 33 h 38"/>
                <a:gd name="T42" fmla="*/ 505 w 661"/>
                <a:gd name="T43" fmla="*/ 17 h 38"/>
                <a:gd name="T44" fmla="*/ 522 w 661"/>
                <a:gd name="T45" fmla="*/ 17 h 38"/>
                <a:gd name="T46" fmla="*/ 522 w 661"/>
                <a:gd name="T47" fmla="*/ 17 h 38"/>
                <a:gd name="T48" fmla="*/ 451 w 661"/>
                <a:gd name="T49" fmla="*/ 14 h 38"/>
                <a:gd name="T50" fmla="*/ 448 w 661"/>
                <a:gd name="T51" fmla="*/ 31 h 38"/>
                <a:gd name="T52" fmla="*/ 432 w 661"/>
                <a:gd name="T53" fmla="*/ 31 h 38"/>
                <a:gd name="T54" fmla="*/ 432 w 661"/>
                <a:gd name="T55" fmla="*/ 14 h 38"/>
                <a:gd name="T56" fmla="*/ 451 w 661"/>
                <a:gd name="T57" fmla="*/ 14 h 38"/>
                <a:gd name="T58" fmla="*/ 451 w 661"/>
                <a:gd name="T59" fmla="*/ 14 h 38"/>
                <a:gd name="T60" fmla="*/ 377 w 661"/>
                <a:gd name="T61" fmla="*/ 12 h 38"/>
                <a:gd name="T62" fmla="*/ 377 w 661"/>
                <a:gd name="T63" fmla="*/ 28 h 38"/>
                <a:gd name="T64" fmla="*/ 359 w 661"/>
                <a:gd name="T65" fmla="*/ 28 h 38"/>
                <a:gd name="T66" fmla="*/ 361 w 661"/>
                <a:gd name="T67" fmla="*/ 12 h 38"/>
                <a:gd name="T68" fmla="*/ 377 w 661"/>
                <a:gd name="T69" fmla="*/ 12 h 38"/>
                <a:gd name="T70" fmla="*/ 377 w 661"/>
                <a:gd name="T71" fmla="*/ 12 h 38"/>
                <a:gd name="T72" fmla="*/ 307 w 661"/>
                <a:gd name="T73" fmla="*/ 10 h 38"/>
                <a:gd name="T74" fmla="*/ 307 w 661"/>
                <a:gd name="T75" fmla="*/ 26 h 38"/>
                <a:gd name="T76" fmla="*/ 288 w 661"/>
                <a:gd name="T77" fmla="*/ 26 h 38"/>
                <a:gd name="T78" fmla="*/ 288 w 661"/>
                <a:gd name="T79" fmla="*/ 10 h 38"/>
                <a:gd name="T80" fmla="*/ 307 w 661"/>
                <a:gd name="T81" fmla="*/ 10 h 38"/>
                <a:gd name="T82" fmla="*/ 307 w 661"/>
                <a:gd name="T83" fmla="*/ 10 h 38"/>
                <a:gd name="T84" fmla="*/ 233 w 661"/>
                <a:gd name="T85" fmla="*/ 7 h 38"/>
                <a:gd name="T86" fmla="*/ 233 w 661"/>
                <a:gd name="T87" fmla="*/ 24 h 38"/>
                <a:gd name="T88" fmla="*/ 215 w 661"/>
                <a:gd name="T89" fmla="*/ 24 h 38"/>
                <a:gd name="T90" fmla="*/ 217 w 661"/>
                <a:gd name="T91" fmla="*/ 7 h 38"/>
                <a:gd name="T92" fmla="*/ 233 w 661"/>
                <a:gd name="T93" fmla="*/ 7 h 38"/>
                <a:gd name="T94" fmla="*/ 233 w 661"/>
                <a:gd name="T95" fmla="*/ 7 h 38"/>
                <a:gd name="T96" fmla="*/ 163 w 661"/>
                <a:gd name="T97" fmla="*/ 5 h 38"/>
                <a:gd name="T98" fmla="*/ 163 w 661"/>
                <a:gd name="T99" fmla="*/ 21 h 38"/>
                <a:gd name="T100" fmla="*/ 144 w 661"/>
                <a:gd name="T101" fmla="*/ 21 h 38"/>
                <a:gd name="T102" fmla="*/ 144 w 661"/>
                <a:gd name="T103" fmla="*/ 5 h 38"/>
                <a:gd name="T104" fmla="*/ 163 w 661"/>
                <a:gd name="T105" fmla="*/ 5 h 38"/>
                <a:gd name="T106" fmla="*/ 163 w 661"/>
                <a:gd name="T107" fmla="*/ 5 h 38"/>
                <a:gd name="T108" fmla="*/ 89 w 661"/>
                <a:gd name="T109" fmla="*/ 2 h 38"/>
                <a:gd name="T110" fmla="*/ 89 w 661"/>
                <a:gd name="T111" fmla="*/ 19 h 38"/>
                <a:gd name="T112" fmla="*/ 73 w 661"/>
                <a:gd name="T113" fmla="*/ 19 h 38"/>
                <a:gd name="T114" fmla="*/ 73 w 661"/>
                <a:gd name="T115" fmla="*/ 2 h 38"/>
                <a:gd name="T116" fmla="*/ 89 w 661"/>
                <a:gd name="T117" fmla="*/ 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61" h="38">
                  <a:moveTo>
                    <a:pt x="18" y="0"/>
                  </a:moveTo>
                  <a:lnTo>
                    <a:pt x="18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0"/>
                  </a:lnTo>
                  <a:close/>
                  <a:moveTo>
                    <a:pt x="661" y="21"/>
                  </a:moveTo>
                  <a:lnTo>
                    <a:pt x="647" y="21"/>
                  </a:lnTo>
                  <a:lnTo>
                    <a:pt x="647" y="38"/>
                  </a:lnTo>
                  <a:lnTo>
                    <a:pt x="661" y="38"/>
                  </a:lnTo>
                  <a:lnTo>
                    <a:pt x="661" y="21"/>
                  </a:lnTo>
                  <a:lnTo>
                    <a:pt x="661" y="21"/>
                  </a:lnTo>
                  <a:close/>
                  <a:moveTo>
                    <a:pt x="595" y="19"/>
                  </a:moveTo>
                  <a:lnTo>
                    <a:pt x="592" y="36"/>
                  </a:lnTo>
                  <a:lnTo>
                    <a:pt x="576" y="36"/>
                  </a:lnTo>
                  <a:lnTo>
                    <a:pt x="576" y="19"/>
                  </a:lnTo>
                  <a:lnTo>
                    <a:pt x="595" y="19"/>
                  </a:lnTo>
                  <a:lnTo>
                    <a:pt x="595" y="19"/>
                  </a:lnTo>
                  <a:close/>
                  <a:moveTo>
                    <a:pt x="522" y="17"/>
                  </a:moveTo>
                  <a:lnTo>
                    <a:pt x="522" y="33"/>
                  </a:lnTo>
                  <a:lnTo>
                    <a:pt x="503" y="33"/>
                  </a:lnTo>
                  <a:lnTo>
                    <a:pt x="505" y="17"/>
                  </a:lnTo>
                  <a:lnTo>
                    <a:pt x="522" y="17"/>
                  </a:lnTo>
                  <a:lnTo>
                    <a:pt x="522" y="17"/>
                  </a:lnTo>
                  <a:close/>
                  <a:moveTo>
                    <a:pt x="451" y="14"/>
                  </a:moveTo>
                  <a:lnTo>
                    <a:pt x="448" y="31"/>
                  </a:lnTo>
                  <a:lnTo>
                    <a:pt x="432" y="31"/>
                  </a:lnTo>
                  <a:lnTo>
                    <a:pt x="432" y="14"/>
                  </a:lnTo>
                  <a:lnTo>
                    <a:pt x="451" y="14"/>
                  </a:lnTo>
                  <a:lnTo>
                    <a:pt x="451" y="14"/>
                  </a:lnTo>
                  <a:close/>
                  <a:moveTo>
                    <a:pt x="377" y="12"/>
                  </a:moveTo>
                  <a:lnTo>
                    <a:pt x="377" y="28"/>
                  </a:lnTo>
                  <a:lnTo>
                    <a:pt x="359" y="28"/>
                  </a:lnTo>
                  <a:lnTo>
                    <a:pt x="361" y="12"/>
                  </a:lnTo>
                  <a:lnTo>
                    <a:pt x="377" y="12"/>
                  </a:lnTo>
                  <a:lnTo>
                    <a:pt x="377" y="12"/>
                  </a:lnTo>
                  <a:close/>
                  <a:moveTo>
                    <a:pt x="307" y="10"/>
                  </a:moveTo>
                  <a:lnTo>
                    <a:pt x="307" y="26"/>
                  </a:lnTo>
                  <a:lnTo>
                    <a:pt x="288" y="26"/>
                  </a:lnTo>
                  <a:lnTo>
                    <a:pt x="288" y="10"/>
                  </a:lnTo>
                  <a:lnTo>
                    <a:pt x="307" y="10"/>
                  </a:lnTo>
                  <a:lnTo>
                    <a:pt x="307" y="10"/>
                  </a:lnTo>
                  <a:close/>
                  <a:moveTo>
                    <a:pt x="233" y="7"/>
                  </a:moveTo>
                  <a:lnTo>
                    <a:pt x="233" y="24"/>
                  </a:lnTo>
                  <a:lnTo>
                    <a:pt x="215" y="24"/>
                  </a:lnTo>
                  <a:lnTo>
                    <a:pt x="217" y="7"/>
                  </a:lnTo>
                  <a:lnTo>
                    <a:pt x="233" y="7"/>
                  </a:lnTo>
                  <a:lnTo>
                    <a:pt x="233" y="7"/>
                  </a:lnTo>
                  <a:close/>
                  <a:moveTo>
                    <a:pt x="163" y="5"/>
                  </a:moveTo>
                  <a:lnTo>
                    <a:pt x="163" y="21"/>
                  </a:lnTo>
                  <a:lnTo>
                    <a:pt x="144" y="21"/>
                  </a:lnTo>
                  <a:lnTo>
                    <a:pt x="144" y="5"/>
                  </a:lnTo>
                  <a:lnTo>
                    <a:pt x="163" y="5"/>
                  </a:lnTo>
                  <a:lnTo>
                    <a:pt x="163" y="5"/>
                  </a:lnTo>
                  <a:close/>
                  <a:moveTo>
                    <a:pt x="89" y="2"/>
                  </a:moveTo>
                  <a:lnTo>
                    <a:pt x="89" y="19"/>
                  </a:lnTo>
                  <a:lnTo>
                    <a:pt x="73" y="19"/>
                  </a:lnTo>
                  <a:lnTo>
                    <a:pt x="73" y="2"/>
                  </a:lnTo>
                  <a:lnTo>
                    <a:pt x="89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30" name="Freeform 546"/>
            <p:cNvSpPr>
              <a:spLocks noEditPoints="1"/>
            </p:cNvSpPr>
            <p:nvPr/>
          </p:nvSpPr>
          <p:spPr bwMode="auto">
            <a:xfrm>
              <a:off x="2428875" y="3249613"/>
              <a:ext cx="1398588" cy="98425"/>
            </a:xfrm>
            <a:custGeom>
              <a:avLst/>
              <a:gdLst>
                <a:gd name="T0" fmla="*/ 19 w 881"/>
                <a:gd name="T1" fmla="*/ 59 h 62"/>
                <a:gd name="T2" fmla="*/ 0 w 881"/>
                <a:gd name="T3" fmla="*/ 43 h 62"/>
                <a:gd name="T4" fmla="*/ 17 w 881"/>
                <a:gd name="T5" fmla="*/ 43 h 62"/>
                <a:gd name="T6" fmla="*/ 881 w 881"/>
                <a:gd name="T7" fmla="*/ 19 h 62"/>
                <a:gd name="T8" fmla="*/ 862 w 881"/>
                <a:gd name="T9" fmla="*/ 3 h 62"/>
                <a:gd name="T10" fmla="*/ 881 w 881"/>
                <a:gd name="T11" fmla="*/ 0 h 62"/>
                <a:gd name="T12" fmla="*/ 810 w 881"/>
                <a:gd name="T13" fmla="*/ 22 h 62"/>
                <a:gd name="T14" fmla="*/ 791 w 881"/>
                <a:gd name="T15" fmla="*/ 5 h 62"/>
                <a:gd name="T16" fmla="*/ 808 w 881"/>
                <a:gd name="T17" fmla="*/ 5 h 62"/>
                <a:gd name="T18" fmla="*/ 737 w 881"/>
                <a:gd name="T19" fmla="*/ 26 h 62"/>
                <a:gd name="T20" fmla="*/ 718 w 881"/>
                <a:gd name="T21" fmla="*/ 10 h 62"/>
                <a:gd name="T22" fmla="*/ 737 w 881"/>
                <a:gd name="T23" fmla="*/ 8 h 62"/>
                <a:gd name="T24" fmla="*/ 666 w 881"/>
                <a:gd name="T25" fmla="*/ 29 h 62"/>
                <a:gd name="T26" fmla="*/ 647 w 881"/>
                <a:gd name="T27" fmla="*/ 12 h 62"/>
                <a:gd name="T28" fmla="*/ 664 w 881"/>
                <a:gd name="T29" fmla="*/ 12 h 62"/>
                <a:gd name="T30" fmla="*/ 593 w 881"/>
                <a:gd name="T31" fmla="*/ 33 h 62"/>
                <a:gd name="T32" fmla="*/ 574 w 881"/>
                <a:gd name="T33" fmla="*/ 17 h 62"/>
                <a:gd name="T34" fmla="*/ 593 w 881"/>
                <a:gd name="T35" fmla="*/ 15 h 62"/>
                <a:gd name="T36" fmla="*/ 522 w 881"/>
                <a:gd name="T37" fmla="*/ 36 h 62"/>
                <a:gd name="T38" fmla="*/ 503 w 881"/>
                <a:gd name="T39" fmla="*/ 19 h 62"/>
                <a:gd name="T40" fmla="*/ 522 w 881"/>
                <a:gd name="T41" fmla="*/ 19 h 62"/>
                <a:gd name="T42" fmla="*/ 449 w 881"/>
                <a:gd name="T43" fmla="*/ 41 h 62"/>
                <a:gd name="T44" fmla="*/ 430 w 881"/>
                <a:gd name="T45" fmla="*/ 24 h 62"/>
                <a:gd name="T46" fmla="*/ 449 w 881"/>
                <a:gd name="T47" fmla="*/ 22 h 62"/>
                <a:gd name="T48" fmla="*/ 378 w 881"/>
                <a:gd name="T49" fmla="*/ 43 h 62"/>
                <a:gd name="T50" fmla="*/ 359 w 881"/>
                <a:gd name="T51" fmla="*/ 26 h 62"/>
                <a:gd name="T52" fmla="*/ 378 w 881"/>
                <a:gd name="T53" fmla="*/ 26 h 62"/>
                <a:gd name="T54" fmla="*/ 307 w 881"/>
                <a:gd name="T55" fmla="*/ 48 h 62"/>
                <a:gd name="T56" fmla="*/ 288 w 881"/>
                <a:gd name="T57" fmla="*/ 29 h 62"/>
                <a:gd name="T58" fmla="*/ 305 w 881"/>
                <a:gd name="T59" fmla="*/ 29 h 62"/>
                <a:gd name="T60" fmla="*/ 234 w 881"/>
                <a:gd name="T61" fmla="*/ 50 h 62"/>
                <a:gd name="T62" fmla="*/ 215 w 881"/>
                <a:gd name="T63" fmla="*/ 33 h 62"/>
                <a:gd name="T64" fmla="*/ 234 w 881"/>
                <a:gd name="T65" fmla="*/ 33 h 62"/>
                <a:gd name="T66" fmla="*/ 163 w 881"/>
                <a:gd name="T67" fmla="*/ 55 h 62"/>
                <a:gd name="T68" fmla="*/ 144 w 881"/>
                <a:gd name="T69" fmla="*/ 36 h 62"/>
                <a:gd name="T70" fmla="*/ 161 w 881"/>
                <a:gd name="T71" fmla="*/ 36 h 62"/>
                <a:gd name="T72" fmla="*/ 90 w 881"/>
                <a:gd name="T73" fmla="*/ 57 h 62"/>
                <a:gd name="T74" fmla="*/ 71 w 881"/>
                <a:gd name="T75" fmla="*/ 4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81" h="62">
                  <a:moveTo>
                    <a:pt x="17" y="43"/>
                  </a:moveTo>
                  <a:lnTo>
                    <a:pt x="19" y="59"/>
                  </a:lnTo>
                  <a:lnTo>
                    <a:pt x="0" y="62"/>
                  </a:lnTo>
                  <a:lnTo>
                    <a:pt x="0" y="43"/>
                  </a:lnTo>
                  <a:lnTo>
                    <a:pt x="17" y="43"/>
                  </a:lnTo>
                  <a:lnTo>
                    <a:pt x="17" y="43"/>
                  </a:lnTo>
                  <a:close/>
                  <a:moveTo>
                    <a:pt x="881" y="0"/>
                  </a:moveTo>
                  <a:lnTo>
                    <a:pt x="881" y="19"/>
                  </a:lnTo>
                  <a:lnTo>
                    <a:pt x="862" y="19"/>
                  </a:lnTo>
                  <a:lnTo>
                    <a:pt x="862" y="3"/>
                  </a:lnTo>
                  <a:lnTo>
                    <a:pt x="881" y="0"/>
                  </a:lnTo>
                  <a:lnTo>
                    <a:pt x="881" y="0"/>
                  </a:lnTo>
                  <a:close/>
                  <a:moveTo>
                    <a:pt x="808" y="5"/>
                  </a:moveTo>
                  <a:lnTo>
                    <a:pt x="810" y="22"/>
                  </a:lnTo>
                  <a:lnTo>
                    <a:pt x="791" y="24"/>
                  </a:lnTo>
                  <a:lnTo>
                    <a:pt x="791" y="5"/>
                  </a:lnTo>
                  <a:lnTo>
                    <a:pt x="808" y="5"/>
                  </a:lnTo>
                  <a:lnTo>
                    <a:pt x="808" y="5"/>
                  </a:lnTo>
                  <a:close/>
                  <a:moveTo>
                    <a:pt x="737" y="8"/>
                  </a:moveTo>
                  <a:lnTo>
                    <a:pt x="737" y="26"/>
                  </a:lnTo>
                  <a:lnTo>
                    <a:pt x="720" y="26"/>
                  </a:lnTo>
                  <a:lnTo>
                    <a:pt x="718" y="10"/>
                  </a:lnTo>
                  <a:lnTo>
                    <a:pt x="737" y="8"/>
                  </a:lnTo>
                  <a:lnTo>
                    <a:pt x="737" y="8"/>
                  </a:lnTo>
                  <a:close/>
                  <a:moveTo>
                    <a:pt x="664" y="12"/>
                  </a:moveTo>
                  <a:lnTo>
                    <a:pt x="666" y="29"/>
                  </a:lnTo>
                  <a:lnTo>
                    <a:pt x="647" y="31"/>
                  </a:lnTo>
                  <a:lnTo>
                    <a:pt x="647" y="12"/>
                  </a:lnTo>
                  <a:lnTo>
                    <a:pt x="664" y="12"/>
                  </a:lnTo>
                  <a:lnTo>
                    <a:pt x="664" y="12"/>
                  </a:lnTo>
                  <a:close/>
                  <a:moveTo>
                    <a:pt x="593" y="15"/>
                  </a:moveTo>
                  <a:lnTo>
                    <a:pt x="593" y="33"/>
                  </a:lnTo>
                  <a:lnTo>
                    <a:pt x="576" y="33"/>
                  </a:lnTo>
                  <a:lnTo>
                    <a:pt x="574" y="17"/>
                  </a:lnTo>
                  <a:lnTo>
                    <a:pt x="593" y="15"/>
                  </a:lnTo>
                  <a:lnTo>
                    <a:pt x="593" y="15"/>
                  </a:lnTo>
                  <a:close/>
                  <a:moveTo>
                    <a:pt x="522" y="19"/>
                  </a:moveTo>
                  <a:lnTo>
                    <a:pt x="522" y="36"/>
                  </a:lnTo>
                  <a:lnTo>
                    <a:pt x="503" y="38"/>
                  </a:lnTo>
                  <a:lnTo>
                    <a:pt x="503" y="19"/>
                  </a:lnTo>
                  <a:lnTo>
                    <a:pt x="522" y="19"/>
                  </a:lnTo>
                  <a:lnTo>
                    <a:pt x="522" y="19"/>
                  </a:lnTo>
                  <a:close/>
                  <a:moveTo>
                    <a:pt x="449" y="22"/>
                  </a:moveTo>
                  <a:lnTo>
                    <a:pt x="449" y="41"/>
                  </a:lnTo>
                  <a:lnTo>
                    <a:pt x="432" y="41"/>
                  </a:lnTo>
                  <a:lnTo>
                    <a:pt x="430" y="24"/>
                  </a:lnTo>
                  <a:lnTo>
                    <a:pt x="449" y="22"/>
                  </a:lnTo>
                  <a:lnTo>
                    <a:pt x="449" y="22"/>
                  </a:lnTo>
                  <a:close/>
                  <a:moveTo>
                    <a:pt x="378" y="26"/>
                  </a:moveTo>
                  <a:lnTo>
                    <a:pt x="378" y="43"/>
                  </a:lnTo>
                  <a:lnTo>
                    <a:pt x="359" y="45"/>
                  </a:lnTo>
                  <a:lnTo>
                    <a:pt x="359" y="26"/>
                  </a:lnTo>
                  <a:lnTo>
                    <a:pt x="378" y="26"/>
                  </a:lnTo>
                  <a:lnTo>
                    <a:pt x="378" y="26"/>
                  </a:lnTo>
                  <a:close/>
                  <a:moveTo>
                    <a:pt x="305" y="29"/>
                  </a:moveTo>
                  <a:lnTo>
                    <a:pt x="307" y="48"/>
                  </a:lnTo>
                  <a:lnTo>
                    <a:pt x="288" y="48"/>
                  </a:lnTo>
                  <a:lnTo>
                    <a:pt x="288" y="29"/>
                  </a:lnTo>
                  <a:lnTo>
                    <a:pt x="305" y="29"/>
                  </a:lnTo>
                  <a:lnTo>
                    <a:pt x="305" y="29"/>
                  </a:lnTo>
                  <a:close/>
                  <a:moveTo>
                    <a:pt x="234" y="33"/>
                  </a:moveTo>
                  <a:lnTo>
                    <a:pt x="234" y="50"/>
                  </a:lnTo>
                  <a:lnTo>
                    <a:pt x="215" y="50"/>
                  </a:lnTo>
                  <a:lnTo>
                    <a:pt x="215" y="33"/>
                  </a:lnTo>
                  <a:lnTo>
                    <a:pt x="234" y="33"/>
                  </a:lnTo>
                  <a:lnTo>
                    <a:pt x="234" y="33"/>
                  </a:lnTo>
                  <a:close/>
                  <a:moveTo>
                    <a:pt x="161" y="36"/>
                  </a:moveTo>
                  <a:lnTo>
                    <a:pt x="163" y="55"/>
                  </a:lnTo>
                  <a:lnTo>
                    <a:pt x="144" y="55"/>
                  </a:lnTo>
                  <a:lnTo>
                    <a:pt x="144" y="36"/>
                  </a:lnTo>
                  <a:lnTo>
                    <a:pt x="161" y="36"/>
                  </a:lnTo>
                  <a:lnTo>
                    <a:pt x="161" y="36"/>
                  </a:lnTo>
                  <a:close/>
                  <a:moveTo>
                    <a:pt x="90" y="38"/>
                  </a:moveTo>
                  <a:lnTo>
                    <a:pt x="90" y="57"/>
                  </a:lnTo>
                  <a:lnTo>
                    <a:pt x="73" y="57"/>
                  </a:lnTo>
                  <a:lnTo>
                    <a:pt x="71" y="41"/>
                  </a:lnTo>
                  <a:lnTo>
                    <a:pt x="90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31" name="Freeform 547"/>
            <p:cNvSpPr>
              <a:spLocks noEditPoints="1"/>
            </p:cNvSpPr>
            <p:nvPr/>
          </p:nvSpPr>
          <p:spPr bwMode="auto">
            <a:xfrm>
              <a:off x="3227388" y="3213100"/>
              <a:ext cx="1398588" cy="96838"/>
            </a:xfrm>
            <a:custGeom>
              <a:avLst/>
              <a:gdLst>
                <a:gd name="T0" fmla="*/ 19 w 881"/>
                <a:gd name="T1" fmla="*/ 59 h 61"/>
                <a:gd name="T2" fmla="*/ 0 w 881"/>
                <a:gd name="T3" fmla="*/ 42 h 61"/>
                <a:gd name="T4" fmla="*/ 19 w 881"/>
                <a:gd name="T5" fmla="*/ 42 h 61"/>
                <a:gd name="T6" fmla="*/ 881 w 881"/>
                <a:gd name="T7" fmla="*/ 19 h 61"/>
                <a:gd name="T8" fmla="*/ 862 w 881"/>
                <a:gd name="T9" fmla="*/ 2 h 61"/>
                <a:gd name="T10" fmla="*/ 881 w 881"/>
                <a:gd name="T11" fmla="*/ 0 h 61"/>
                <a:gd name="T12" fmla="*/ 810 w 881"/>
                <a:gd name="T13" fmla="*/ 21 h 61"/>
                <a:gd name="T14" fmla="*/ 791 w 881"/>
                <a:gd name="T15" fmla="*/ 5 h 61"/>
                <a:gd name="T16" fmla="*/ 808 w 881"/>
                <a:gd name="T17" fmla="*/ 5 h 61"/>
                <a:gd name="T18" fmla="*/ 737 w 881"/>
                <a:gd name="T19" fmla="*/ 26 h 61"/>
                <a:gd name="T20" fmla="*/ 718 w 881"/>
                <a:gd name="T21" fmla="*/ 9 h 61"/>
                <a:gd name="T22" fmla="*/ 737 w 881"/>
                <a:gd name="T23" fmla="*/ 7 h 61"/>
                <a:gd name="T24" fmla="*/ 666 w 881"/>
                <a:gd name="T25" fmla="*/ 28 h 61"/>
                <a:gd name="T26" fmla="*/ 647 w 881"/>
                <a:gd name="T27" fmla="*/ 12 h 61"/>
                <a:gd name="T28" fmla="*/ 664 w 881"/>
                <a:gd name="T29" fmla="*/ 12 h 61"/>
                <a:gd name="T30" fmla="*/ 593 w 881"/>
                <a:gd name="T31" fmla="*/ 33 h 61"/>
                <a:gd name="T32" fmla="*/ 574 w 881"/>
                <a:gd name="T33" fmla="*/ 14 h 61"/>
                <a:gd name="T34" fmla="*/ 593 w 881"/>
                <a:gd name="T35" fmla="*/ 14 h 61"/>
                <a:gd name="T36" fmla="*/ 522 w 881"/>
                <a:gd name="T37" fmla="*/ 35 h 61"/>
                <a:gd name="T38" fmla="*/ 503 w 881"/>
                <a:gd name="T39" fmla="*/ 19 h 61"/>
                <a:gd name="T40" fmla="*/ 522 w 881"/>
                <a:gd name="T41" fmla="*/ 19 h 61"/>
                <a:gd name="T42" fmla="*/ 451 w 881"/>
                <a:gd name="T43" fmla="*/ 40 h 61"/>
                <a:gd name="T44" fmla="*/ 432 w 881"/>
                <a:gd name="T45" fmla="*/ 21 h 61"/>
                <a:gd name="T46" fmla="*/ 449 w 881"/>
                <a:gd name="T47" fmla="*/ 21 h 61"/>
                <a:gd name="T48" fmla="*/ 378 w 881"/>
                <a:gd name="T49" fmla="*/ 42 h 61"/>
                <a:gd name="T50" fmla="*/ 359 w 881"/>
                <a:gd name="T51" fmla="*/ 26 h 61"/>
                <a:gd name="T52" fmla="*/ 378 w 881"/>
                <a:gd name="T53" fmla="*/ 23 h 61"/>
                <a:gd name="T54" fmla="*/ 307 w 881"/>
                <a:gd name="T55" fmla="*/ 45 h 61"/>
                <a:gd name="T56" fmla="*/ 288 w 881"/>
                <a:gd name="T57" fmla="*/ 28 h 61"/>
                <a:gd name="T58" fmla="*/ 305 w 881"/>
                <a:gd name="T59" fmla="*/ 28 h 61"/>
                <a:gd name="T60" fmla="*/ 234 w 881"/>
                <a:gd name="T61" fmla="*/ 49 h 61"/>
                <a:gd name="T62" fmla="*/ 215 w 881"/>
                <a:gd name="T63" fmla="*/ 33 h 61"/>
                <a:gd name="T64" fmla="*/ 234 w 881"/>
                <a:gd name="T65" fmla="*/ 31 h 61"/>
                <a:gd name="T66" fmla="*/ 163 w 881"/>
                <a:gd name="T67" fmla="*/ 52 h 61"/>
                <a:gd name="T68" fmla="*/ 144 w 881"/>
                <a:gd name="T69" fmla="*/ 35 h 61"/>
                <a:gd name="T70" fmla="*/ 161 w 881"/>
                <a:gd name="T71" fmla="*/ 35 h 61"/>
                <a:gd name="T72" fmla="*/ 90 w 881"/>
                <a:gd name="T73" fmla="*/ 56 h 61"/>
                <a:gd name="T74" fmla="*/ 71 w 881"/>
                <a:gd name="T75" fmla="*/ 4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81" h="61">
                  <a:moveTo>
                    <a:pt x="19" y="42"/>
                  </a:moveTo>
                  <a:lnTo>
                    <a:pt x="19" y="59"/>
                  </a:lnTo>
                  <a:lnTo>
                    <a:pt x="0" y="61"/>
                  </a:lnTo>
                  <a:lnTo>
                    <a:pt x="0" y="42"/>
                  </a:lnTo>
                  <a:lnTo>
                    <a:pt x="19" y="42"/>
                  </a:lnTo>
                  <a:lnTo>
                    <a:pt x="19" y="42"/>
                  </a:lnTo>
                  <a:close/>
                  <a:moveTo>
                    <a:pt x="881" y="0"/>
                  </a:moveTo>
                  <a:lnTo>
                    <a:pt x="881" y="19"/>
                  </a:lnTo>
                  <a:lnTo>
                    <a:pt x="865" y="19"/>
                  </a:lnTo>
                  <a:lnTo>
                    <a:pt x="862" y="2"/>
                  </a:lnTo>
                  <a:lnTo>
                    <a:pt x="881" y="0"/>
                  </a:lnTo>
                  <a:lnTo>
                    <a:pt x="881" y="0"/>
                  </a:lnTo>
                  <a:close/>
                  <a:moveTo>
                    <a:pt x="808" y="5"/>
                  </a:moveTo>
                  <a:lnTo>
                    <a:pt x="810" y="21"/>
                  </a:lnTo>
                  <a:lnTo>
                    <a:pt x="791" y="23"/>
                  </a:lnTo>
                  <a:lnTo>
                    <a:pt x="791" y="5"/>
                  </a:lnTo>
                  <a:lnTo>
                    <a:pt x="808" y="5"/>
                  </a:lnTo>
                  <a:lnTo>
                    <a:pt x="808" y="5"/>
                  </a:lnTo>
                  <a:close/>
                  <a:moveTo>
                    <a:pt x="737" y="7"/>
                  </a:moveTo>
                  <a:lnTo>
                    <a:pt x="737" y="26"/>
                  </a:lnTo>
                  <a:lnTo>
                    <a:pt x="720" y="26"/>
                  </a:lnTo>
                  <a:lnTo>
                    <a:pt x="718" y="9"/>
                  </a:lnTo>
                  <a:lnTo>
                    <a:pt x="737" y="7"/>
                  </a:lnTo>
                  <a:lnTo>
                    <a:pt x="737" y="7"/>
                  </a:lnTo>
                  <a:close/>
                  <a:moveTo>
                    <a:pt x="664" y="12"/>
                  </a:moveTo>
                  <a:lnTo>
                    <a:pt x="666" y="28"/>
                  </a:lnTo>
                  <a:lnTo>
                    <a:pt x="647" y="31"/>
                  </a:lnTo>
                  <a:lnTo>
                    <a:pt x="647" y="12"/>
                  </a:lnTo>
                  <a:lnTo>
                    <a:pt x="664" y="12"/>
                  </a:lnTo>
                  <a:lnTo>
                    <a:pt x="664" y="12"/>
                  </a:lnTo>
                  <a:close/>
                  <a:moveTo>
                    <a:pt x="593" y="14"/>
                  </a:moveTo>
                  <a:lnTo>
                    <a:pt x="593" y="33"/>
                  </a:lnTo>
                  <a:lnTo>
                    <a:pt x="576" y="33"/>
                  </a:lnTo>
                  <a:lnTo>
                    <a:pt x="574" y="14"/>
                  </a:lnTo>
                  <a:lnTo>
                    <a:pt x="593" y="14"/>
                  </a:lnTo>
                  <a:lnTo>
                    <a:pt x="593" y="14"/>
                  </a:lnTo>
                  <a:close/>
                  <a:moveTo>
                    <a:pt x="522" y="19"/>
                  </a:moveTo>
                  <a:lnTo>
                    <a:pt x="522" y="35"/>
                  </a:lnTo>
                  <a:lnTo>
                    <a:pt x="503" y="35"/>
                  </a:lnTo>
                  <a:lnTo>
                    <a:pt x="503" y="19"/>
                  </a:lnTo>
                  <a:lnTo>
                    <a:pt x="522" y="19"/>
                  </a:lnTo>
                  <a:lnTo>
                    <a:pt x="522" y="19"/>
                  </a:lnTo>
                  <a:close/>
                  <a:moveTo>
                    <a:pt x="449" y="21"/>
                  </a:moveTo>
                  <a:lnTo>
                    <a:pt x="451" y="40"/>
                  </a:lnTo>
                  <a:lnTo>
                    <a:pt x="432" y="40"/>
                  </a:lnTo>
                  <a:lnTo>
                    <a:pt x="432" y="21"/>
                  </a:lnTo>
                  <a:lnTo>
                    <a:pt x="449" y="21"/>
                  </a:lnTo>
                  <a:lnTo>
                    <a:pt x="449" y="21"/>
                  </a:lnTo>
                  <a:close/>
                  <a:moveTo>
                    <a:pt x="378" y="23"/>
                  </a:moveTo>
                  <a:lnTo>
                    <a:pt x="378" y="42"/>
                  </a:lnTo>
                  <a:lnTo>
                    <a:pt x="359" y="42"/>
                  </a:lnTo>
                  <a:lnTo>
                    <a:pt x="359" y="26"/>
                  </a:lnTo>
                  <a:lnTo>
                    <a:pt x="378" y="23"/>
                  </a:lnTo>
                  <a:lnTo>
                    <a:pt x="378" y="23"/>
                  </a:lnTo>
                  <a:close/>
                  <a:moveTo>
                    <a:pt x="305" y="28"/>
                  </a:moveTo>
                  <a:lnTo>
                    <a:pt x="307" y="45"/>
                  </a:lnTo>
                  <a:lnTo>
                    <a:pt x="288" y="47"/>
                  </a:lnTo>
                  <a:lnTo>
                    <a:pt x="288" y="28"/>
                  </a:lnTo>
                  <a:lnTo>
                    <a:pt x="305" y="28"/>
                  </a:lnTo>
                  <a:lnTo>
                    <a:pt x="305" y="28"/>
                  </a:lnTo>
                  <a:close/>
                  <a:moveTo>
                    <a:pt x="234" y="31"/>
                  </a:moveTo>
                  <a:lnTo>
                    <a:pt x="234" y="49"/>
                  </a:lnTo>
                  <a:lnTo>
                    <a:pt x="217" y="49"/>
                  </a:lnTo>
                  <a:lnTo>
                    <a:pt x="215" y="33"/>
                  </a:lnTo>
                  <a:lnTo>
                    <a:pt x="234" y="31"/>
                  </a:lnTo>
                  <a:lnTo>
                    <a:pt x="234" y="31"/>
                  </a:lnTo>
                  <a:close/>
                  <a:moveTo>
                    <a:pt x="161" y="35"/>
                  </a:moveTo>
                  <a:lnTo>
                    <a:pt x="163" y="52"/>
                  </a:lnTo>
                  <a:lnTo>
                    <a:pt x="144" y="54"/>
                  </a:lnTo>
                  <a:lnTo>
                    <a:pt x="144" y="35"/>
                  </a:lnTo>
                  <a:lnTo>
                    <a:pt x="161" y="35"/>
                  </a:lnTo>
                  <a:lnTo>
                    <a:pt x="161" y="35"/>
                  </a:lnTo>
                  <a:close/>
                  <a:moveTo>
                    <a:pt x="90" y="38"/>
                  </a:moveTo>
                  <a:lnTo>
                    <a:pt x="90" y="56"/>
                  </a:lnTo>
                  <a:lnTo>
                    <a:pt x="73" y="56"/>
                  </a:lnTo>
                  <a:lnTo>
                    <a:pt x="71" y="40"/>
                  </a:lnTo>
                  <a:lnTo>
                    <a:pt x="90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316" name="Freeform 328"/>
          <p:cNvSpPr/>
          <p:nvPr/>
        </p:nvSpPr>
        <p:spPr bwMode="auto">
          <a:xfrm>
            <a:off x="2420143" y="1200217"/>
            <a:ext cx="7354888" cy="4997451"/>
          </a:xfrm>
          <a:custGeom>
            <a:avLst/>
            <a:gdLst/>
            <a:ahLst/>
            <a:cxnLst/>
            <a:rect l="l" t="t" r="r" b="b"/>
            <a:pathLst>
              <a:path w="7354888" h="4997451">
                <a:moveTo>
                  <a:pt x="3798888" y="4967288"/>
                </a:moveTo>
                <a:lnTo>
                  <a:pt x="3822701" y="4967288"/>
                </a:lnTo>
                <a:lnTo>
                  <a:pt x="3829051" y="4967288"/>
                </a:lnTo>
                <a:lnTo>
                  <a:pt x="3829051" y="4997451"/>
                </a:lnTo>
                <a:lnTo>
                  <a:pt x="3822701" y="4997451"/>
                </a:lnTo>
                <a:lnTo>
                  <a:pt x="3798888" y="4997451"/>
                </a:lnTo>
                <a:close/>
                <a:moveTo>
                  <a:pt x="3713163" y="4967288"/>
                </a:moveTo>
                <a:lnTo>
                  <a:pt x="3713163" y="4997451"/>
                </a:lnTo>
                <a:lnTo>
                  <a:pt x="3702050" y="4997451"/>
                </a:lnTo>
                <a:lnTo>
                  <a:pt x="3687763" y="4997451"/>
                </a:lnTo>
                <a:lnTo>
                  <a:pt x="3687763" y="4972051"/>
                </a:lnTo>
                <a:lnTo>
                  <a:pt x="3702050" y="4972051"/>
                </a:lnTo>
                <a:close/>
                <a:moveTo>
                  <a:pt x="3570288" y="4967288"/>
                </a:moveTo>
                <a:lnTo>
                  <a:pt x="3586163" y="4967288"/>
                </a:lnTo>
                <a:lnTo>
                  <a:pt x="3600451" y="4967288"/>
                </a:lnTo>
                <a:lnTo>
                  <a:pt x="3600451" y="4997451"/>
                </a:lnTo>
                <a:lnTo>
                  <a:pt x="3586163" y="4997451"/>
                </a:lnTo>
                <a:lnTo>
                  <a:pt x="3570288" y="4997451"/>
                </a:lnTo>
                <a:close/>
                <a:moveTo>
                  <a:pt x="3911600" y="4964113"/>
                </a:moveTo>
                <a:lnTo>
                  <a:pt x="3938588" y="4964113"/>
                </a:lnTo>
                <a:lnTo>
                  <a:pt x="3941763" y="4964113"/>
                </a:lnTo>
                <a:lnTo>
                  <a:pt x="3941763" y="4991101"/>
                </a:lnTo>
                <a:lnTo>
                  <a:pt x="3938588" y="4994276"/>
                </a:lnTo>
                <a:lnTo>
                  <a:pt x="3916363" y="4994276"/>
                </a:lnTo>
                <a:close/>
                <a:moveTo>
                  <a:pt x="3457575" y="4964113"/>
                </a:moveTo>
                <a:lnTo>
                  <a:pt x="3465512" y="4964113"/>
                </a:lnTo>
                <a:lnTo>
                  <a:pt x="3484563" y="4967288"/>
                </a:lnTo>
                <a:lnTo>
                  <a:pt x="3484563" y="4994276"/>
                </a:lnTo>
                <a:lnTo>
                  <a:pt x="3465512" y="4994276"/>
                </a:lnTo>
                <a:lnTo>
                  <a:pt x="3454400" y="4994276"/>
                </a:lnTo>
                <a:close/>
                <a:moveTo>
                  <a:pt x="3341688" y="4960938"/>
                </a:moveTo>
                <a:lnTo>
                  <a:pt x="3352800" y="4960938"/>
                </a:lnTo>
                <a:lnTo>
                  <a:pt x="3371851" y="4960938"/>
                </a:lnTo>
                <a:lnTo>
                  <a:pt x="3371851" y="4991101"/>
                </a:lnTo>
                <a:lnTo>
                  <a:pt x="3349625" y="4991101"/>
                </a:lnTo>
                <a:lnTo>
                  <a:pt x="3341688" y="4986339"/>
                </a:lnTo>
                <a:close/>
                <a:moveTo>
                  <a:pt x="4051301" y="4956175"/>
                </a:moveTo>
                <a:lnTo>
                  <a:pt x="4054476" y="4956175"/>
                </a:lnTo>
                <a:lnTo>
                  <a:pt x="4057651" y="4986338"/>
                </a:lnTo>
                <a:lnTo>
                  <a:pt x="4054476" y="4986338"/>
                </a:lnTo>
                <a:lnTo>
                  <a:pt x="4032251" y="4986338"/>
                </a:lnTo>
                <a:lnTo>
                  <a:pt x="4027488" y="4986338"/>
                </a:lnTo>
                <a:lnTo>
                  <a:pt x="4027488" y="4960938"/>
                </a:lnTo>
                <a:close/>
                <a:moveTo>
                  <a:pt x="3228975" y="4953000"/>
                </a:moveTo>
                <a:lnTo>
                  <a:pt x="3236912" y="4953000"/>
                </a:lnTo>
                <a:lnTo>
                  <a:pt x="3259138" y="4953000"/>
                </a:lnTo>
                <a:lnTo>
                  <a:pt x="3255963" y="4983163"/>
                </a:lnTo>
                <a:lnTo>
                  <a:pt x="3233737" y="4979988"/>
                </a:lnTo>
                <a:lnTo>
                  <a:pt x="3225800" y="4979988"/>
                </a:lnTo>
                <a:close/>
                <a:moveTo>
                  <a:pt x="4140200" y="4949825"/>
                </a:moveTo>
                <a:lnTo>
                  <a:pt x="4144963" y="4949825"/>
                </a:lnTo>
                <a:lnTo>
                  <a:pt x="4167188" y="4949825"/>
                </a:lnTo>
                <a:lnTo>
                  <a:pt x="4170363" y="4949825"/>
                </a:lnTo>
                <a:lnTo>
                  <a:pt x="4170363" y="4975226"/>
                </a:lnTo>
                <a:lnTo>
                  <a:pt x="4148138" y="4979988"/>
                </a:lnTo>
                <a:lnTo>
                  <a:pt x="4144963" y="4979988"/>
                </a:lnTo>
                <a:close/>
                <a:moveTo>
                  <a:pt x="3116263" y="4941888"/>
                </a:moveTo>
                <a:lnTo>
                  <a:pt x="3121025" y="4941888"/>
                </a:lnTo>
                <a:lnTo>
                  <a:pt x="3143251" y="4941888"/>
                </a:lnTo>
                <a:lnTo>
                  <a:pt x="3143251" y="4972051"/>
                </a:lnTo>
                <a:lnTo>
                  <a:pt x="3121025" y="4967289"/>
                </a:lnTo>
                <a:lnTo>
                  <a:pt x="3113088" y="4967289"/>
                </a:lnTo>
                <a:close/>
                <a:moveTo>
                  <a:pt x="4252913" y="4938713"/>
                </a:moveTo>
                <a:lnTo>
                  <a:pt x="4257676" y="4938713"/>
                </a:lnTo>
                <a:lnTo>
                  <a:pt x="4279901" y="4938713"/>
                </a:lnTo>
                <a:lnTo>
                  <a:pt x="4283076" y="4938713"/>
                </a:lnTo>
                <a:lnTo>
                  <a:pt x="4287838" y="4964113"/>
                </a:lnTo>
                <a:lnTo>
                  <a:pt x="4283076" y="4964113"/>
                </a:lnTo>
                <a:lnTo>
                  <a:pt x="4260851" y="4967288"/>
                </a:lnTo>
                <a:lnTo>
                  <a:pt x="4257676" y="4967288"/>
                </a:lnTo>
                <a:close/>
                <a:moveTo>
                  <a:pt x="3005137" y="4927600"/>
                </a:moveTo>
                <a:lnTo>
                  <a:pt x="3008312" y="4927600"/>
                </a:lnTo>
                <a:lnTo>
                  <a:pt x="3030538" y="4930775"/>
                </a:lnTo>
                <a:lnTo>
                  <a:pt x="3027363" y="4960938"/>
                </a:lnTo>
                <a:lnTo>
                  <a:pt x="3005137" y="4956176"/>
                </a:lnTo>
                <a:lnTo>
                  <a:pt x="3000375" y="4956176"/>
                </a:lnTo>
                <a:close/>
                <a:moveTo>
                  <a:pt x="4392613" y="4922838"/>
                </a:moveTo>
                <a:lnTo>
                  <a:pt x="4395788" y="4922838"/>
                </a:lnTo>
                <a:lnTo>
                  <a:pt x="4398963" y="4949826"/>
                </a:lnTo>
                <a:lnTo>
                  <a:pt x="4395788" y="4949826"/>
                </a:lnTo>
                <a:lnTo>
                  <a:pt x="4373563" y="4953001"/>
                </a:lnTo>
                <a:lnTo>
                  <a:pt x="4368800" y="4953001"/>
                </a:lnTo>
                <a:lnTo>
                  <a:pt x="4365625" y="4927601"/>
                </a:lnTo>
                <a:lnTo>
                  <a:pt x="4368800" y="4927601"/>
                </a:lnTo>
                <a:close/>
                <a:moveTo>
                  <a:pt x="2892425" y="4911725"/>
                </a:moveTo>
                <a:lnTo>
                  <a:pt x="2898775" y="4911725"/>
                </a:lnTo>
                <a:lnTo>
                  <a:pt x="2917826" y="4914900"/>
                </a:lnTo>
                <a:lnTo>
                  <a:pt x="2914651" y="4945063"/>
                </a:lnTo>
                <a:lnTo>
                  <a:pt x="2895600" y="4941888"/>
                </a:lnTo>
                <a:lnTo>
                  <a:pt x="2884488" y="4941888"/>
                </a:lnTo>
                <a:close/>
                <a:moveTo>
                  <a:pt x="4508501" y="4903788"/>
                </a:moveTo>
                <a:lnTo>
                  <a:pt x="4511676" y="4933951"/>
                </a:lnTo>
                <a:lnTo>
                  <a:pt x="4508501" y="4933951"/>
                </a:lnTo>
                <a:lnTo>
                  <a:pt x="4486276" y="4938713"/>
                </a:lnTo>
                <a:lnTo>
                  <a:pt x="4478338" y="4911726"/>
                </a:lnTo>
                <a:lnTo>
                  <a:pt x="4481513" y="4908551"/>
                </a:lnTo>
                <a:lnTo>
                  <a:pt x="4505326" y="4908551"/>
                </a:lnTo>
                <a:close/>
                <a:moveTo>
                  <a:pt x="2779712" y="4892675"/>
                </a:moveTo>
                <a:lnTo>
                  <a:pt x="2787650" y="4897438"/>
                </a:lnTo>
                <a:lnTo>
                  <a:pt x="2805113" y="4900613"/>
                </a:lnTo>
                <a:lnTo>
                  <a:pt x="2801938" y="4927600"/>
                </a:lnTo>
                <a:lnTo>
                  <a:pt x="2782887" y="4922838"/>
                </a:lnTo>
                <a:lnTo>
                  <a:pt x="2771775" y="4922838"/>
                </a:lnTo>
                <a:close/>
                <a:moveTo>
                  <a:pt x="4621213" y="4886325"/>
                </a:moveTo>
                <a:lnTo>
                  <a:pt x="4624388" y="4914901"/>
                </a:lnTo>
                <a:lnTo>
                  <a:pt x="4621213" y="4914901"/>
                </a:lnTo>
                <a:lnTo>
                  <a:pt x="4598988" y="4919663"/>
                </a:lnTo>
                <a:lnTo>
                  <a:pt x="4591050" y="4892675"/>
                </a:lnTo>
                <a:lnTo>
                  <a:pt x="4613276" y="4889500"/>
                </a:lnTo>
                <a:close/>
                <a:moveTo>
                  <a:pt x="2667000" y="4873625"/>
                </a:moveTo>
                <a:lnTo>
                  <a:pt x="2678113" y="4873625"/>
                </a:lnTo>
                <a:lnTo>
                  <a:pt x="2692401" y="4878388"/>
                </a:lnTo>
                <a:lnTo>
                  <a:pt x="2689226" y="4908550"/>
                </a:lnTo>
                <a:lnTo>
                  <a:pt x="2674938" y="4903788"/>
                </a:lnTo>
                <a:lnTo>
                  <a:pt x="2659063" y="4900613"/>
                </a:lnTo>
                <a:close/>
                <a:moveTo>
                  <a:pt x="4722814" y="4867275"/>
                </a:moveTo>
                <a:lnTo>
                  <a:pt x="4733926" y="4867275"/>
                </a:lnTo>
                <a:lnTo>
                  <a:pt x="4737101" y="4892676"/>
                </a:lnTo>
                <a:lnTo>
                  <a:pt x="4729164" y="4897438"/>
                </a:lnTo>
                <a:lnTo>
                  <a:pt x="4710113" y="4900613"/>
                </a:lnTo>
                <a:lnTo>
                  <a:pt x="4703763" y="4870450"/>
                </a:lnTo>
                <a:close/>
                <a:moveTo>
                  <a:pt x="2554287" y="4851400"/>
                </a:moveTo>
                <a:lnTo>
                  <a:pt x="2570162" y="4856163"/>
                </a:lnTo>
                <a:lnTo>
                  <a:pt x="2581275" y="4856163"/>
                </a:lnTo>
                <a:lnTo>
                  <a:pt x="2576512" y="4886325"/>
                </a:lnTo>
                <a:lnTo>
                  <a:pt x="2565400" y="4881563"/>
                </a:lnTo>
                <a:lnTo>
                  <a:pt x="2546350" y="4878388"/>
                </a:lnTo>
                <a:close/>
                <a:moveTo>
                  <a:pt x="4846638" y="4840288"/>
                </a:moveTo>
                <a:lnTo>
                  <a:pt x="4849813" y="4870451"/>
                </a:lnTo>
                <a:lnTo>
                  <a:pt x="4833938" y="4873626"/>
                </a:lnTo>
                <a:lnTo>
                  <a:pt x="4822825" y="4873626"/>
                </a:lnTo>
                <a:lnTo>
                  <a:pt x="4816475" y="4848226"/>
                </a:lnTo>
                <a:lnTo>
                  <a:pt x="4830763" y="4845051"/>
                </a:lnTo>
                <a:close/>
                <a:moveTo>
                  <a:pt x="2441575" y="4826000"/>
                </a:moveTo>
                <a:lnTo>
                  <a:pt x="2463800" y="4829175"/>
                </a:lnTo>
                <a:lnTo>
                  <a:pt x="2471738" y="4832350"/>
                </a:lnTo>
                <a:lnTo>
                  <a:pt x="2463800" y="4859338"/>
                </a:lnTo>
                <a:lnTo>
                  <a:pt x="2457450" y="4859338"/>
                </a:lnTo>
                <a:lnTo>
                  <a:pt x="2438400" y="4851401"/>
                </a:lnTo>
                <a:lnTo>
                  <a:pt x="2433638" y="4851401"/>
                </a:lnTo>
                <a:close/>
                <a:moveTo>
                  <a:pt x="4954588" y="4814888"/>
                </a:moveTo>
                <a:lnTo>
                  <a:pt x="4962525" y="4840289"/>
                </a:lnTo>
                <a:lnTo>
                  <a:pt x="4943475" y="4848226"/>
                </a:lnTo>
                <a:lnTo>
                  <a:pt x="4935538" y="4848226"/>
                </a:lnTo>
                <a:lnTo>
                  <a:pt x="4927600" y="4821238"/>
                </a:lnTo>
                <a:lnTo>
                  <a:pt x="4935538" y="4818063"/>
                </a:lnTo>
                <a:close/>
                <a:moveTo>
                  <a:pt x="2333625" y="4795838"/>
                </a:moveTo>
                <a:lnTo>
                  <a:pt x="2339975" y="4799013"/>
                </a:lnTo>
                <a:lnTo>
                  <a:pt x="2359026" y="4803776"/>
                </a:lnTo>
                <a:lnTo>
                  <a:pt x="2351088" y="4832351"/>
                </a:lnTo>
                <a:lnTo>
                  <a:pt x="2333625" y="4826001"/>
                </a:lnTo>
                <a:lnTo>
                  <a:pt x="2325688" y="4826001"/>
                </a:lnTo>
                <a:close/>
                <a:moveTo>
                  <a:pt x="5064126" y="4784725"/>
                </a:moveTo>
                <a:lnTo>
                  <a:pt x="5070476" y="4814888"/>
                </a:lnTo>
                <a:lnTo>
                  <a:pt x="5067301" y="4814888"/>
                </a:lnTo>
                <a:lnTo>
                  <a:pt x="5048251" y="4821238"/>
                </a:lnTo>
                <a:lnTo>
                  <a:pt x="5045076" y="4821238"/>
                </a:lnTo>
                <a:lnTo>
                  <a:pt x="5037138" y="4791075"/>
                </a:lnTo>
                <a:lnTo>
                  <a:pt x="5040313" y="4791075"/>
                </a:lnTo>
                <a:lnTo>
                  <a:pt x="5059364" y="4787900"/>
                </a:lnTo>
                <a:close/>
                <a:moveTo>
                  <a:pt x="2224087" y="4765675"/>
                </a:moveTo>
                <a:lnTo>
                  <a:pt x="2235200" y="4768850"/>
                </a:lnTo>
                <a:lnTo>
                  <a:pt x="2251075" y="4773613"/>
                </a:lnTo>
                <a:lnTo>
                  <a:pt x="2243137" y="4799013"/>
                </a:lnTo>
                <a:lnTo>
                  <a:pt x="2228850" y="4795838"/>
                </a:lnTo>
                <a:lnTo>
                  <a:pt x="2212975" y="4791076"/>
                </a:lnTo>
                <a:close/>
                <a:moveTo>
                  <a:pt x="5175251" y="4754563"/>
                </a:moveTo>
                <a:lnTo>
                  <a:pt x="5183188" y="4779964"/>
                </a:lnTo>
                <a:lnTo>
                  <a:pt x="5172076" y="4784726"/>
                </a:lnTo>
                <a:lnTo>
                  <a:pt x="5157788" y="4787901"/>
                </a:lnTo>
                <a:lnTo>
                  <a:pt x="5145088" y="4762501"/>
                </a:lnTo>
                <a:lnTo>
                  <a:pt x="5160963" y="4757738"/>
                </a:lnTo>
                <a:close/>
                <a:moveTo>
                  <a:pt x="2116137" y="4732338"/>
                </a:moveTo>
                <a:lnTo>
                  <a:pt x="2133600" y="4738688"/>
                </a:lnTo>
                <a:lnTo>
                  <a:pt x="2141538" y="4738688"/>
                </a:lnTo>
                <a:lnTo>
                  <a:pt x="2133600" y="4768851"/>
                </a:lnTo>
                <a:lnTo>
                  <a:pt x="2127250" y="4765676"/>
                </a:lnTo>
                <a:lnTo>
                  <a:pt x="2105025" y="4757739"/>
                </a:lnTo>
                <a:close/>
                <a:moveTo>
                  <a:pt x="5284788" y="4721225"/>
                </a:moveTo>
                <a:lnTo>
                  <a:pt x="5292725" y="4746626"/>
                </a:lnTo>
                <a:lnTo>
                  <a:pt x="5273675" y="4754563"/>
                </a:lnTo>
                <a:lnTo>
                  <a:pt x="5265738" y="4754563"/>
                </a:lnTo>
                <a:lnTo>
                  <a:pt x="5254625" y="4727575"/>
                </a:lnTo>
                <a:lnTo>
                  <a:pt x="5262563" y="4724400"/>
                </a:lnTo>
                <a:close/>
                <a:moveTo>
                  <a:pt x="2006600" y="4694238"/>
                </a:moveTo>
                <a:lnTo>
                  <a:pt x="2014538" y="4697413"/>
                </a:lnTo>
                <a:lnTo>
                  <a:pt x="2033588" y="4705351"/>
                </a:lnTo>
                <a:lnTo>
                  <a:pt x="2022475" y="4732338"/>
                </a:lnTo>
                <a:lnTo>
                  <a:pt x="2006600" y="4724401"/>
                </a:lnTo>
                <a:lnTo>
                  <a:pt x="1995488" y="4721226"/>
                </a:lnTo>
                <a:close/>
                <a:moveTo>
                  <a:pt x="5389564" y="4683125"/>
                </a:moveTo>
                <a:lnTo>
                  <a:pt x="5400676" y="4710113"/>
                </a:lnTo>
                <a:lnTo>
                  <a:pt x="5389564" y="4713288"/>
                </a:lnTo>
                <a:lnTo>
                  <a:pt x="5375276" y="4716463"/>
                </a:lnTo>
                <a:lnTo>
                  <a:pt x="5364163" y="4691063"/>
                </a:lnTo>
                <a:lnTo>
                  <a:pt x="5381626" y="4686300"/>
                </a:lnTo>
                <a:close/>
                <a:moveTo>
                  <a:pt x="1898650" y="4656138"/>
                </a:moveTo>
                <a:lnTo>
                  <a:pt x="1916113" y="4664076"/>
                </a:lnTo>
                <a:lnTo>
                  <a:pt x="1924051" y="4668838"/>
                </a:lnTo>
                <a:lnTo>
                  <a:pt x="1916113" y="4694238"/>
                </a:lnTo>
                <a:lnTo>
                  <a:pt x="1909763" y="4691063"/>
                </a:lnTo>
                <a:lnTo>
                  <a:pt x="1890713" y="4683126"/>
                </a:lnTo>
                <a:close/>
                <a:moveTo>
                  <a:pt x="5499101" y="4641850"/>
                </a:moveTo>
                <a:lnTo>
                  <a:pt x="5505451" y="4668838"/>
                </a:lnTo>
                <a:lnTo>
                  <a:pt x="5486401" y="4675188"/>
                </a:lnTo>
                <a:lnTo>
                  <a:pt x="5480051" y="4679950"/>
                </a:lnTo>
                <a:lnTo>
                  <a:pt x="5472113" y="4652963"/>
                </a:lnTo>
                <a:lnTo>
                  <a:pt x="5480051" y="4649788"/>
                </a:lnTo>
                <a:close/>
                <a:moveTo>
                  <a:pt x="1792287" y="4614863"/>
                </a:moveTo>
                <a:lnTo>
                  <a:pt x="1804987" y="4619626"/>
                </a:lnTo>
                <a:lnTo>
                  <a:pt x="1819275" y="4627563"/>
                </a:lnTo>
                <a:lnTo>
                  <a:pt x="1808162" y="4652963"/>
                </a:lnTo>
                <a:lnTo>
                  <a:pt x="1792287" y="4645026"/>
                </a:lnTo>
                <a:lnTo>
                  <a:pt x="1781175" y="4641851"/>
                </a:lnTo>
                <a:close/>
                <a:moveTo>
                  <a:pt x="5603876" y="4600575"/>
                </a:moveTo>
                <a:lnTo>
                  <a:pt x="5614988" y="4627563"/>
                </a:lnTo>
                <a:lnTo>
                  <a:pt x="5603876" y="4630738"/>
                </a:lnTo>
                <a:lnTo>
                  <a:pt x="5588001" y="4638675"/>
                </a:lnTo>
                <a:lnTo>
                  <a:pt x="5576888" y="4608513"/>
                </a:lnTo>
                <a:lnTo>
                  <a:pt x="5592763" y="4603750"/>
                </a:lnTo>
                <a:close/>
                <a:moveTo>
                  <a:pt x="1687512" y="4570413"/>
                </a:moveTo>
                <a:lnTo>
                  <a:pt x="1692275" y="4570413"/>
                </a:lnTo>
                <a:lnTo>
                  <a:pt x="1711325" y="4578351"/>
                </a:lnTo>
                <a:lnTo>
                  <a:pt x="1714500" y="4581526"/>
                </a:lnTo>
                <a:lnTo>
                  <a:pt x="1703387" y="4608513"/>
                </a:lnTo>
                <a:lnTo>
                  <a:pt x="1698625" y="4603751"/>
                </a:lnTo>
                <a:lnTo>
                  <a:pt x="1681162" y="4597401"/>
                </a:lnTo>
                <a:lnTo>
                  <a:pt x="1676400" y="4597401"/>
                </a:lnTo>
                <a:close/>
                <a:moveTo>
                  <a:pt x="5708651" y="4551363"/>
                </a:moveTo>
                <a:lnTo>
                  <a:pt x="5719763" y="4578351"/>
                </a:lnTo>
                <a:lnTo>
                  <a:pt x="5716588" y="4581526"/>
                </a:lnTo>
                <a:lnTo>
                  <a:pt x="5697538" y="4589463"/>
                </a:lnTo>
                <a:lnTo>
                  <a:pt x="5692776" y="4589463"/>
                </a:lnTo>
                <a:lnTo>
                  <a:pt x="5681663" y="4562476"/>
                </a:lnTo>
                <a:lnTo>
                  <a:pt x="5686426" y="4562476"/>
                </a:lnTo>
                <a:lnTo>
                  <a:pt x="5705476" y="4556126"/>
                </a:lnTo>
                <a:close/>
                <a:moveTo>
                  <a:pt x="1582737" y="4521200"/>
                </a:moveTo>
                <a:lnTo>
                  <a:pt x="1601787" y="4529138"/>
                </a:lnTo>
                <a:lnTo>
                  <a:pt x="1609725" y="4533900"/>
                </a:lnTo>
                <a:lnTo>
                  <a:pt x="1598612" y="4559300"/>
                </a:lnTo>
                <a:lnTo>
                  <a:pt x="1587500" y="4556125"/>
                </a:lnTo>
                <a:lnTo>
                  <a:pt x="1571625" y="4548188"/>
                </a:lnTo>
                <a:close/>
                <a:moveTo>
                  <a:pt x="5810251" y="4503738"/>
                </a:moveTo>
                <a:lnTo>
                  <a:pt x="5824538" y="4529138"/>
                </a:lnTo>
                <a:lnTo>
                  <a:pt x="5805488" y="4537076"/>
                </a:lnTo>
                <a:lnTo>
                  <a:pt x="5799138" y="4545013"/>
                </a:lnTo>
                <a:lnTo>
                  <a:pt x="5783263" y="4518026"/>
                </a:lnTo>
                <a:lnTo>
                  <a:pt x="5794376" y="4514851"/>
                </a:lnTo>
                <a:close/>
                <a:moveTo>
                  <a:pt x="1481137" y="4473575"/>
                </a:moveTo>
                <a:lnTo>
                  <a:pt x="1492250" y="4476750"/>
                </a:lnTo>
                <a:lnTo>
                  <a:pt x="1508125" y="4484688"/>
                </a:lnTo>
                <a:lnTo>
                  <a:pt x="1497012" y="4510088"/>
                </a:lnTo>
                <a:lnTo>
                  <a:pt x="1481137" y="4503738"/>
                </a:lnTo>
                <a:lnTo>
                  <a:pt x="1470025" y="4498976"/>
                </a:lnTo>
                <a:close/>
                <a:moveTo>
                  <a:pt x="5910263" y="4454525"/>
                </a:moveTo>
                <a:lnTo>
                  <a:pt x="5926138" y="4476750"/>
                </a:lnTo>
                <a:lnTo>
                  <a:pt x="5910263" y="4484688"/>
                </a:lnTo>
                <a:lnTo>
                  <a:pt x="5899151" y="4492625"/>
                </a:lnTo>
                <a:lnTo>
                  <a:pt x="5884863" y="4465638"/>
                </a:lnTo>
                <a:lnTo>
                  <a:pt x="5899151" y="4457700"/>
                </a:lnTo>
                <a:close/>
                <a:moveTo>
                  <a:pt x="1381126" y="4421188"/>
                </a:moveTo>
                <a:lnTo>
                  <a:pt x="1387476" y="4424363"/>
                </a:lnTo>
                <a:lnTo>
                  <a:pt x="1406526" y="4432301"/>
                </a:lnTo>
                <a:lnTo>
                  <a:pt x="1392238" y="4457701"/>
                </a:lnTo>
                <a:lnTo>
                  <a:pt x="1376363" y="4446589"/>
                </a:lnTo>
                <a:lnTo>
                  <a:pt x="1370013" y="4443414"/>
                </a:lnTo>
                <a:close/>
                <a:moveTo>
                  <a:pt x="6011863" y="4397375"/>
                </a:moveTo>
                <a:lnTo>
                  <a:pt x="6027738" y="4424363"/>
                </a:lnTo>
                <a:lnTo>
                  <a:pt x="6016626" y="4427538"/>
                </a:lnTo>
                <a:lnTo>
                  <a:pt x="6000750" y="4438650"/>
                </a:lnTo>
                <a:lnTo>
                  <a:pt x="5986463" y="4413250"/>
                </a:lnTo>
                <a:lnTo>
                  <a:pt x="6000750" y="4405313"/>
                </a:lnTo>
                <a:close/>
                <a:moveTo>
                  <a:pt x="1282701" y="4364038"/>
                </a:moveTo>
                <a:lnTo>
                  <a:pt x="1287463" y="4364038"/>
                </a:lnTo>
                <a:lnTo>
                  <a:pt x="1304926" y="4375151"/>
                </a:lnTo>
                <a:lnTo>
                  <a:pt x="1293813" y="4402138"/>
                </a:lnTo>
                <a:lnTo>
                  <a:pt x="1290638" y="4402138"/>
                </a:lnTo>
                <a:lnTo>
                  <a:pt x="1274763" y="4391026"/>
                </a:lnTo>
                <a:lnTo>
                  <a:pt x="1268413" y="4386263"/>
                </a:lnTo>
                <a:close/>
                <a:moveTo>
                  <a:pt x="6110288" y="4341813"/>
                </a:moveTo>
                <a:lnTo>
                  <a:pt x="6124575" y="4364038"/>
                </a:lnTo>
                <a:lnTo>
                  <a:pt x="6116638" y="4371976"/>
                </a:lnTo>
                <a:lnTo>
                  <a:pt x="6102350" y="4379913"/>
                </a:lnTo>
                <a:lnTo>
                  <a:pt x="6086475" y="4356101"/>
                </a:lnTo>
                <a:lnTo>
                  <a:pt x="6102350" y="4344988"/>
                </a:lnTo>
                <a:close/>
                <a:moveTo>
                  <a:pt x="1185863" y="4303713"/>
                </a:moveTo>
                <a:lnTo>
                  <a:pt x="1189038" y="4308476"/>
                </a:lnTo>
                <a:lnTo>
                  <a:pt x="1208088" y="4316413"/>
                </a:lnTo>
                <a:lnTo>
                  <a:pt x="1208088" y="4319588"/>
                </a:lnTo>
                <a:lnTo>
                  <a:pt x="1192213" y="4341813"/>
                </a:lnTo>
                <a:lnTo>
                  <a:pt x="1174750" y="4330701"/>
                </a:lnTo>
                <a:lnTo>
                  <a:pt x="1169988" y="4327526"/>
                </a:lnTo>
                <a:close/>
                <a:moveTo>
                  <a:pt x="6207125" y="4281488"/>
                </a:moveTo>
                <a:lnTo>
                  <a:pt x="6223000" y="4303713"/>
                </a:lnTo>
                <a:lnTo>
                  <a:pt x="6215062" y="4308476"/>
                </a:lnTo>
                <a:lnTo>
                  <a:pt x="6199188" y="4319588"/>
                </a:lnTo>
                <a:lnTo>
                  <a:pt x="6181725" y="4297363"/>
                </a:lnTo>
                <a:lnTo>
                  <a:pt x="6184900" y="4297363"/>
                </a:lnTo>
                <a:lnTo>
                  <a:pt x="6199188" y="4286251"/>
                </a:lnTo>
                <a:close/>
                <a:moveTo>
                  <a:pt x="1092200" y="4240213"/>
                </a:moveTo>
                <a:lnTo>
                  <a:pt x="1095375" y="4244976"/>
                </a:lnTo>
                <a:lnTo>
                  <a:pt x="1111250" y="4256088"/>
                </a:lnTo>
                <a:lnTo>
                  <a:pt x="1114425" y="4256088"/>
                </a:lnTo>
                <a:lnTo>
                  <a:pt x="1098550" y="4281488"/>
                </a:lnTo>
                <a:lnTo>
                  <a:pt x="1095375" y="4278313"/>
                </a:lnTo>
                <a:lnTo>
                  <a:pt x="1081087" y="4267201"/>
                </a:lnTo>
                <a:lnTo>
                  <a:pt x="1073150" y="4262438"/>
                </a:lnTo>
                <a:close/>
                <a:moveTo>
                  <a:pt x="6300788" y="4217988"/>
                </a:moveTo>
                <a:lnTo>
                  <a:pt x="6316663" y="4240213"/>
                </a:lnTo>
                <a:lnTo>
                  <a:pt x="6308726" y="4248151"/>
                </a:lnTo>
                <a:lnTo>
                  <a:pt x="6292850" y="4256088"/>
                </a:lnTo>
                <a:lnTo>
                  <a:pt x="6278563" y="4233863"/>
                </a:lnTo>
                <a:lnTo>
                  <a:pt x="6292850" y="4221163"/>
                </a:lnTo>
                <a:close/>
                <a:moveTo>
                  <a:pt x="998538" y="4173538"/>
                </a:moveTo>
                <a:lnTo>
                  <a:pt x="1004888" y="4179888"/>
                </a:lnTo>
                <a:lnTo>
                  <a:pt x="1020763" y="4192588"/>
                </a:lnTo>
                <a:lnTo>
                  <a:pt x="1004888" y="4214813"/>
                </a:lnTo>
                <a:lnTo>
                  <a:pt x="1001713" y="4214813"/>
                </a:lnTo>
                <a:lnTo>
                  <a:pt x="987425" y="4203701"/>
                </a:lnTo>
                <a:lnTo>
                  <a:pt x="979488" y="4198938"/>
                </a:lnTo>
                <a:close/>
                <a:moveTo>
                  <a:pt x="6394450" y="4151313"/>
                </a:moveTo>
                <a:lnTo>
                  <a:pt x="6410325" y="4173538"/>
                </a:lnTo>
                <a:lnTo>
                  <a:pt x="6399212" y="4179888"/>
                </a:lnTo>
                <a:lnTo>
                  <a:pt x="6386512" y="4192588"/>
                </a:lnTo>
                <a:lnTo>
                  <a:pt x="6369050" y="4168776"/>
                </a:lnTo>
                <a:lnTo>
                  <a:pt x="6383338" y="4157663"/>
                </a:lnTo>
                <a:close/>
                <a:moveTo>
                  <a:pt x="908050" y="4105275"/>
                </a:moveTo>
                <a:lnTo>
                  <a:pt x="915987" y="4113213"/>
                </a:lnTo>
                <a:lnTo>
                  <a:pt x="930275" y="4124325"/>
                </a:lnTo>
                <a:lnTo>
                  <a:pt x="911225" y="4146550"/>
                </a:lnTo>
                <a:lnTo>
                  <a:pt x="900112" y="4135438"/>
                </a:lnTo>
                <a:lnTo>
                  <a:pt x="889000" y="4127500"/>
                </a:lnTo>
                <a:close/>
                <a:moveTo>
                  <a:pt x="6481763" y="4079875"/>
                </a:moveTo>
                <a:lnTo>
                  <a:pt x="6499226" y="4102100"/>
                </a:lnTo>
                <a:lnTo>
                  <a:pt x="6488113" y="4113213"/>
                </a:lnTo>
                <a:lnTo>
                  <a:pt x="6477001" y="4121150"/>
                </a:lnTo>
                <a:lnTo>
                  <a:pt x="6462713" y="4098925"/>
                </a:lnTo>
                <a:lnTo>
                  <a:pt x="6469063" y="4090988"/>
                </a:lnTo>
                <a:close/>
                <a:moveTo>
                  <a:pt x="817563" y="4033838"/>
                </a:moveTo>
                <a:lnTo>
                  <a:pt x="833438" y="4044951"/>
                </a:lnTo>
                <a:lnTo>
                  <a:pt x="839788" y="4052888"/>
                </a:lnTo>
                <a:lnTo>
                  <a:pt x="822325" y="4075113"/>
                </a:lnTo>
                <a:lnTo>
                  <a:pt x="814388" y="4068763"/>
                </a:lnTo>
                <a:lnTo>
                  <a:pt x="798513" y="4057651"/>
                </a:lnTo>
                <a:close/>
                <a:moveTo>
                  <a:pt x="6570663" y="4008438"/>
                </a:moveTo>
                <a:lnTo>
                  <a:pt x="6589713" y="4027489"/>
                </a:lnTo>
                <a:lnTo>
                  <a:pt x="6586538" y="4030664"/>
                </a:lnTo>
                <a:lnTo>
                  <a:pt x="6570663" y="4044951"/>
                </a:lnTo>
                <a:lnTo>
                  <a:pt x="6567488" y="4044951"/>
                </a:lnTo>
                <a:lnTo>
                  <a:pt x="6548438" y="4027489"/>
                </a:lnTo>
                <a:lnTo>
                  <a:pt x="6551613" y="4022726"/>
                </a:lnTo>
                <a:lnTo>
                  <a:pt x="6567488" y="4011613"/>
                </a:lnTo>
                <a:close/>
                <a:moveTo>
                  <a:pt x="735013" y="3959225"/>
                </a:moveTo>
                <a:lnTo>
                  <a:pt x="739775" y="3963988"/>
                </a:lnTo>
                <a:lnTo>
                  <a:pt x="754063" y="3975100"/>
                </a:lnTo>
                <a:lnTo>
                  <a:pt x="754063" y="3978275"/>
                </a:lnTo>
                <a:lnTo>
                  <a:pt x="735013" y="4000500"/>
                </a:lnTo>
                <a:lnTo>
                  <a:pt x="731838" y="3997325"/>
                </a:lnTo>
                <a:lnTo>
                  <a:pt x="720725" y="3986213"/>
                </a:lnTo>
                <a:lnTo>
                  <a:pt x="712788" y="3978275"/>
                </a:lnTo>
                <a:close/>
                <a:moveTo>
                  <a:pt x="6653213" y="3929063"/>
                </a:moveTo>
                <a:lnTo>
                  <a:pt x="6672263" y="3951288"/>
                </a:lnTo>
                <a:lnTo>
                  <a:pt x="6664326" y="3959226"/>
                </a:lnTo>
                <a:lnTo>
                  <a:pt x="6653213" y="3970338"/>
                </a:lnTo>
                <a:lnTo>
                  <a:pt x="6630988" y="3948113"/>
                </a:lnTo>
                <a:lnTo>
                  <a:pt x="6645276" y="3940176"/>
                </a:lnTo>
                <a:close/>
                <a:moveTo>
                  <a:pt x="652463" y="3881438"/>
                </a:moveTo>
                <a:lnTo>
                  <a:pt x="663575" y="3892551"/>
                </a:lnTo>
                <a:lnTo>
                  <a:pt x="671513" y="3898901"/>
                </a:lnTo>
                <a:lnTo>
                  <a:pt x="652463" y="3922713"/>
                </a:lnTo>
                <a:lnTo>
                  <a:pt x="641350" y="3910013"/>
                </a:lnTo>
                <a:lnTo>
                  <a:pt x="630238" y="3898901"/>
                </a:lnTo>
                <a:close/>
                <a:moveTo>
                  <a:pt x="6735763" y="3851275"/>
                </a:moveTo>
                <a:lnTo>
                  <a:pt x="6754813" y="3868738"/>
                </a:lnTo>
                <a:lnTo>
                  <a:pt x="6751638" y="3873500"/>
                </a:lnTo>
                <a:lnTo>
                  <a:pt x="6740526" y="3884613"/>
                </a:lnTo>
                <a:lnTo>
                  <a:pt x="6735763" y="3892550"/>
                </a:lnTo>
                <a:lnTo>
                  <a:pt x="6713538" y="3868738"/>
                </a:lnTo>
                <a:lnTo>
                  <a:pt x="6716713" y="3865563"/>
                </a:lnTo>
                <a:lnTo>
                  <a:pt x="6732588" y="3854450"/>
                </a:lnTo>
                <a:close/>
                <a:moveTo>
                  <a:pt x="574675" y="3798888"/>
                </a:moveTo>
                <a:lnTo>
                  <a:pt x="577850" y="3802063"/>
                </a:lnTo>
                <a:lnTo>
                  <a:pt x="588963" y="3816351"/>
                </a:lnTo>
                <a:lnTo>
                  <a:pt x="592138" y="3816351"/>
                </a:lnTo>
                <a:lnTo>
                  <a:pt x="569913" y="3840163"/>
                </a:lnTo>
                <a:lnTo>
                  <a:pt x="569913" y="3835401"/>
                </a:lnTo>
                <a:lnTo>
                  <a:pt x="558800" y="3824288"/>
                </a:lnTo>
                <a:lnTo>
                  <a:pt x="552450" y="3816351"/>
                </a:lnTo>
                <a:close/>
                <a:moveTo>
                  <a:pt x="6810376" y="3768725"/>
                </a:moveTo>
                <a:lnTo>
                  <a:pt x="6834188" y="3786188"/>
                </a:lnTo>
                <a:lnTo>
                  <a:pt x="6823076" y="3798888"/>
                </a:lnTo>
                <a:lnTo>
                  <a:pt x="6815138" y="3805238"/>
                </a:lnTo>
                <a:lnTo>
                  <a:pt x="6792913" y="3786188"/>
                </a:lnTo>
                <a:lnTo>
                  <a:pt x="6804026" y="3779838"/>
                </a:lnTo>
                <a:close/>
                <a:moveTo>
                  <a:pt x="498475" y="3711575"/>
                </a:moveTo>
                <a:lnTo>
                  <a:pt x="511175" y="3727450"/>
                </a:lnTo>
                <a:lnTo>
                  <a:pt x="517525" y="3733800"/>
                </a:lnTo>
                <a:lnTo>
                  <a:pt x="495300" y="3752850"/>
                </a:lnTo>
                <a:lnTo>
                  <a:pt x="487362" y="3746500"/>
                </a:lnTo>
                <a:lnTo>
                  <a:pt x="476250" y="3730625"/>
                </a:lnTo>
                <a:close/>
                <a:moveTo>
                  <a:pt x="6886575" y="3681413"/>
                </a:moveTo>
                <a:lnTo>
                  <a:pt x="6908800" y="3697288"/>
                </a:lnTo>
                <a:lnTo>
                  <a:pt x="6900862" y="3705226"/>
                </a:lnTo>
                <a:lnTo>
                  <a:pt x="6889750" y="3719513"/>
                </a:lnTo>
                <a:lnTo>
                  <a:pt x="6867525" y="3700463"/>
                </a:lnTo>
                <a:lnTo>
                  <a:pt x="6878638" y="3689351"/>
                </a:lnTo>
                <a:close/>
                <a:moveTo>
                  <a:pt x="428625" y="3622675"/>
                </a:moveTo>
                <a:lnTo>
                  <a:pt x="439738" y="3633788"/>
                </a:lnTo>
                <a:lnTo>
                  <a:pt x="446088" y="3644900"/>
                </a:lnTo>
                <a:lnTo>
                  <a:pt x="423863" y="3663950"/>
                </a:lnTo>
                <a:lnTo>
                  <a:pt x="412750" y="3651250"/>
                </a:lnTo>
                <a:lnTo>
                  <a:pt x="404813" y="3640138"/>
                </a:lnTo>
                <a:close/>
                <a:moveTo>
                  <a:pt x="6953251" y="3592513"/>
                </a:moveTo>
                <a:lnTo>
                  <a:pt x="6975476" y="3606801"/>
                </a:lnTo>
                <a:lnTo>
                  <a:pt x="6972301" y="3609976"/>
                </a:lnTo>
                <a:lnTo>
                  <a:pt x="6964363" y="3625851"/>
                </a:lnTo>
                <a:lnTo>
                  <a:pt x="6961188" y="3629026"/>
                </a:lnTo>
                <a:lnTo>
                  <a:pt x="6938963" y="3614739"/>
                </a:lnTo>
                <a:lnTo>
                  <a:pt x="6942138" y="3606801"/>
                </a:lnTo>
                <a:lnTo>
                  <a:pt x="6950076" y="3595688"/>
                </a:lnTo>
                <a:close/>
                <a:moveTo>
                  <a:pt x="360363" y="3532188"/>
                </a:moveTo>
                <a:lnTo>
                  <a:pt x="368300" y="3540126"/>
                </a:lnTo>
                <a:lnTo>
                  <a:pt x="379413" y="3554413"/>
                </a:lnTo>
                <a:lnTo>
                  <a:pt x="352425" y="3570288"/>
                </a:lnTo>
                <a:lnTo>
                  <a:pt x="346075" y="3557588"/>
                </a:lnTo>
                <a:lnTo>
                  <a:pt x="338138" y="3546476"/>
                </a:lnTo>
                <a:close/>
                <a:moveTo>
                  <a:pt x="7016750" y="3498850"/>
                </a:moveTo>
                <a:lnTo>
                  <a:pt x="7043738" y="3513138"/>
                </a:lnTo>
                <a:lnTo>
                  <a:pt x="7040563" y="3516313"/>
                </a:lnTo>
                <a:lnTo>
                  <a:pt x="7032626" y="3529013"/>
                </a:lnTo>
                <a:lnTo>
                  <a:pt x="7024688" y="3535363"/>
                </a:lnTo>
                <a:lnTo>
                  <a:pt x="7002463" y="3521076"/>
                </a:lnTo>
                <a:lnTo>
                  <a:pt x="7005638" y="3513138"/>
                </a:lnTo>
                <a:close/>
                <a:moveTo>
                  <a:pt x="300038" y="3433763"/>
                </a:moveTo>
                <a:lnTo>
                  <a:pt x="307975" y="3446463"/>
                </a:lnTo>
                <a:lnTo>
                  <a:pt x="315913" y="3457576"/>
                </a:lnTo>
                <a:lnTo>
                  <a:pt x="315913" y="3460751"/>
                </a:lnTo>
                <a:lnTo>
                  <a:pt x="292100" y="3475038"/>
                </a:lnTo>
                <a:lnTo>
                  <a:pt x="288925" y="3471863"/>
                </a:lnTo>
                <a:lnTo>
                  <a:pt x="280988" y="3460751"/>
                </a:lnTo>
                <a:lnTo>
                  <a:pt x="277813" y="3449638"/>
                </a:lnTo>
                <a:close/>
                <a:moveTo>
                  <a:pt x="7077076" y="3400425"/>
                </a:moveTo>
                <a:lnTo>
                  <a:pt x="7104063" y="3416300"/>
                </a:lnTo>
                <a:lnTo>
                  <a:pt x="7099300" y="3416300"/>
                </a:lnTo>
                <a:lnTo>
                  <a:pt x="7092950" y="3430588"/>
                </a:lnTo>
                <a:lnTo>
                  <a:pt x="7088188" y="3438525"/>
                </a:lnTo>
                <a:lnTo>
                  <a:pt x="7062788" y="3422650"/>
                </a:lnTo>
                <a:lnTo>
                  <a:pt x="7069138" y="3416300"/>
                </a:lnTo>
                <a:lnTo>
                  <a:pt x="7077076" y="3405188"/>
                </a:lnTo>
                <a:close/>
                <a:moveTo>
                  <a:pt x="244475" y="3336925"/>
                </a:moveTo>
                <a:lnTo>
                  <a:pt x="252413" y="3348038"/>
                </a:lnTo>
                <a:lnTo>
                  <a:pt x="258763" y="3359150"/>
                </a:lnTo>
                <a:lnTo>
                  <a:pt x="258763" y="3363913"/>
                </a:lnTo>
                <a:lnTo>
                  <a:pt x="233363" y="3375025"/>
                </a:lnTo>
                <a:lnTo>
                  <a:pt x="225425" y="3359150"/>
                </a:lnTo>
                <a:lnTo>
                  <a:pt x="217488" y="3348038"/>
                </a:lnTo>
                <a:close/>
                <a:moveTo>
                  <a:pt x="7134225" y="3298825"/>
                </a:moveTo>
                <a:lnTo>
                  <a:pt x="7156450" y="3314700"/>
                </a:lnTo>
                <a:lnTo>
                  <a:pt x="7156450" y="3317875"/>
                </a:lnTo>
                <a:lnTo>
                  <a:pt x="7148512" y="3328988"/>
                </a:lnTo>
                <a:lnTo>
                  <a:pt x="7145338" y="3336925"/>
                </a:lnTo>
                <a:lnTo>
                  <a:pt x="7118350" y="3325813"/>
                </a:lnTo>
                <a:lnTo>
                  <a:pt x="7123112" y="3317875"/>
                </a:lnTo>
                <a:lnTo>
                  <a:pt x="7129462" y="3303588"/>
                </a:lnTo>
                <a:close/>
                <a:moveTo>
                  <a:pt x="195263" y="3235325"/>
                </a:moveTo>
                <a:lnTo>
                  <a:pt x="198438" y="3246438"/>
                </a:lnTo>
                <a:lnTo>
                  <a:pt x="206376" y="3262313"/>
                </a:lnTo>
                <a:lnTo>
                  <a:pt x="180976" y="3273425"/>
                </a:lnTo>
                <a:lnTo>
                  <a:pt x="173038" y="3257550"/>
                </a:lnTo>
                <a:lnTo>
                  <a:pt x="169863" y="3246438"/>
                </a:lnTo>
                <a:close/>
                <a:moveTo>
                  <a:pt x="7178676" y="3198813"/>
                </a:moveTo>
                <a:lnTo>
                  <a:pt x="7204076" y="3209926"/>
                </a:lnTo>
                <a:lnTo>
                  <a:pt x="7204076" y="3213101"/>
                </a:lnTo>
                <a:lnTo>
                  <a:pt x="7197726" y="3228976"/>
                </a:lnTo>
                <a:lnTo>
                  <a:pt x="7192963" y="3235326"/>
                </a:lnTo>
                <a:lnTo>
                  <a:pt x="7167563" y="3224213"/>
                </a:lnTo>
                <a:lnTo>
                  <a:pt x="7170738" y="3216276"/>
                </a:lnTo>
                <a:lnTo>
                  <a:pt x="7178676" y="3201988"/>
                </a:lnTo>
                <a:close/>
                <a:moveTo>
                  <a:pt x="150812" y="3130550"/>
                </a:moveTo>
                <a:lnTo>
                  <a:pt x="153987" y="3146425"/>
                </a:lnTo>
                <a:lnTo>
                  <a:pt x="161925" y="3157538"/>
                </a:lnTo>
                <a:lnTo>
                  <a:pt x="134937" y="3168650"/>
                </a:lnTo>
                <a:lnTo>
                  <a:pt x="128587" y="3152775"/>
                </a:lnTo>
                <a:lnTo>
                  <a:pt x="123825" y="3141663"/>
                </a:lnTo>
                <a:close/>
                <a:moveTo>
                  <a:pt x="7223126" y="3094038"/>
                </a:moveTo>
                <a:lnTo>
                  <a:pt x="7250113" y="3100388"/>
                </a:lnTo>
                <a:lnTo>
                  <a:pt x="7245350" y="3108326"/>
                </a:lnTo>
                <a:lnTo>
                  <a:pt x="7242176" y="3122614"/>
                </a:lnTo>
                <a:lnTo>
                  <a:pt x="7239000" y="3130551"/>
                </a:lnTo>
                <a:lnTo>
                  <a:pt x="7212013" y="3119438"/>
                </a:lnTo>
                <a:lnTo>
                  <a:pt x="7212013" y="3116263"/>
                </a:lnTo>
                <a:lnTo>
                  <a:pt x="7219950" y="3100388"/>
                </a:lnTo>
                <a:close/>
                <a:moveTo>
                  <a:pt x="112712" y="3022600"/>
                </a:moveTo>
                <a:lnTo>
                  <a:pt x="112712" y="3025775"/>
                </a:lnTo>
                <a:lnTo>
                  <a:pt x="115887" y="3040063"/>
                </a:lnTo>
                <a:lnTo>
                  <a:pt x="120650" y="3052763"/>
                </a:lnTo>
                <a:lnTo>
                  <a:pt x="93662" y="3059113"/>
                </a:lnTo>
                <a:lnTo>
                  <a:pt x="90487" y="3048000"/>
                </a:lnTo>
                <a:lnTo>
                  <a:pt x="87312" y="3033713"/>
                </a:lnTo>
                <a:lnTo>
                  <a:pt x="82550" y="3033713"/>
                </a:lnTo>
                <a:close/>
                <a:moveTo>
                  <a:pt x="7258051" y="2984500"/>
                </a:moveTo>
                <a:lnTo>
                  <a:pt x="7283451" y="2992438"/>
                </a:lnTo>
                <a:lnTo>
                  <a:pt x="7283451" y="3003550"/>
                </a:lnTo>
                <a:lnTo>
                  <a:pt x="7275513" y="3017838"/>
                </a:lnTo>
                <a:lnTo>
                  <a:pt x="7275513" y="3022600"/>
                </a:lnTo>
                <a:lnTo>
                  <a:pt x="7250113" y="3011488"/>
                </a:lnTo>
                <a:lnTo>
                  <a:pt x="7253288" y="2995613"/>
                </a:lnTo>
                <a:close/>
                <a:moveTo>
                  <a:pt x="79375" y="2913063"/>
                </a:moveTo>
                <a:lnTo>
                  <a:pt x="82550" y="2921001"/>
                </a:lnTo>
                <a:lnTo>
                  <a:pt x="87313" y="2935288"/>
                </a:lnTo>
                <a:lnTo>
                  <a:pt x="87313" y="2943226"/>
                </a:lnTo>
                <a:lnTo>
                  <a:pt x="60325" y="2951163"/>
                </a:lnTo>
                <a:lnTo>
                  <a:pt x="57150" y="2943226"/>
                </a:lnTo>
                <a:lnTo>
                  <a:pt x="52388" y="2928938"/>
                </a:lnTo>
                <a:lnTo>
                  <a:pt x="52388" y="2921001"/>
                </a:lnTo>
                <a:close/>
                <a:moveTo>
                  <a:pt x="7286625" y="2876550"/>
                </a:moveTo>
                <a:lnTo>
                  <a:pt x="7313613" y="2879725"/>
                </a:lnTo>
                <a:lnTo>
                  <a:pt x="7310438" y="2894013"/>
                </a:lnTo>
                <a:lnTo>
                  <a:pt x="7305675" y="2909888"/>
                </a:lnTo>
                <a:lnTo>
                  <a:pt x="7280275" y="2901951"/>
                </a:lnTo>
                <a:lnTo>
                  <a:pt x="7283450" y="2890838"/>
                </a:lnTo>
                <a:close/>
                <a:moveTo>
                  <a:pt x="57151" y="2805113"/>
                </a:moveTo>
                <a:lnTo>
                  <a:pt x="60326" y="2811463"/>
                </a:lnTo>
                <a:lnTo>
                  <a:pt x="60326" y="2827338"/>
                </a:lnTo>
                <a:lnTo>
                  <a:pt x="60326" y="2830514"/>
                </a:lnTo>
                <a:lnTo>
                  <a:pt x="33338" y="2838451"/>
                </a:lnTo>
                <a:lnTo>
                  <a:pt x="33338" y="2835276"/>
                </a:lnTo>
                <a:lnTo>
                  <a:pt x="30163" y="2819401"/>
                </a:lnTo>
                <a:lnTo>
                  <a:pt x="30163" y="2808288"/>
                </a:lnTo>
                <a:close/>
                <a:moveTo>
                  <a:pt x="7305675" y="2763838"/>
                </a:moveTo>
                <a:lnTo>
                  <a:pt x="7335838" y="2767013"/>
                </a:lnTo>
                <a:lnTo>
                  <a:pt x="7335838" y="2770188"/>
                </a:lnTo>
                <a:lnTo>
                  <a:pt x="7332663" y="2786063"/>
                </a:lnTo>
                <a:lnTo>
                  <a:pt x="7332663" y="2797176"/>
                </a:lnTo>
                <a:lnTo>
                  <a:pt x="7302500" y="2794001"/>
                </a:lnTo>
                <a:lnTo>
                  <a:pt x="7305675" y="2782888"/>
                </a:lnTo>
                <a:lnTo>
                  <a:pt x="7305675" y="2767013"/>
                </a:lnTo>
                <a:close/>
                <a:moveTo>
                  <a:pt x="41275" y="2692400"/>
                </a:moveTo>
                <a:lnTo>
                  <a:pt x="41275" y="2703513"/>
                </a:lnTo>
                <a:lnTo>
                  <a:pt x="46038" y="2717801"/>
                </a:lnTo>
                <a:lnTo>
                  <a:pt x="15875" y="2722563"/>
                </a:lnTo>
                <a:lnTo>
                  <a:pt x="11113" y="2706688"/>
                </a:lnTo>
                <a:lnTo>
                  <a:pt x="11113" y="2695575"/>
                </a:lnTo>
                <a:close/>
                <a:moveTo>
                  <a:pt x="7321550" y="2651125"/>
                </a:moveTo>
                <a:lnTo>
                  <a:pt x="7351713" y="2654300"/>
                </a:lnTo>
                <a:lnTo>
                  <a:pt x="7351713" y="2659063"/>
                </a:lnTo>
                <a:lnTo>
                  <a:pt x="7346950" y="2676526"/>
                </a:lnTo>
                <a:lnTo>
                  <a:pt x="7346950" y="2681288"/>
                </a:lnTo>
                <a:lnTo>
                  <a:pt x="7316788" y="2681288"/>
                </a:lnTo>
                <a:lnTo>
                  <a:pt x="7321550" y="2673350"/>
                </a:lnTo>
                <a:lnTo>
                  <a:pt x="7321550" y="2659063"/>
                </a:lnTo>
                <a:close/>
                <a:moveTo>
                  <a:pt x="4763" y="2579688"/>
                </a:moveTo>
                <a:lnTo>
                  <a:pt x="30163" y="2579688"/>
                </a:lnTo>
                <a:lnTo>
                  <a:pt x="30163" y="2593976"/>
                </a:lnTo>
                <a:lnTo>
                  <a:pt x="33338" y="2606676"/>
                </a:lnTo>
                <a:lnTo>
                  <a:pt x="4763" y="2609851"/>
                </a:lnTo>
                <a:lnTo>
                  <a:pt x="4763" y="2593976"/>
                </a:lnTo>
                <a:close/>
                <a:moveTo>
                  <a:pt x="7327900" y="2538413"/>
                </a:moveTo>
                <a:lnTo>
                  <a:pt x="7354888" y="2538413"/>
                </a:lnTo>
                <a:lnTo>
                  <a:pt x="7354888" y="2546351"/>
                </a:lnTo>
                <a:lnTo>
                  <a:pt x="7354888" y="2565401"/>
                </a:lnTo>
                <a:lnTo>
                  <a:pt x="7354888" y="2568576"/>
                </a:lnTo>
                <a:lnTo>
                  <a:pt x="7327900" y="2568576"/>
                </a:lnTo>
                <a:lnTo>
                  <a:pt x="7327900" y="2560638"/>
                </a:lnTo>
                <a:lnTo>
                  <a:pt x="7327900" y="2546351"/>
                </a:lnTo>
                <a:close/>
                <a:moveTo>
                  <a:pt x="0" y="2463800"/>
                </a:moveTo>
                <a:lnTo>
                  <a:pt x="30163" y="2466975"/>
                </a:lnTo>
                <a:lnTo>
                  <a:pt x="30163" y="2482850"/>
                </a:lnTo>
                <a:lnTo>
                  <a:pt x="30163" y="2493963"/>
                </a:lnTo>
                <a:lnTo>
                  <a:pt x="0" y="2493963"/>
                </a:lnTo>
                <a:lnTo>
                  <a:pt x="0" y="2482850"/>
                </a:lnTo>
                <a:lnTo>
                  <a:pt x="0" y="2466975"/>
                </a:lnTo>
                <a:close/>
                <a:moveTo>
                  <a:pt x="7354888" y="2422525"/>
                </a:moveTo>
                <a:lnTo>
                  <a:pt x="7354888" y="2433638"/>
                </a:lnTo>
                <a:lnTo>
                  <a:pt x="7354888" y="2447926"/>
                </a:lnTo>
                <a:lnTo>
                  <a:pt x="7354888" y="2452688"/>
                </a:lnTo>
                <a:lnTo>
                  <a:pt x="7327900" y="2452688"/>
                </a:lnTo>
                <a:lnTo>
                  <a:pt x="7327900" y="2433638"/>
                </a:lnTo>
                <a:lnTo>
                  <a:pt x="7327900" y="2425700"/>
                </a:lnTo>
                <a:close/>
                <a:moveTo>
                  <a:pt x="7938" y="2351088"/>
                </a:moveTo>
                <a:lnTo>
                  <a:pt x="33338" y="2351088"/>
                </a:lnTo>
                <a:lnTo>
                  <a:pt x="33338" y="2354263"/>
                </a:lnTo>
                <a:lnTo>
                  <a:pt x="33338" y="2373313"/>
                </a:lnTo>
                <a:lnTo>
                  <a:pt x="33338" y="2381251"/>
                </a:lnTo>
                <a:lnTo>
                  <a:pt x="4763" y="2376489"/>
                </a:lnTo>
                <a:lnTo>
                  <a:pt x="4763" y="2370138"/>
                </a:lnTo>
                <a:lnTo>
                  <a:pt x="7938" y="2354263"/>
                </a:lnTo>
                <a:close/>
                <a:moveTo>
                  <a:pt x="7346950" y="2309813"/>
                </a:moveTo>
                <a:lnTo>
                  <a:pt x="7346950" y="2320926"/>
                </a:lnTo>
                <a:lnTo>
                  <a:pt x="7351713" y="2335214"/>
                </a:lnTo>
                <a:lnTo>
                  <a:pt x="7321550" y="2339976"/>
                </a:lnTo>
                <a:lnTo>
                  <a:pt x="7321550" y="2324101"/>
                </a:lnTo>
                <a:lnTo>
                  <a:pt x="7316788" y="2312988"/>
                </a:lnTo>
                <a:close/>
                <a:moveTo>
                  <a:pt x="19050" y="2235200"/>
                </a:moveTo>
                <a:lnTo>
                  <a:pt x="49213" y="2238375"/>
                </a:lnTo>
                <a:lnTo>
                  <a:pt x="49213" y="2246313"/>
                </a:lnTo>
                <a:lnTo>
                  <a:pt x="46038" y="2260601"/>
                </a:lnTo>
                <a:lnTo>
                  <a:pt x="46038" y="2268538"/>
                </a:lnTo>
                <a:lnTo>
                  <a:pt x="15875" y="2265363"/>
                </a:lnTo>
                <a:lnTo>
                  <a:pt x="19050" y="2257425"/>
                </a:lnTo>
                <a:lnTo>
                  <a:pt x="19050" y="2241550"/>
                </a:lnTo>
                <a:close/>
                <a:moveTo>
                  <a:pt x="7327900" y="2193925"/>
                </a:moveTo>
                <a:lnTo>
                  <a:pt x="7327900" y="2197100"/>
                </a:lnTo>
                <a:lnTo>
                  <a:pt x="7332663" y="2212975"/>
                </a:lnTo>
                <a:lnTo>
                  <a:pt x="7335838" y="2224088"/>
                </a:lnTo>
                <a:lnTo>
                  <a:pt x="7305675" y="2227263"/>
                </a:lnTo>
                <a:lnTo>
                  <a:pt x="7305675" y="2216150"/>
                </a:lnTo>
                <a:lnTo>
                  <a:pt x="7302500" y="2200275"/>
                </a:lnTo>
                <a:close/>
                <a:moveTo>
                  <a:pt x="41275" y="2122488"/>
                </a:moveTo>
                <a:lnTo>
                  <a:pt x="71438" y="2130426"/>
                </a:lnTo>
                <a:lnTo>
                  <a:pt x="68263" y="2136776"/>
                </a:lnTo>
                <a:lnTo>
                  <a:pt x="63500" y="2155826"/>
                </a:lnTo>
                <a:lnTo>
                  <a:pt x="38100" y="2152651"/>
                </a:lnTo>
                <a:lnTo>
                  <a:pt x="38100" y="2147889"/>
                </a:lnTo>
                <a:lnTo>
                  <a:pt x="41275" y="2133601"/>
                </a:lnTo>
                <a:close/>
                <a:moveTo>
                  <a:pt x="7305675" y="2081213"/>
                </a:moveTo>
                <a:lnTo>
                  <a:pt x="7305675" y="2084388"/>
                </a:lnTo>
                <a:lnTo>
                  <a:pt x="7310438" y="2103438"/>
                </a:lnTo>
                <a:lnTo>
                  <a:pt x="7313613" y="2111376"/>
                </a:lnTo>
                <a:lnTo>
                  <a:pt x="7283450" y="2114551"/>
                </a:lnTo>
                <a:lnTo>
                  <a:pt x="7283450" y="2106614"/>
                </a:lnTo>
                <a:lnTo>
                  <a:pt x="7280275" y="2092326"/>
                </a:lnTo>
                <a:lnTo>
                  <a:pt x="7280275" y="2089151"/>
                </a:lnTo>
                <a:close/>
                <a:moveTo>
                  <a:pt x="71437" y="2009775"/>
                </a:moveTo>
                <a:lnTo>
                  <a:pt x="98425" y="2017713"/>
                </a:lnTo>
                <a:lnTo>
                  <a:pt x="93662" y="2032000"/>
                </a:lnTo>
                <a:lnTo>
                  <a:pt x="90487" y="2047875"/>
                </a:lnTo>
                <a:lnTo>
                  <a:pt x="63500" y="2039938"/>
                </a:lnTo>
                <a:lnTo>
                  <a:pt x="68262" y="2024063"/>
                </a:lnTo>
                <a:close/>
                <a:moveTo>
                  <a:pt x="7275512" y="1971675"/>
                </a:moveTo>
                <a:lnTo>
                  <a:pt x="7275512" y="1979613"/>
                </a:lnTo>
                <a:lnTo>
                  <a:pt x="7283450" y="1995488"/>
                </a:lnTo>
                <a:lnTo>
                  <a:pt x="7283450" y="1998663"/>
                </a:lnTo>
                <a:lnTo>
                  <a:pt x="7258050" y="2006600"/>
                </a:lnTo>
                <a:lnTo>
                  <a:pt x="7253288" y="2001838"/>
                </a:lnTo>
                <a:lnTo>
                  <a:pt x="7250112" y="1987550"/>
                </a:lnTo>
                <a:lnTo>
                  <a:pt x="7245350" y="1979613"/>
                </a:lnTo>
                <a:close/>
                <a:moveTo>
                  <a:pt x="104775" y="1900238"/>
                </a:moveTo>
                <a:lnTo>
                  <a:pt x="131763" y="1912938"/>
                </a:lnTo>
                <a:lnTo>
                  <a:pt x="128588" y="1927226"/>
                </a:lnTo>
                <a:lnTo>
                  <a:pt x="123825" y="1938338"/>
                </a:lnTo>
                <a:lnTo>
                  <a:pt x="98425" y="1927226"/>
                </a:lnTo>
                <a:lnTo>
                  <a:pt x="101600" y="1916113"/>
                </a:lnTo>
                <a:close/>
                <a:moveTo>
                  <a:pt x="7239001" y="1863725"/>
                </a:moveTo>
                <a:lnTo>
                  <a:pt x="7242176" y="1871663"/>
                </a:lnTo>
                <a:lnTo>
                  <a:pt x="7245351" y="1885950"/>
                </a:lnTo>
                <a:lnTo>
                  <a:pt x="7245351" y="1889125"/>
                </a:lnTo>
                <a:lnTo>
                  <a:pt x="7219951" y="1900238"/>
                </a:lnTo>
                <a:lnTo>
                  <a:pt x="7219951" y="1897063"/>
                </a:lnTo>
                <a:lnTo>
                  <a:pt x="7212013" y="1882775"/>
                </a:lnTo>
                <a:lnTo>
                  <a:pt x="7208838" y="1874838"/>
                </a:lnTo>
                <a:close/>
                <a:moveTo>
                  <a:pt x="150813" y="1795463"/>
                </a:moveTo>
                <a:lnTo>
                  <a:pt x="176213" y="1806576"/>
                </a:lnTo>
                <a:lnTo>
                  <a:pt x="173038" y="1811338"/>
                </a:lnTo>
                <a:lnTo>
                  <a:pt x="165100" y="1822451"/>
                </a:lnTo>
                <a:lnTo>
                  <a:pt x="165100" y="1833563"/>
                </a:lnTo>
                <a:lnTo>
                  <a:pt x="139700" y="1822451"/>
                </a:lnTo>
                <a:lnTo>
                  <a:pt x="139700" y="1814513"/>
                </a:lnTo>
                <a:lnTo>
                  <a:pt x="146050" y="1800226"/>
                </a:lnTo>
                <a:close/>
                <a:moveTo>
                  <a:pt x="7192963" y="1754188"/>
                </a:moveTo>
                <a:lnTo>
                  <a:pt x="7197726" y="1770063"/>
                </a:lnTo>
                <a:lnTo>
                  <a:pt x="7204076" y="1781176"/>
                </a:lnTo>
                <a:lnTo>
                  <a:pt x="7178676" y="1795463"/>
                </a:lnTo>
                <a:lnTo>
                  <a:pt x="7170738" y="1781176"/>
                </a:lnTo>
                <a:lnTo>
                  <a:pt x="7167563" y="1770063"/>
                </a:lnTo>
                <a:close/>
                <a:moveTo>
                  <a:pt x="198437" y="1690688"/>
                </a:moveTo>
                <a:lnTo>
                  <a:pt x="222250" y="1701801"/>
                </a:lnTo>
                <a:lnTo>
                  <a:pt x="222250" y="1709738"/>
                </a:lnTo>
                <a:lnTo>
                  <a:pt x="214312" y="1720851"/>
                </a:lnTo>
                <a:lnTo>
                  <a:pt x="211137" y="1728788"/>
                </a:lnTo>
                <a:lnTo>
                  <a:pt x="184150" y="1717676"/>
                </a:lnTo>
                <a:lnTo>
                  <a:pt x="187325" y="1709738"/>
                </a:lnTo>
                <a:lnTo>
                  <a:pt x="195262" y="1695451"/>
                </a:lnTo>
                <a:close/>
                <a:moveTo>
                  <a:pt x="7140575" y="1654175"/>
                </a:moveTo>
                <a:lnTo>
                  <a:pt x="7148512" y="1665288"/>
                </a:lnTo>
                <a:lnTo>
                  <a:pt x="7156450" y="1679575"/>
                </a:lnTo>
                <a:lnTo>
                  <a:pt x="7129462" y="1690688"/>
                </a:lnTo>
                <a:lnTo>
                  <a:pt x="7123112" y="1679575"/>
                </a:lnTo>
                <a:lnTo>
                  <a:pt x="7115175" y="1665288"/>
                </a:lnTo>
                <a:close/>
                <a:moveTo>
                  <a:pt x="252413" y="1589088"/>
                </a:moveTo>
                <a:lnTo>
                  <a:pt x="277813" y="1604963"/>
                </a:lnTo>
                <a:lnTo>
                  <a:pt x="274638" y="1608138"/>
                </a:lnTo>
                <a:lnTo>
                  <a:pt x="266700" y="1624013"/>
                </a:lnTo>
                <a:lnTo>
                  <a:pt x="263525" y="1627188"/>
                </a:lnTo>
                <a:lnTo>
                  <a:pt x="236538" y="1612901"/>
                </a:lnTo>
                <a:lnTo>
                  <a:pt x="239713" y="1608138"/>
                </a:lnTo>
                <a:lnTo>
                  <a:pt x="247650" y="1593851"/>
                </a:lnTo>
                <a:close/>
                <a:moveTo>
                  <a:pt x="7085012" y="1552575"/>
                </a:moveTo>
                <a:lnTo>
                  <a:pt x="7092950" y="1566863"/>
                </a:lnTo>
                <a:lnTo>
                  <a:pt x="7099300" y="1577975"/>
                </a:lnTo>
                <a:lnTo>
                  <a:pt x="7073900" y="1593850"/>
                </a:lnTo>
                <a:lnTo>
                  <a:pt x="7069138" y="1582738"/>
                </a:lnTo>
                <a:lnTo>
                  <a:pt x="7058025" y="1566863"/>
                </a:lnTo>
                <a:close/>
                <a:moveTo>
                  <a:pt x="311151" y="1492250"/>
                </a:moveTo>
                <a:lnTo>
                  <a:pt x="333376" y="1506538"/>
                </a:lnTo>
                <a:lnTo>
                  <a:pt x="333376" y="1511300"/>
                </a:lnTo>
                <a:lnTo>
                  <a:pt x="322263" y="1525588"/>
                </a:lnTo>
                <a:lnTo>
                  <a:pt x="319088" y="1530350"/>
                </a:lnTo>
                <a:lnTo>
                  <a:pt x="296863" y="1514475"/>
                </a:lnTo>
                <a:lnTo>
                  <a:pt x="300038" y="1511300"/>
                </a:lnTo>
                <a:lnTo>
                  <a:pt x="307976" y="1495425"/>
                </a:lnTo>
                <a:close/>
                <a:moveTo>
                  <a:pt x="7024688" y="1454150"/>
                </a:moveTo>
                <a:lnTo>
                  <a:pt x="7032626" y="1470025"/>
                </a:lnTo>
                <a:lnTo>
                  <a:pt x="7040563" y="1481138"/>
                </a:lnTo>
                <a:lnTo>
                  <a:pt x="7013576" y="1495425"/>
                </a:lnTo>
                <a:lnTo>
                  <a:pt x="7005638" y="1484313"/>
                </a:lnTo>
                <a:lnTo>
                  <a:pt x="6999288" y="1473200"/>
                </a:lnTo>
                <a:close/>
                <a:moveTo>
                  <a:pt x="374650" y="1395413"/>
                </a:moveTo>
                <a:lnTo>
                  <a:pt x="401638" y="1412876"/>
                </a:lnTo>
                <a:lnTo>
                  <a:pt x="398463" y="1417638"/>
                </a:lnTo>
                <a:lnTo>
                  <a:pt x="387350" y="1428751"/>
                </a:lnTo>
                <a:lnTo>
                  <a:pt x="382588" y="1436688"/>
                </a:lnTo>
                <a:lnTo>
                  <a:pt x="360363" y="1420813"/>
                </a:lnTo>
                <a:lnTo>
                  <a:pt x="363538" y="1412876"/>
                </a:lnTo>
                <a:lnTo>
                  <a:pt x="374650" y="1398588"/>
                </a:lnTo>
                <a:close/>
                <a:moveTo>
                  <a:pt x="6958012" y="1360488"/>
                </a:moveTo>
                <a:lnTo>
                  <a:pt x="6964362" y="1371601"/>
                </a:lnTo>
                <a:lnTo>
                  <a:pt x="6972300" y="1387476"/>
                </a:lnTo>
                <a:lnTo>
                  <a:pt x="6950075" y="1401763"/>
                </a:lnTo>
                <a:lnTo>
                  <a:pt x="6942138" y="1390651"/>
                </a:lnTo>
                <a:lnTo>
                  <a:pt x="6934200" y="1379538"/>
                </a:lnTo>
                <a:close/>
                <a:moveTo>
                  <a:pt x="446087" y="1304925"/>
                </a:moveTo>
                <a:lnTo>
                  <a:pt x="469900" y="1323975"/>
                </a:lnTo>
                <a:lnTo>
                  <a:pt x="457200" y="1335088"/>
                </a:lnTo>
                <a:lnTo>
                  <a:pt x="450850" y="1346200"/>
                </a:lnTo>
                <a:lnTo>
                  <a:pt x="428625" y="1327150"/>
                </a:lnTo>
                <a:lnTo>
                  <a:pt x="434975" y="1319213"/>
                </a:lnTo>
                <a:close/>
                <a:moveTo>
                  <a:pt x="6886576" y="1271588"/>
                </a:moveTo>
                <a:lnTo>
                  <a:pt x="6889750" y="1277938"/>
                </a:lnTo>
                <a:lnTo>
                  <a:pt x="6900863" y="1293813"/>
                </a:lnTo>
                <a:lnTo>
                  <a:pt x="6904038" y="1293813"/>
                </a:lnTo>
                <a:lnTo>
                  <a:pt x="6881813" y="1312863"/>
                </a:lnTo>
                <a:lnTo>
                  <a:pt x="6878638" y="1308101"/>
                </a:lnTo>
                <a:lnTo>
                  <a:pt x="6867526" y="1296988"/>
                </a:lnTo>
                <a:lnTo>
                  <a:pt x="6862763" y="1289051"/>
                </a:lnTo>
                <a:close/>
                <a:moveTo>
                  <a:pt x="522288" y="1214438"/>
                </a:moveTo>
                <a:lnTo>
                  <a:pt x="539751" y="1233488"/>
                </a:lnTo>
                <a:lnTo>
                  <a:pt x="533401" y="1244601"/>
                </a:lnTo>
                <a:lnTo>
                  <a:pt x="522288" y="1255713"/>
                </a:lnTo>
                <a:lnTo>
                  <a:pt x="503238" y="1236663"/>
                </a:lnTo>
                <a:lnTo>
                  <a:pt x="511175" y="1225551"/>
                </a:lnTo>
                <a:close/>
                <a:moveTo>
                  <a:pt x="6810375" y="1184275"/>
                </a:moveTo>
                <a:lnTo>
                  <a:pt x="6810375" y="1189038"/>
                </a:lnTo>
                <a:lnTo>
                  <a:pt x="6823075" y="1200150"/>
                </a:lnTo>
                <a:lnTo>
                  <a:pt x="6829425" y="1208088"/>
                </a:lnTo>
                <a:lnTo>
                  <a:pt x="6807200" y="1225550"/>
                </a:lnTo>
                <a:lnTo>
                  <a:pt x="6804025" y="1219200"/>
                </a:lnTo>
                <a:lnTo>
                  <a:pt x="6788150" y="1208088"/>
                </a:lnTo>
                <a:lnTo>
                  <a:pt x="6788150" y="1203325"/>
                </a:lnTo>
                <a:close/>
                <a:moveTo>
                  <a:pt x="596900" y="1131888"/>
                </a:moveTo>
                <a:lnTo>
                  <a:pt x="619125" y="1150938"/>
                </a:lnTo>
                <a:lnTo>
                  <a:pt x="615950" y="1154113"/>
                </a:lnTo>
                <a:lnTo>
                  <a:pt x="604837" y="1169988"/>
                </a:lnTo>
                <a:lnTo>
                  <a:pt x="600075" y="1173163"/>
                </a:lnTo>
                <a:lnTo>
                  <a:pt x="577850" y="1150938"/>
                </a:lnTo>
                <a:lnTo>
                  <a:pt x="581025" y="1150938"/>
                </a:lnTo>
                <a:lnTo>
                  <a:pt x="592137" y="1136651"/>
                </a:lnTo>
                <a:close/>
                <a:moveTo>
                  <a:pt x="6727826" y="1101725"/>
                </a:moveTo>
                <a:lnTo>
                  <a:pt x="6740526" y="1109663"/>
                </a:lnTo>
                <a:lnTo>
                  <a:pt x="6751638" y="1120775"/>
                </a:lnTo>
                <a:lnTo>
                  <a:pt x="6727826" y="1143000"/>
                </a:lnTo>
                <a:lnTo>
                  <a:pt x="6716713" y="1131888"/>
                </a:lnTo>
                <a:lnTo>
                  <a:pt x="6710363" y="1120775"/>
                </a:lnTo>
                <a:close/>
                <a:moveTo>
                  <a:pt x="679450" y="1049338"/>
                </a:moveTo>
                <a:lnTo>
                  <a:pt x="698500" y="1073151"/>
                </a:lnTo>
                <a:lnTo>
                  <a:pt x="687387" y="1084263"/>
                </a:lnTo>
                <a:lnTo>
                  <a:pt x="679450" y="1090613"/>
                </a:lnTo>
                <a:lnTo>
                  <a:pt x="660400" y="1073151"/>
                </a:lnTo>
                <a:lnTo>
                  <a:pt x="668337" y="1060451"/>
                </a:lnTo>
                <a:close/>
                <a:moveTo>
                  <a:pt x="6645276" y="1023938"/>
                </a:moveTo>
                <a:lnTo>
                  <a:pt x="6650038" y="1023938"/>
                </a:lnTo>
                <a:lnTo>
                  <a:pt x="6664326" y="1038226"/>
                </a:lnTo>
                <a:lnTo>
                  <a:pt x="6669088" y="1042988"/>
                </a:lnTo>
                <a:lnTo>
                  <a:pt x="6650038" y="1060451"/>
                </a:lnTo>
                <a:lnTo>
                  <a:pt x="6645276" y="1057276"/>
                </a:lnTo>
                <a:lnTo>
                  <a:pt x="6630988" y="1046163"/>
                </a:lnTo>
                <a:lnTo>
                  <a:pt x="6627813" y="1042988"/>
                </a:lnTo>
                <a:close/>
                <a:moveTo>
                  <a:pt x="765175" y="974725"/>
                </a:moveTo>
                <a:lnTo>
                  <a:pt x="784225" y="993775"/>
                </a:lnTo>
                <a:lnTo>
                  <a:pt x="781050" y="996950"/>
                </a:lnTo>
                <a:lnTo>
                  <a:pt x="765175" y="1008063"/>
                </a:lnTo>
                <a:lnTo>
                  <a:pt x="762000" y="1012825"/>
                </a:lnTo>
                <a:lnTo>
                  <a:pt x="742950" y="993775"/>
                </a:lnTo>
                <a:lnTo>
                  <a:pt x="746125" y="990600"/>
                </a:lnTo>
                <a:lnTo>
                  <a:pt x="762000" y="977900"/>
                </a:lnTo>
                <a:close/>
                <a:moveTo>
                  <a:pt x="6564313" y="944563"/>
                </a:moveTo>
                <a:lnTo>
                  <a:pt x="6570663" y="952501"/>
                </a:lnTo>
                <a:lnTo>
                  <a:pt x="6581776" y="963613"/>
                </a:lnTo>
                <a:lnTo>
                  <a:pt x="6564313" y="985838"/>
                </a:lnTo>
                <a:lnTo>
                  <a:pt x="6551613" y="974726"/>
                </a:lnTo>
                <a:lnTo>
                  <a:pt x="6545263" y="966788"/>
                </a:lnTo>
                <a:close/>
                <a:moveTo>
                  <a:pt x="852487" y="900113"/>
                </a:moveTo>
                <a:lnTo>
                  <a:pt x="869950" y="922338"/>
                </a:lnTo>
                <a:lnTo>
                  <a:pt x="858837" y="930276"/>
                </a:lnTo>
                <a:lnTo>
                  <a:pt x="847725" y="936626"/>
                </a:lnTo>
                <a:lnTo>
                  <a:pt x="828675" y="919163"/>
                </a:lnTo>
                <a:lnTo>
                  <a:pt x="844550" y="908051"/>
                </a:lnTo>
                <a:close/>
                <a:moveTo>
                  <a:pt x="6473825" y="873125"/>
                </a:moveTo>
                <a:lnTo>
                  <a:pt x="6488112" y="884238"/>
                </a:lnTo>
                <a:lnTo>
                  <a:pt x="6496050" y="892175"/>
                </a:lnTo>
                <a:lnTo>
                  <a:pt x="6477000" y="914400"/>
                </a:lnTo>
                <a:lnTo>
                  <a:pt x="6469062" y="908050"/>
                </a:lnTo>
                <a:lnTo>
                  <a:pt x="6454775" y="896938"/>
                </a:lnTo>
                <a:close/>
                <a:moveTo>
                  <a:pt x="941388" y="828675"/>
                </a:moveTo>
                <a:lnTo>
                  <a:pt x="960438" y="850900"/>
                </a:lnTo>
                <a:lnTo>
                  <a:pt x="946150" y="862013"/>
                </a:lnTo>
                <a:lnTo>
                  <a:pt x="938213" y="869950"/>
                </a:lnTo>
                <a:lnTo>
                  <a:pt x="919163" y="847725"/>
                </a:lnTo>
                <a:lnTo>
                  <a:pt x="930275" y="839788"/>
                </a:lnTo>
                <a:close/>
                <a:moveTo>
                  <a:pt x="6383338" y="801688"/>
                </a:moveTo>
                <a:lnTo>
                  <a:pt x="6383338" y="806451"/>
                </a:lnTo>
                <a:lnTo>
                  <a:pt x="6399213" y="817563"/>
                </a:lnTo>
                <a:lnTo>
                  <a:pt x="6405563" y="820738"/>
                </a:lnTo>
                <a:lnTo>
                  <a:pt x="6386513" y="842963"/>
                </a:lnTo>
                <a:lnTo>
                  <a:pt x="6383338" y="839788"/>
                </a:lnTo>
                <a:lnTo>
                  <a:pt x="6369050" y="828676"/>
                </a:lnTo>
                <a:lnTo>
                  <a:pt x="6364288" y="825501"/>
                </a:lnTo>
                <a:close/>
                <a:moveTo>
                  <a:pt x="1035050" y="760413"/>
                </a:moveTo>
                <a:lnTo>
                  <a:pt x="1050925" y="784226"/>
                </a:lnTo>
                <a:lnTo>
                  <a:pt x="1035050" y="795338"/>
                </a:lnTo>
                <a:lnTo>
                  <a:pt x="1028700" y="798513"/>
                </a:lnTo>
                <a:lnTo>
                  <a:pt x="1012825" y="776288"/>
                </a:lnTo>
                <a:lnTo>
                  <a:pt x="1016000" y="773113"/>
                </a:lnTo>
                <a:close/>
                <a:moveTo>
                  <a:pt x="6289675" y="738188"/>
                </a:moveTo>
                <a:lnTo>
                  <a:pt x="6292850" y="738188"/>
                </a:lnTo>
                <a:lnTo>
                  <a:pt x="6308725" y="749301"/>
                </a:lnTo>
                <a:lnTo>
                  <a:pt x="6311900" y="754063"/>
                </a:lnTo>
                <a:lnTo>
                  <a:pt x="6297612" y="776288"/>
                </a:lnTo>
                <a:lnTo>
                  <a:pt x="6292850" y="776288"/>
                </a:lnTo>
                <a:lnTo>
                  <a:pt x="6278562" y="765176"/>
                </a:lnTo>
                <a:lnTo>
                  <a:pt x="6270625" y="760413"/>
                </a:lnTo>
                <a:close/>
                <a:moveTo>
                  <a:pt x="1125538" y="696913"/>
                </a:moveTo>
                <a:lnTo>
                  <a:pt x="1128713" y="696913"/>
                </a:lnTo>
                <a:lnTo>
                  <a:pt x="1144588" y="719138"/>
                </a:lnTo>
                <a:lnTo>
                  <a:pt x="1144588" y="723901"/>
                </a:lnTo>
                <a:lnTo>
                  <a:pt x="1125538" y="731838"/>
                </a:lnTo>
                <a:lnTo>
                  <a:pt x="1122363" y="735013"/>
                </a:lnTo>
                <a:lnTo>
                  <a:pt x="1106488" y="712788"/>
                </a:lnTo>
                <a:lnTo>
                  <a:pt x="1111250" y="708026"/>
                </a:lnTo>
                <a:close/>
                <a:moveTo>
                  <a:pt x="6192838" y="674688"/>
                </a:moveTo>
                <a:lnTo>
                  <a:pt x="6199188" y="679451"/>
                </a:lnTo>
                <a:lnTo>
                  <a:pt x="6215063" y="685801"/>
                </a:lnTo>
                <a:lnTo>
                  <a:pt x="6218238" y="690563"/>
                </a:lnTo>
                <a:lnTo>
                  <a:pt x="6199188" y="712788"/>
                </a:lnTo>
                <a:lnTo>
                  <a:pt x="6184900" y="701676"/>
                </a:lnTo>
                <a:lnTo>
                  <a:pt x="6176963" y="696913"/>
                </a:lnTo>
                <a:close/>
                <a:moveTo>
                  <a:pt x="1227138" y="633413"/>
                </a:moveTo>
                <a:lnTo>
                  <a:pt x="1241426" y="660401"/>
                </a:lnTo>
                <a:lnTo>
                  <a:pt x="1238251" y="660401"/>
                </a:lnTo>
                <a:lnTo>
                  <a:pt x="1222376" y="671513"/>
                </a:lnTo>
                <a:lnTo>
                  <a:pt x="1219201" y="674688"/>
                </a:lnTo>
                <a:lnTo>
                  <a:pt x="1204913" y="649288"/>
                </a:lnTo>
                <a:lnTo>
                  <a:pt x="1208088" y="649288"/>
                </a:lnTo>
                <a:lnTo>
                  <a:pt x="1222376" y="638176"/>
                </a:lnTo>
                <a:close/>
                <a:moveTo>
                  <a:pt x="6094412" y="614363"/>
                </a:moveTo>
                <a:lnTo>
                  <a:pt x="6102350" y="619126"/>
                </a:lnTo>
                <a:lnTo>
                  <a:pt x="6116638" y="625476"/>
                </a:lnTo>
                <a:lnTo>
                  <a:pt x="6121400" y="630238"/>
                </a:lnTo>
                <a:lnTo>
                  <a:pt x="6105525" y="652463"/>
                </a:lnTo>
                <a:lnTo>
                  <a:pt x="6102350" y="652463"/>
                </a:lnTo>
                <a:lnTo>
                  <a:pt x="6086475" y="641351"/>
                </a:lnTo>
                <a:lnTo>
                  <a:pt x="6080125" y="638176"/>
                </a:lnTo>
                <a:close/>
                <a:moveTo>
                  <a:pt x="1323975" y="577850"/>
                </a:moveTo>
                <a:lnTo>
                  <a:pt x="1328737" y="577850"/>
                </a:lnTo>
                <a:lnTo>
                  <a:pt x="1339850" y="603250"/>
                </a:lnTo>
                <a:lnTo>
                  <a:pt x="1320800" y="611188"/>
                </a:lnTo>
                <a:lnTo>
                  <a:pt x="1316037" y="614363"/>
                </a:lnTo>
                <a:lnTo>
                  <a:pt x="1301750" y="592138"/>
                </a:lnTo>
                <a:lnTo>
                  <a:pt x="1309687" y="588963"/>
                </a:lnTo>
                <a:close/>
                <a:moveTo>
                  <a:pt x="5992812" y="555625"/>
                </a:moveTo>
                <a:lnTo>
                  <a:pt x="6000750" y="558800"/>
                </a:lnTo>
                <a:lnTo>
                  <a:pt x="6016625" y="569913"/>
                </a:lnTo>
                <a:lnTo>
                  <a:pt x="6019800" y="569913"/>
                </a:lnTo>
                <a:lnTo>
                  <a:pt x="6003925" y="596900"/>
                </a:lnTo>
                <a:lnTo>
                  <a:pt x="6000750" y="592138"/>
                </a:lnTo>
                <a:lnTo>
                  <a:pt x="5986462" y="584200"/>
                </a:lnTo>
                <a:lnTo>
                  <a:pt x="5981700" y="581025"/>
                </a:lnTo>
                <a:close/>
                <a:moveTo>
                  <a:pt x="1425575" y="520700"/>
                </a:moveTo>
                <a:lnTo>
                  <a:pt x="1439863" y="547688"/>
                </a:lnTo>
                <a:lnTo>
                  <a:pt x="1422400" y="555625"/>
                </a:lnTo>
                <a:lnTo>
                  <a:pt x="1414463" y="561975"/>
                </a:lnTo>
                <a:lnTo>
                  <a:pt x="1403350" y="536575"/>
                </a:lnTo>
                <a:lnTo>
                  <a:pt x="1411287" y="531813"/>
                </a:lnTo>
                <a:close/>
                <a:moveTo>
                  <a:pt x="5892801" y="503238"/>
                </a:moveTo>
                <a:lnTo>
                  <a:pt x="5895976" y="503238"/>
                </a:lnTo>
                <a:lnTo>
                  <a:pt x="5910264" y="514351"/>
                </a:lnTo>
                <a:lnTo>
                  <a:pt x="5918201" y="517526"/>
                </a:lnTo>
                <a:lnTo>
                  <a:pt x="5907089" y="539751"/>
                </a:lnTo>
                <a:lnTo>
                  <a:pt x="5899151" y="536576"/>
                </a:lnTo>
                <a:lnTo>
                  <a:pt x="5881688" y="528638"/>
                </a:lnTo>
                <a:close/>
                <a:moveTo>
                  <a:pt x="1530350" y="468313"/>
                </a:moveTo>
                <a:lnTo>
                  <a:pt x="1541463" y="495301"/>
                </a:lnTo>
                <a:lnTo>
                  <a:pt x="1527175" y="503238"/>
                </a:lnTo>
                <a:lnTo>
                  <a:pt x="1516063" y="509588"/>
                </a:lnTo>
                <a:lnTo>
                  <a:pt x="1504950" y="484188"/>
                </a:lnTo>
                <a:lnTo>
                  <a:pt x="1516063" y="476251"/>
                </a:lnTo>
                <a:close/>
                <a:moveTo>
                  <a:pt x="5791201" y="454025"/>
                </a:moveTo>
                <a:lnTo>
                  <a:pt x="5805489" y="457200"/>
                </a:lnTo>
                <a:lnTo>
                  <a:pt x="5816601" y="465138"/>
                </a:lnTo>
                <a:lnTo>
                  <a:pt x="5805489" y="490538"/>
                </a:lnTo>
                <a:lnTo>
                  <a:pt x="5794376" y="484188"/>
                </a:lnTo>
                <a:lnTo>
                  <a:pt x="5780088" y="476250"/>
                </a:lnTo>
                <a:close/>
                <a:moveTo>
                  <a:pt x="1631950" y="420688"/>
                </a:moveTo>
                <a:lnTo>
                  <a:pt x="1643063" y="446088"/>
                </a:lnTo>
                <a:lnTo>
                  <a:pt x="1635125" y="449263"/>
                </a:lnTo>
                <a:lnTo>
                  <a:pt x="1620838" y="457201"/>
                </a:lnTo>
                <a:lnTo>
                  <a:pt x="1604963" y="431801"/>
                </a:lnTo>
                <a:lnTo>
                  <a:pt x="1624013" y="423863"/>
                </a:lnTo>
                <a:close/>
                <a:moveTo>
                  <a:pt x="5686426" y="404813"/>
                </a:moveTo>
                <a:lnTo>
                  <a:pt x="5697539" y="407988"/>
                </a:lnTo>
                <a:lnTo>
                  <a:pt x="5711826" y="415926"/>
                </a:lnTo>
                <a:lnTo>
                  <a:pt x="5700714" y="442913"/>
                </a:lnTo>
                <a:lnTo>
                  <a:pt x="5686426" y="434976"/>
                </a:lnTo>
                <a:lnTo>
                  <a:pt x="5675313" y="431801"/>
                </a:lnTo>
                <a:close/>
                <a:moveTo>
                  <a:pt x="1736725" y="374650"/>
                </a:moveTo>
                <a:lnTo>
                  <a:pt x="1747838" y="401638"/>
                </a:lnTo>
                <a:lnTo>
                  <a:pt x="1728788" y="407988"/>
                </a:lnTo>
                <a:lnTo>
                  <a:pt x="1722438" y="412750"/>
                </a:lnTo>
                <a:lnTo>
                  <a:pt x="1711325" y="385763"/>
                </a:lnTo>
                <a:lnTo>
                  <a:pt x="1717675" y="382588"/>
                </a:lnTo>
                <a:close/>
                <a:moveTo>
                  <a:pt x="5581650" y="360363"/>
                </a:moveTo>
                <a:lnTo>
                  <a:pt x="5584825" y="360363"/>
                </a:lnTo>
                <a:lnTo>
                  <a:pt x="5603875" y="366713"/>
                </a:lnTo>
                <a:lnTo>
                  <a:pt x="5607050" y="371476"/>
                </a:lnTo>
                <a:lnTo>
                  <a:pt x="5595938" y="396876"/>
                </a:lnTo>
                <a:lnTo>
                  <a:pt x="5592763" y="393701"/>
                </a:lnTo>
                <a:lnTo>
                  <a:pt x="5573713" y="385763"/>
                </a:lnTo>
                <a:lnTo>
                  <a:pt x="5568950" y="385763"/>
                </a:lnTo>
                <a:close/>
                <a:moveTo>
                  <a:pt x="1846263" y="330200"/>
                </a:moveTo>
                <a:lnTo>
                  <a:pt x="1852613" y="360363"/>
                </a:lnTo>
                <a:lnTo>
                  <a:pt x="1841500" y="363538"/>
                </a:lnTo>
                <a:lnTo>
                  <a:pt x="1827212" y="366713"/>
                </a:lnTo>
                <a:lnTo>
                  <a:pt x="1819275" y="341313"/>
                </a:lnTo>
                <a:lnTo>
                  <a:pt x="1830387" y="338138"/>
                </a:lnTo>
                <a:close/>
                <a:moveTo>
                  <a:pt x="5475288" y="314325"/>
                </a:moveTo>
                <a:lnTo>
                  <a:pt x="5486400" y="322263"/>
                </a:lnTo>
                <a:lnTo>
                  <a:pt x="5502275" y="325438"/>
                </a:lnTo>
                <a:lnTo>
                  <a:pt x="5491163" y="352425"/>
                </a:lnTo>
                <a:lnTo>
                  <a:pt x="5480050" y="349250"/>
                </a:lnTo>
                <a:lnTo>
                  <a:pt x="5464175" y="344488"/>
                </a:lnTo>
                <a:close/>
                <a:moveTo>
                  <a:pt x="1946275" y="292100"/>
                </a:moveTo>
                <a:lnTo>
                  <a:pt x="1951037" y="292100"/>
                </a:lnTo>
                <a:lnTo>
                  <a:pt x="1962150" y="319088"/>
                </a:lnTo>
                <a:lnTo>
                  <a:pt x="1957387" y="319088"/>
                </a:lnTo>
                <a:lnTo>
                  <a:pt x="1935162" y="325438"/>
                </a:lnTo>
                <a:lnTo>
                  <a:pt x="1924050" y="300038"/>
                </a:lnTo>
                <a:lnTo>
                  <a:pt x="1928812" y="300038"/>
                </a:lnTo>
                <a:close/>
                <a:moveTo>
                  <a:pt x="5367338" y="277813"/>
                </a:moveTo>
                <a:lnTo>
                  <a:pt x="5370513" y="277813"/>
                </a:lnTo>
                <a:lnTo>
                  <a:pt x="5389563" y="285751"/>
                </a:lnTo>
                <a:lnTo>
                  <a:pt x="5392738" y="288926"/>
                </a:lnTo>
                <a:lnTo>
                  <a:pt x="5386388" y="314326"/>
                </a:lnTo>
                <a:lnTo>
                  <a:pt x="5381626" y="311151"/>
                </a:lnTo>
                <a:lnTo>
                  <a:pt x="5364163" y="307976"/>
                </a:lnTo>
                <a:lnTo>
                  <a:pt x="5359400" y="303213"/>
                </a:lnTo>
                <a:close/>
                <a:moveTo>
                  <a:pt x="2058988" y="255588"/>
                </a:moveTo>
                <a:lnTo>
                  <a:pt x="2070101" y="280988"/>
                </a:lnTo>
                <a:lnTo>
                  <a:pt x="2055813" y="285751"/>
                </a:lnTo>
                <a:lnTo>
                  <a:pt x="2039938" y="288926"/>
                </a:lnTo>
                <a:lnTo>
                  <a:pt x="2033588" y="261938"/>
                </a:lnTo>
                <a:lnTo>
                  <a:pt x="2044700" y="258763"/>
                </a:lnTo>
                <a:close/>
                <a:moveTo>
                  <a:pt x="5257800" y="239713"/>
                </a:moveTo>
                <a:lnTo>
                  <a:pt x="5273676" y="244476"/>
                </a:lnTo>
                <a:lnTo>
                  <a:pt x="5284788" y="250826"/>
                </a:lnTo>
                <a:lnTo>
                  <a:pt x="5276851" y="277813"/>
                </a:lnTo>
                <a:lnTo>
                  <a:pt x="5262563" y="273051"/>
                </a:lnTo>
                <a:lnTo>
                  <a:pt x="5251450" y="266701"/>
                </a:lnTo>
                <a:close/>
                <a:moveTo>
                  <a:pt x="2168526" y="217488"/>
                </a:moveTo>
                <a:lnTo>
                  <a:pt x="2174876" y="247651"/>
                </a:lnTo>
                <a:lnTo>
                  <a:pt x="2157413" y="250826"/>
                </a:lnTo>
                <a:lnTo>
                  <a:pt x="2149475" y="255588"/>
                </a:lnTo>
                <a:lnTo>
                  <a:pt x="2141538" y="228601"/>
                </a:lnTo>
                <a:lnTo>
                  <a:pt x="2146300" y="225426"/>
                </a:lnTo>
                <a:close/>
                <a:moveTo>
                  <a:pt x="5149851" y="206375"/>
                </a:moveTo>
                <a:lnTo>
                  <a:pt x="5172076" y="214313"/>
                </a:lnTo>
                <a:lnTo>
                  <a:pt x="5175251" y="214313"/>
                </a:lnTo>
                <a:lnTo>
                  <a:pt x="5168901" y="244475"/>
                </a:lnTo>
                <a:lnTo>
                  <a:pt x="5160964" y="239713"/>
                </a:lnTo>
                <a:lnTo>
                  <a:pt x="5141913" y="236538"/>
                </a:lnTo>
                <a:lnTo>
                  <a:pt x="5141913" y="231775"/>
                </a:lnTo>
                <a:close/>
                <a:moveTo>
                  <a:pt x="2270125" y="187325"/>
                </a:moveTo>
                <a:lnTo>
                  <a:pt x="2281238" y="187325"/>
                </a:lnTo>
                <a:lnTo>
                  <a:pt x="2287588" y="214313"/>
                </a:lnTo>
                <a:lnTo>
                  <a:pt x="2276475" y="217488"/>
                </a:lnTo>
                <a:lnTo>
                  <a:pt x="2257425" y="220663"/>
                </a:lnTo>
                <a:lnTo>
                  <a:pt x="2251075" y="195263"/>
                </a:lnTo>
                <a:close/>
                <a:moveTo>
                  <a:pt x="5037138" y="176213"/>
                </a:moveTo>
                <a:lnTo>
                  <a:pt x="5048250" y="176213"/>
                </a:lnTo>
                <a:lnTo>
                  <a:pt x="5067300" y="184151"/>
                </a:lnTo>
                <a:lnTo>
                  <a:pt x="5059363" y="209551"/>
                </a:lnTo>
                <a:lnTo>
                  <a:pt x="5040313" y="206376"/>
                </a:lnTo>
                <a:lnTo>
                  <a:pt x="5029200" y="203201"/>
                </a:lnTo>
                <a:close/>
                <a:moveTo>
                  <a:pt x="2389188" y="157163"/>
                </a:moveTo>
                <a:lnTo>
                  <a:pt x="2397126" y="184151"/>
                </a:lnTo>
                <a:lnTo>
                  <a:pt x="2381251" y="187326"/>
                </a:lnTo>
                <a:lnTo>
                  <a:pt x="2370138" y="190501"/>
                </a:lnTo>
                <a:lnTo>
                  <a:pt x="2363788" y="165101"/>
                </a:lnTo>
                <a:lnTo>
                  <a:pt x="2374900" y="161926"/>
                </a:lnTo>
                <a:close/>
                <a:moveTo>
                  <a:pt x="4927600" y="146050"/>
                </a:moveTo>
                <a:lnTo>
                  <a:pt x="4943476" y="149225"/>
                </a:lnTo>
                <a:lnTo>
                  <a:pt x="4954588" y="153988"/>
                </a:lnTo>
                <a:lnTo>
                  <a:pt x="4946651" y="179388"/>
                </a:lnTo>
                <a:lnTo>
                  <a:pt x="4935538" y="176213"/>
                </a:lnTo>
                <a:lnTo>
                  <a:pt x="4921250" y="176213"/>
                </a:lnTo>
                <a:close/>
                <a:moveTo>
                  <a:pt x="2501900" y="131763"/>
                </a:moveTo>
                <a:lnTo>
                  <a:pt x="2509838" y="157163"/>
                </a:lnTo>
                <a:lnTo>
                  <a:pt x="2505075" y="157163"/>
                </a:lnTo>
                <a:lnTo>
                  <a:pt x="2487613" y="161926"/>
                </a:lnTo>
                <a:lnTo>
                  <a:pt x="2479675" y="165101"/>
                </a:lnTo>
                <a:lnTo>
                  <a:pt x="2471738" y="134938"/>
                </a:lnTo>
                <a:lnTo>
                  <a:pt x="2479675" y="134938"/>
                </a:lnTo>
                <a:close/>
                <a:moveTo>
                  <a:pt x="4816476" y="120650"/>
                </a:moveTo>
                <a:lnTo>
                  <a:pt x="4833938" y="123825"/>
                </a:lnTo>
                <a:lnTo>
                  <a:pt x="4846638" y="127000"/>
                </a:lnTo>
                <a:lnTo>
                  <a:pt x="4838701" y="153988"/>
                </a:lnTo>
                <a:lnTo>
                  <a:pt x="4830763" y="153988"/>
                </a:lnTo>
                <a:lnTo>
                  <a:pt x="4808538" y="149225"/>
                </a:lnTo>
                <a:close/>
                <a:moveTo>
                  <a:pt x="2606675" y="104775"/>
                </a:moveTo>
                <a:lnTo>
                  <a:pt x="2614613" y="104775"/>
                </a:lnTo>
                <a:lnTo>
                  <a:pt x="2617788" y="134938"/>
                </a:lnTo>
                <a:lnTo>
                  <a:pt x="2614613" y="134938"/>
                </a:lnTo>
                <a:lnTo>
                  <a:pt x="2592387" y="138113"/>
                </a:lnTo>
                <a:lnTo>
                  <a:pt x="2584450" y="112713"/>
                </a:lnTo>
                <a:lnTo>
                  <a:pt x="2587625" y="112713"/>
                </a:lnTo>
                <a:close/>
                <a:moveTo>
                  <a:pt x="4703763" y="96838"/>
                </a:moveTo>
                <a:lnTo>
                  <a:pt x="4706938" y="96838"/>
                </a:lnTo>
                <a:lnTo>
                  <a:pt x="4729163" y="101601"/>
                </a:lnTo>
                <a:lnTo>
                  <a:pt x="4733925" y="101601"/>
                </a:lnTo>
                <a:lnTo>
                  <a:pt x="4725988" y="131763"/>
                </a:lnTo>
                <a:lnTo>
                  <a:pt x="4722813" y="131763"/>
                </a:lnTo>
                <a:lnTo>
                  <a:pt x="4699000" y="127001"/>
                </a:lnTo>
                <a:lnTo>
                  <a:pt x="4699000" y="123826"/>
                </a:lnTo>
                <a:close/>
                <a:moveTo>
                  <a:pt x="2727326" y="82550"/>
                </a:moveTo>
                <a:lnTo>
                  <a:pt x="2730501" y="112713"/>
                </a:lnTo>
                <a:lnTo>
                  <a:pt x="2722563" y="112713"/>
                </a:lnTo>
                <a:lnTo>
                  <a:pt x="2705100" y="115888"/>
                </a:lnTo>
                <a:lnTo>
                  <a:pt x="2697163" y="90488"/>
                </a:lnTo>
                <a:lnTo>
                  <a:pt x="2716213" y="85725"/>
                </a:lnTo>
                <a:close/>
                <a:moveTo>
                  <a:pt x="4591051" y="74613"/>
                </a:moveTo>
                <a:lnTo>
                  <a:pt x="4598988" y="79375"/>
                </a:lnTo>
                <a:lnTo>
                  <a:pt x="4621213" y="82550"/>
                </a:lnTo>
                <a:lnTo>
                  <a:pt x="4613276" y="109537"/>
                </a:lnTo>
                <a:lnTo>
                  <a:pt x="4591051" y="104775"/>
                </a:lnTo>
                <a:lnTo>
                  <a:pt x="4586288" y="104775"/>
                </a:lnTo>
                <a:close/>
                <a:moveTo>
                  <a:pt x="2840038" y="63500"/>
                </a:moveTo>
                <a:lnTo>
                  <a:pt x="2843213" y="93663"/>
                </a:lnTo>
                <a:lnTo>
                  <a:pt x="2832100" y="93663"/>
                </a:lnTo>
                <a:lnTo>
                  <a:pt x="2816225" y="96838"/>
                </a:lnTo>
                <a:lnTo>
                  <a:pt x="2809875" y="68263"/>
                </a:lnTo>
                <a:lnTo>
                  <a:pt x="2828925" y="68263"/>
                </a:lnTo>
                <a:close/>
                <a:moveTo>
                  <a:pt x="4478338" y="60325"/>
                </a:moveTo>
                <a:lnTo>
                  <a:pt x="4486276" y="60325"/>
                </a:lnTo>
                <a:lnTo>
                  <a:pt x="4508501" y="63500"/>
                </a:lnTo>
                <a:lnTo>
                  <a:pt x="4500564" y="90488"/>
                </a:lnTo>
                <a:lnTo>
                  <a:pt x="4481513" y="85726"/>
                </a:lnTo>
                <a:lnTo>
                  <a:pt x="4475163" y="85726"/>
                </a:lnTo>
                <a:close/>
                <a:moveTo>
                  <a:pt x="2936875" y="49213"/>
                </a:moveTo>
                <a:lnTo>
                  <a:pt x="2951163" y="49213"/>
                </a:lnTo>
                <a:lnTo>
                  <a:pt x="2955926" y="74613"/>
                </a:lnTo>
                <a:lnTo>
                  <a:pt x="2940051" y="79376"/>
                </a:lnTo>
                <a:lnTo>
                  <a:pt x="2928938" y="79376"/>
                </a:lnTo>
                <a:lnTo>
                  <a:pt x="2922588" y="52388"/>
                </a:lnTo>
                <a:close/>
                <a:moveTo>
                  <a:pt x="4365625" y="41275"/>
                </a:moveTo>
                <a:lnTo>
                  <a:pt x="4373563" y="44450"/>
                </a:lnTo>
                <a:lnTo>
                  <a:pt x="4392613" y="44450"/>
                </a:lnTo>
                <a:lnTo>
                  <a:pt x="4387851" y="74613"/>
                </a:lnTo>
                <a:lnTo>
                  <a:pt x="4368800" y="71438"/>
                </a:lnTo>
                <a:lnTo>
                  <a:pt x="4362450" y="71438"/>
                </a:lnTo>
                <a:close/>
                <a:moveTo>
                  <a:pt x="3049587" y="33338"/>
                </a:moveTo>
                <a:lnTo>
                  <a:pt x="3063875" y="33338"/>
                </a:lnTo>
                <a:lnTo>
                  <a:pt x="3068638" y="63501"/>
                </a:lnTo>
                <a:lnTo>
                  <a:pt x="3052762" y="63501"/>
                </a:lnTo>
                <a:lnTo>
                  <a:pt x="3041650" y="63501"/>
                </a:lnTo>
                <a:lnTo>
                  <a:pt x="3038475" y="38101"/>
                </a:lnTo>
                <a:close/>
                <a:moveTo>
                  <a:pt x="4249738" y="30163"/>
                </a:moveTo>
                <a:lnTo>
                  <a:pt x="4260851" y="30163"/>
                </a:lnTo>
                <a:lnTo>
                  <a:pt x="4279901" y="33338"/>
                </a:lnTo>
                <a:lnTo>
                  <a:pt x="4275139" y="60326"/>
                </a:lnTo>
                <a:lnTo>
                  <a:pt x="4257676" y="60326"/>
                </a:lnTo>
                <a:lnTo>
                  <a:pt x="4249738" y="55564"/>
                </a:lnTo>
                <a:close/>
                <a:moveTo>
                  <a:pt x="3165475" y="22225"/>
                </a:moveTo>
                <a:lnTo>
                  <a:pt x="3181351" y="22225"/>
                </a:lnTo>
                <a:lnTo>
                  <a:pt x="3181351" y="49213"/>
                </a:lnTo>
                <a:lnTo>
                  <a:pt x="3168651" y="52388"/>
                </a:lnTo>
                <a:lnTo>
                  <a:pt x="3154363" y="52388"/>
                </a:lnTo>
                <a:lnTo>
                  <a:pt x="3151188" y="26988"/>
                </a:lnTo>
                <a:close/>
                <a:moveTo>
                  <a:pt x="4137025" y="19050"/>
                </a:moveTo>
                <a:lnTo>
                  <a:pt x="4148138" y="19050"/>
                </a:lnTo>
                <a:lnTo>
                  <a:pt x="4167188" y="22226"/>
                </a:lnTo>
                <a:lnTo>
                  <a:pt x="4164013" y="49213"/>
                </a:lnTo>
                <a:lnTo>
                  <a:pt x="4144963" y="49213"/>
                </a:lnTo>
                <a:lnTo>
                  <a:pt x="4133850" y="44451"/>
                </a:lnTo>
                <a:close/>
                <a:moveTo>
                  <a:pt x="3292475" y="11113"/>
                </a:moveTo>
                <a:lnTo>
                  <a:pt x="3297238" y="41276"/>
                </a:lnTo>
                <a:lnTo>
                  <a:pt x="3281362" y="41276"/>
                </a:lnTo>
                <a:lnTo>
                  <a:pt x="3267075" y="44451"/>
                </a:lnTo>
                <a:lnTo>
                  <a:pt x="3267075" y="14288"/>
                </a:lnTo>
                <a:lnTo>
                  <a:pt x="3281362" y="14288"/>
                </a:lnTo>
                <a:close/>
                <a:moveTo>
                  <a:pt x="4021138" y="11113"/>
                </a:moveTo>
                <a:lnTo>
                  <a:pt x="4032251" y="11113"/>
                </a:lnTo>
                <a:lnTo>
                  <a:pt x="4051301" y="11113"/>
                </a:lnTo>
                <a:lnTo>
                  <a:pt x="4051301" y="41276"/>
                </a:lnTo>
                <a:lnTo>
                  <a:pt x="4027488" y="38101"/>
                </a:lnTo>
                <a:lnTo>
                  <a:pt x="4021138" y="38101"/>
                </a:lnTo>
                <a:close/>
                <a:moveTo>
                  <a:pt x="3379788" y="7938"/>
                </a:moveTo>
                <a:lnTo>
                  <a:pt x="3394075" y="7938"/>
                </a:lnTo>
                <a:lnTo>
                  <a:pt x="3409951" y="7938"/>
                </a:lnTo>
                <a:lnTo>
                  <a:pt x="3409951" y="33338"/>
                </a:lnTo>
                <a:lnTo>
                  <a:pt x="3398838" y="33338"/>
                </a:lnTo>
                <a:lnTo>
                  <a:pt x="3382963" y="38101"/>
                </a:lnTo>
                <a:close/>
                <a:moveTo>
                  <a:pt x="3908425" y="3175"/>
                </a:moveTo>
                <a:lnTo>
                  <a:pt x="3916363" y="3175"/>
                </a:lnTo>
                <a:lnTo>
                  <a:pt x="3938588" y="3175"/>
                </a:lnTo>
                <a:lnTo>
                  <a:pt x="3933826" y="33338"/>
                </a:lnTo>
                <a:lnTo>
                  <a:pt x="3911600" y="33338"/>
                </a:lnTo>
                <a:lnTo>
                  <a:pt x="3908425" y="33338"/>
                </a:lnTo>
                <a:close/>
                <a:moveTo>
                  <a:pt x="3792538" y="0"/>
                </a:moveTo>
                <a:lnTo>
                  <a:pt x="3795713" y="0"/>
                </a:lnTo>
                <a:lnTo>
                  <a:pt x="3822701" y="0"/>
                </a:lnTo>
                <a:lnTo>
                  <a:pt x="3822701" y="30163"/>
                </a:lnTo>
                <a:lnTo>
                  <a:pt x="3795713" y="30163"/>
                </a:lnTo>
                <a:lnTo>
                  <a:pt x="3792538" y="30163"/>
                </a:lnTo>
                <a:close/>
                <a:moveTo>
                  <a:pt x="3679825" y="0"/>
                </a:moveTo>
                <a:lnTo>
                  <a:pt x="3702050" y="0"/>
                </a:lnTo>
                <a:lnTo>
                  <a:pt x="3705225" y="0"/>
                </a:lnTo>
                <a:lnTo>
                  <a:pt x="3705225" y="26988"/>
                </a:lnTo>
                <a:lnTo>
                  <a:pt x="3702050" y="26988"/>
                </a:lnTo>
                <a:lnTo>
                  <a:pt x="3679825" y="26988"/>
                </a:lnTo>
                <a:close/>
                <a:moveTo>
                  <a:pt x="3608388" y="0"/>
                </a:moveTo>
                <a:lnTo>
                  <a:pt x="3630613" y="0"/>
                </a:lnTo>
                <a:lnTo>
                  <a:pt x="3638551" y="0"/>
                </a:lnTo>
                <a:lnTo>
                  <a:pt x="3638551" y="26988"/>
                </a:lnTo>
                <a:lnTo>
                  <a:pt x="3630613" y="26988"/>
                </a:lnTo>
                <a:lnTo>
                  <a:pt x="3608388" y="26988"/>
                </a:lnTo>
                <a:close/>
                <a:moveTo>
                  <a:pt x="3514725" y="0"/>
                </a:moveTo>
                <a:lnTo>
                  <a:pt x="3522663" y="0"/>
                </a:lnTo>
                <a:lnTo>
                  <a:pt x="3522663" y="30163"/>
                </a:lnTo>
                <a:lnTo>
                  <a:pt x="3514725" y="30163"/>
                </a:lnTo>
                <a:lnTo>
                  <a:pt x="3495675" y="30163"/>
                </a:lnTo>
                <a:lnTo>
                  <a:pt x="3495675" y="3175"/>
                </a:lnTo>
                <a:close/>
              </a:path>
            </a:pathLst>
          </a:custGeom>
          <a:solidFill>
            <a:srgbClr val="14D1C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03" name="Freeform 284"/>
          <p:cNvSpPr/>
          <p:nvPr/>
        </p:nvSpPr>
        <p:spPr bwMode="auto">
          <a:xfrm>
            <a:off x="7263608" y="3308417"/>
            <a:ext cx="688975" cy="690563"/>
          </a:xfrm>
          <a:custGeom>
            <a:avLst/>
            <a:gdLst>
              <a:gd name="T0" fmla="*/ 57 w 184"/>
              <a:gd name="T1" fmla="*/ 20 h 184"/>
              <a:gd name="T2" fmla="*/ 164 w 184"/>
              <a:gd name="T3" fmla="*/ 57 h 184"/>
              <a:gd name="T4" fmla="*/ 127 w 184"/>
              <a:gd name="T5" fmla="*/ 165 h 184"/>
              <a:gd name="T6" fmla="*/ 19 w 184"/>
              <a:gd name="T7" fmla="*/ 128 h 184"/>
              <a:gd name="T8" fmla="*/ 57 w 184"/>
              <a:gd name="T9" fmla="*/ 20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4" h="184">
                <a:moveTo>
                  <a:pt x="57" y="20"/>
                </a:moveTo>
                <a:cubicBezTo>
                  <a:pt x="97" y="0"/>
                  <a:pt x="145" y="17"/>
                  <a:pt x="164" y="57"/>
                </a:cubicBezTo>
                <a:cubicBezTo>
                  <a:pt x="184" y="97"/>
                  <a:pt x="167" y="146"/>
                  <a:pt x="127" y="165"/>
                </a:cubicBezTo>
                <a:cubicBezTo>
                  <a:pt x="87" y="184"/>
                  <a:pt x="39" y="168"/>
                  <a:pt x="19" y="128"/>
                </a:cubicBezTo>
                <a:cubicBezTo>
                  <a:pt x="0" y="87"/>
                  <a:pt x="17" y="39"/>
                  <a:pt x="57" y="20"/>
                </a:cubicBezTo>
                <a:close/>
              </a:path>
            </a:pathLst>
          </a:custGeom>
          <a:solidFill>
            <a:srgbClr val="14D1C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4665" name="组合 4664"/>
          <p:cNvGrpSpPr/>
          <p:nvPr/>
        </p:nvGrpSpPr>
        <p:grpSpPr>
          <a:xfrm>
            <a:off x="4221957" y="5045142"/>
            <a:ext cx="685800" cy="688975"/>
            <a:chOff x="4221163" y="4776788"/>
            <a:chExt cx="685800" cy="688975"/>
          </a:xfrm>
          <a:solidFill>
            <a:srgbClr val="14D1CA"/>
          </a:solidFill>
        </p:grpSpPr>
        <p:sp>
          <p:nvSpPr>
            <p:cNvPr id="4105" name="Freeform 286"/>
            <p:cNvSpPr/>
            <p:nvPr/>
          </p:nvSpPr>
          <p:spPr bwMode="auto">
            <a:xfrm>
              <a:off x="4221163" y="4776788"/>
              <a:ext cx="685800" cy="688975"/>
            </a:xfrm>
            <a:custGeom>
              <a:avLst/>
              <a:gdLst>
                <a:gd name="T0" fmla="*/ 56 w 183"/>
                <a:gd name="T1" fmla="*/ 20 h 184"/>
                <a:gd name="T2" fmla="*/ 164 w 183"/>
                <a:gd name="T3" fmla="*/ 57 h 184"/>
                <a:gd name="T4" fmla="*/ 127 w 183"/>
                <a:gd name="T5" fmla="*/ 165 h 184"/>
                <a:gd name="T6" fmla="*/ 19 w 183"/>
                <a:gd name="T7" fmla="*/ 127 h 184"/>
                <a:gd name="T8" fmla="*/ 56 w 183"/>
                <a:gd name="T9" fmla="*/ 2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184">
                  <a:moveTo>
                    <a:pt x="56" y="20"/>
                  </a:moveTo>
                  <a:cubicBezTo>
                    <a:pt x="97" y="0"/>
                    <a:pt x="145" y="17"/>
                    <a:pt x="164" y="57"/>
                  </a:cubicBezTo>
                  <a:cubicBezTo>
                    <a:pt x="183" y="97"/>
                    <a:pt x="167" y="145"/>
                    <a:pt x="127" y="165"/>
                  </a:cubicBezTo>
                  <a:cubicBezTo>
                    <a:pt x="87" y="184"/>
                    <a:pt x="38" y="167"/>
                    <a:pt x="19" y="127"/>
                  </a:cubicBezTo>
                  <a:cubicBezTo>
                    <a:pt x="0" y="87"/>
                    <a:pt x="16" y="39"/>
                    <a:pt x="56" y="2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254000" algn="ctr" rotWithShape="0">
                <a:srgbClr val="53D2FF">
                  <a:alpha val="8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06" name="Freeform 287"/>
            <p:cNvSpPr/>
            <p:nvPr/>
          </p:nvSpPr>
          <p:spPr bwMode="auto">
            <a:xfrm>
              <a:off x="4402526" y="4954691"/>
              <a:ext cx="325049" cy="331685"/>
            </a:xfrm>
            <a:custGeom>
              <a:avLst/>
              <a:gdLst/>
              <a:ahLst/>
              <a:cxnLst/>
              <a:rect l="l" t="t" r="r" b="b"/>
              <a:pathLst>
                <a:path w="325049" h="331685">
                  <a:moveTo>
                    <a:pt x="305999" y="234847"/>
                  </a:moveTo>
                  <a:lnTo>
                    <a:pt x="325049" y="252310"/>
                  </a:lnTo>
                  <a:lnTo>
                    <a:pt x="242499" y="331685"/>
                  </a:lnTo>
                  <a:lnTo>
                    <a:pt x="226624" y="312635"/>
                  </a:lnTo>
                  <a:close/>
                  <a:moveTo>
                    <a:pt x="126116" y="141"/>
                  </a:moveTo>
                  <a:cubicBezTo>
                    <a:pt x="132679" y="1083"/>
                    <a:pt x="137367" y="6735"/>
                    <a:pt x="137367" y="16155"/>
                  </a:cubicBezTo>
                  <a:cubicBezTo>
                    <a:pt x="137367" y="34994"/>
                    <a:pt x="126116" y="50066"/>
                    <a:pt x="163621" y="72674"/>
                  </a:cubicBezTo>
                  <a:cubicBezTo>
                    <a:pt x="197359" y="95271"/>
                    <a:pt x="219857" y="140454"/>
                    <a:pt x="219878" y="140496"/>
                  </a:cubicBezTo>
                  <a:cubicBezTo>
                    <a:pt x="219878" y="144264"/>
                    <a:pt x="227379" y="148032"/>
                    <a:pt x="231129" y="151800"/>
                  </a:cubicBezTo>
                  <a:cubicBezTo>
                    <a:pt x="231129" y="151800"/>
                    <a:pt x="231129" y="151800"/>
                    <a:pt x="291137" y="212087"/>
                  </a:cubicBezTo>
                  <a:cubicBezTo>
                    <a:pt x="294887" y="215855"/>
                    <a:pt x="294887" y="227159"/>
                    <a:pt x="291137" y="230927"/>
                  </a:cubicBezTo>
                  <a:cubicBezTo>
                    <a:pt x="291137" y="230927"/>
                    <a:pt x="291137" y="230927"/>
                    <a:pt x="223628" y="298749"/>
                  </a:cubicBezTo>
                  <a:cubicBezTo>
                    <a:pt x="219878" y="306285"/>
                    <a:pt x="208626" y="306285"/>
                    <a:pt x="204876" y="298749"/>
                  </a:cubicBezTo>
                  <a:cubicBezTo>
                    <a:pt x="204876" y="298749"/>
                    <a:pt x="204876" y="298749"/>
                    <a:pt x="203938" y="298278"/>
                  </a:cubicBezTo>
                  <a:lnTo>
                    <a:pt x="197375" y="294981"/>
                  </a:lnTo>
                  <a:cubicBezTo>
                    <a:pt x="193624" y="287446"/>
                    <a:pt x="182373" y="283678"/>
                    <a:pt x="174872" y="283678"/>
                  </a:cubicBezTo>
                  <a:cubicBezTo>
                    <a:pt x="174872" y="283678"/>
                    <a:pt x="174872" y="283678"/>
                    <a:pt x="66108" y="283678"/>
                  </a:cubicBezTo>
                  <a:cubicBezTo>
                    <a:pt x="58607" y="283678"/>
                    <a:pt x="51106" y="279910"/>
                    <a:pt x="47356" y="272374"/>
                  </a:cubicBezTo>
                  <a:cubicBezTo>
                    <a:pt x="47356" y="272374"/>
                    <a:pt x="47356" y="272374"/>
                    <a:pt x="2350" y="144264"/>
                  </a:cubicBezTo>
                  <a:cubicBezTo>
                    <a:pt x="-5151" y="125425"/>
                    <a:pt x="6101" y="114121"/>
                    <a:pt x="24853" y="114121"/>
                  </a:cubicBezTo>
                  <a:cubicBezTo>
                    <a:pt x="24853" y="114121"/>
                    <a:pt x="24853" y="114121"/>
                    <a:pt x="114864" y="114121"/>
                  </a:cubicBezTo>
                  <a:cubicBezTo>
                    <a:pt x="118615" y="99049"/>
                    <a:pt x="114864" y="87745"/>
                    <a:pt x="111114" y="83978"/>
                  </a:cubicBezTo>
                  <a:cubicBezTo>
                    <a:pt x="107363" y="76442"/>
                    <a:pt x="92362" y="61370"/>
                    <a:pt x="92362" y="38762"/>
                  </a:cubicBezTo>
                  <a:cubicBezTo>
                    <a:pt x="96112" y="31227"/>
                    <a:pt x="99863" y="19923"/>
                    <a:pt x="103613" y="12387"/>
                  </a:cubicBezTo>
                  <a:cubicBezTo>
                    <a:pt x="111114" y="2967"/>
                    <a:pt x="119552" y="-801"/>
                    <a:pt x="126116" y="14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77800" dist="101600" dir="2700000" algn="tl" rotWithShape="0">
                <a:prstClr val="black">
                  <a:alpha val="32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664" name="组合 4663"/>
          <p:cNvGrpSpPr/>
          <p:nvPr/>
        </p:nvGrpSpPr>
        <p:grpSpPr>
          <a:xfrm>
            <a:off x="8368508" y="3773554"/>
            <a:ext cx="690563" cy="690563"/>
            <a:chOff x="8367713" y="3505200"/>
            <a:chExt cx="690563" cy="690563"/>
          </a:xfrm>
          <a:solidFill>
            <a:srgbClr val="14D1CA"/>
          </a:solidFill>
        </p:grpSpPr>
        <p:sp>
          <p:nvSpPr>
            <p:cNvPr id="4108" name="Freeform 289"/>
            <p:cNvSpPr/>
            <p:nvPr/>
          </p:nvSpPr>
          <p:spPr bwMode="auto">
            <a:xfrm>
              <a:off x="8367713" y="3505200"/>
              <a:ext cx="690563" cy="690563"/>
            </a:xfrm>
            <a:custGeom>
              <a:avLst/>
              <a:gdLst>
                <a:gd name="T0" fmla="*/ 57 w 184"/>
                <a:gd name="T1" fmla="*/ 19 h 184"/>
                <a:gd name="T2" fmla="*/ 165 w 184"/>
                <a:gd name="T3" fmla="*/ 57 h 184"/>
                <a:gd name="T4" fmla="*/ 127 w 184"/>
                <a:gd name="T5" fmla="*/ 164 h 184"/>
                <a:gd name="T6" fmla="*/ 20 w 184"/>
                <a:gd name="T7" fmla="*/ 127 h 184"/>
                <a:gd name="T8" fmla="*/ 57 w 184"/>
                <a:gd name="T9" fmla="*/ 19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184">
                  <a:moveTo>
                    <a:pt x="57" y="19"/>
                  </a:moveTo>
                  <a:cubicBezTo>
                    <a:pt x="97" y="0"/>
                    <a:pt x="146" y="17"/>
                    <a:pt x="165" y="57"/>
                  </a:cubicBezTo>
                  <a:cubicBezTo>
                    <a:pt x="184" y="97"/>
                    <a:pt x="168" y="145"/>
                    <a:pt x="127" y="164"/>
                  </a:cubicBezTo>
                  <a:cubicBezTo>
                    <a:pt x="87" y="184"/>
                    <a:pt x="39" y="167"/>
                    <a:pt x="20" y="127"/>
                  </a:cubicBezTo>
                  <a:cubicBezTo>
                    <a:pt x="0" y="87"/>
                    <a:pt x="17" y="39"/>
                    <a:pt x="57" y="19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254000" algn="ctr" rotWithShape="0">
                <a:srgbClr val="53D2FF">
                  <a:alpha val="8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09" name="Freeform 290"/>
            <p:cNvSpPr/>
            <p:nvPr/>
          </p:nvSpPr>
          <p:spPr bwMode="auto">
            <a:xfrm>
              <a:off x="8556624" y="3749675"/>
              <a:ext cx="319088" cy="203201"/>
            </a:xfrm>
            <a:custGeom>
              <a:avLst/>
              <a:gdLst/>
              <a:ahLst/>
              <a:cxnLst/>
              <a:rect l="l" t="t" r="r" b="b"/>
              <a:pathLst>
                <a:path w="319088" h="203201">
                  <a:moveTo>
                    <a:pt x="317500" y="201613"/>
                  </a:moveTo>
                  <a:lnTo>
                    <a:pt x="319088" y="201613"/>
                  </a:lnTo>
                  <a:lnTo>
                    <a:pt x="319088" y="203201"/>
                  </a:lnTo>
                  <a:lnTo>
                    <a:pt x="317500" y="203201"/>
                  </a:lnTo>
                  <a:close/>
                  <a:moveTo>
                    <a:pt x="0" y="201613"/>
                  </a:moveTo>
                  <a:lnTo>
                    <a:pt x="1588" y="201613"/>
                  </a:lnTo>
                  <a:lnTo>
                    <a:pt x="1588" y="203201"/>
                  </a:lnTo>
                  <a:lnTo>
                    <a:pt x="0" y="203201"/>
                  </a:lnTo>
                  <a:close/>
                  <a:moveTo>
                    <a:pt x="100013" y="85725"/>
                  </a:moveTo>
                  <a:lnTo>
                    <a:pt x="157163" y="134938"/>
                  </a:lnTo>
                  <a:lnTo>
                    <a:pt x="217487" y="85725"/>
                  </a:lnTo>
                  <a:lnTo>
                    <a:pt x="311150" y="201613"/>
                  </a:lnTo>
                  <a:lnTo>
                    <a:pt x="3175" y="201613"/>
                  </a:lnTo>
                  <a:close/>
                  <a:moveTo>
                    <a:pt x="317501" y="3175"/>
                  </a:moveTo>
                  <a:lnTo>
                    <a:pt x="317501" y="193675"/>
                  </a:lnTo>
                  <a:lnTo>
                    <a:pt x="223838" y="80963"/>
                  </a:lnTo>
                  <a:close/>
                  <a:moveTo>
                    <a:pt x="0" y="3175"/>
                  </a:moveTo>
                  <a:lnTo>
                    <a:pt x="93663" y="80963"/>
                  </a:lnTo>
                  <a:lnTo>
                    <a:pt x="0" y="193675"/>
                  </a:lnTo>
                  <a:close/>
                  <a:moveTo>
                    <a:pt x="6350" y="0"/>
                  </a:moveTo>
                  <a:lnTo>
                    <a:pt x="311150" y="0"/>
                  </a:lnTo>
                  <a:lnTo>
                    <a:pt x="217487" y="74613"/>
                  </a:lnTo>
                  <a:lnTo>
                    <a:pt x="212725" y="77788"/>
                  </a:lnTo>
                  <a:lnTo>
                    <a:pt x="157163" y="122238"/>
                  </a:lnTo>
                  <a:lnTo>
                    <a:pt x="104775" y="77788"/>
                  </a:lnTo>
                  <a:lnTo>
                    <a:pt x="100013" y="77788"/>
                  </a:lnTo>
                  <a:lnTo>
                    <a:pt x="96837" y="746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77800" dist="101600" dir="2700000" algn="tl" rotWithShape="0">
                <a:prstClr val="black">
                  <a:alpha val="32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115" name="Freeform 296"/>
          <p:cNvSpPr/>
          <p:nvPr/>
        </p:nvSpPr>
        <p:spPr bwMode="auto">
          <a:xfrm>
            <a:off x="5834857" y="5281678"/>
            <a:ext cx="685800" cy="685800"/>
          </a:xfrm>
          <a:custGeom>
            <a:avLst/>
            <a:gdLst>
              <a:gd name="T0" fmla="*/ 56 w 183"/>
              <a:gd name="T1" fmla="*/ 19 h 183"/>
              <a:gd name="T2" fmla="*/ 164 w 183"/>
              <a:gd name="T3" fmla="*/ 56 h 183"/>
              <a:gd name="T4" fmla="*/ 127 w 183"/>
              <a:gd name="T5" fmla="*/ 164 h 183"/>
              <a:gd name="T6" fmla="*/ 19 w 183"/>
              <a:gd name="T7" fmla="*/ 127 h 183"/>
              <a:gd name="T8" fmla="*/ 56 w 183"/>
              <a:gd name="T9" fmla="*/ 19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3" h="183">
                <a:moveTo>
                  <a:pt x="56" y="19"/>
                </a:moveTo>
                <a:cubicBezTo>
                  <a:pt x="97" y="0"/>
                  <a:pt x="145" y="16"/>
                  <a:pt x="164" y="56"/>
                </a:cubicBezTo>
                <a:cubicBezTo>
                  <a:pt x="183" y="96"/>
                  <a:pt x="167" y="145"/>
                  <a:pt x="127" y="164"/>
                </a:cubicBezTo>
                <a:cubicBezTo>
                  <a:pt x="87" y="183"/>
                  <a:pt x="38" y="167"/>
                  <a:pt x="19" y="127"/>
                </a:cubicBezTo>
                <a:cubicBezTo>
                  <a:pt x="0" y="87"/>
                  <a:pt x="16" y="38"/>
                  <a:pt x="56" y="19"/>
                </a:cubicBezTo>
                <a:close/>
              </a:path>
            </a:pathLst>
          </a:custGeom>
          <a:solidFill>
            <a:srgbClr val="14D1C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4660" name="组合 4659"/>
          <p:cNvGrpSpPr/>
          <p:nvPr/>
        </p:nvGrpSpPr>
        <p:grpSpPr>
          <a:xfrm>
            <a:off x="6674645" y="2100328"/>
            <a:ext cx="688975" cy="687388"/>
            <a:chOff x="6673850" y="1831975"/>
            <a:chExt cx="688975" cy="687388"/>
          </a:xfrm>
          <a:solidFill>
            <a:srgbClr val="14D1CA"/>
          </a:solidFill>
        </p:grpSpPr>
        <p:sp>
          <p:nvSpPr>
            <p:cNvPr id="4117" name="Freeform 298"/>
            <p:cNvSpPr/>
            <p:nvPr/>
          </p:nvSpPr>
          <p:spPr bwMode="auto">
            <a:xfrm>
              <a:off x="6673850" y="1831975"/>
              <a:ext cx="688975" cy="687388"/>
            </a:xfrm>
            <a:custGeom>
              <a:avLst/>
              <a:gdLst>
                <a:gd name="T0" fmla="*/ 57 w 184"/>
                <a:gd name="T1" fmla="*/ 19 h 183"/>
                <a:gd name="T2" fmla="*/ 165 w 184"/>
                <a:gd name="T3" fmla="*/ 56 h 183"/>
                <a:gd name="T4" fmla="*/ 127 w 184"/>
                <a:gd name="T5" fmla="*/ 164 h 183"/>
                <a:gd name="T6" fmla="*/ 20 w 184"/>
                <a:gd name="T7" fmla="*/ 127 h 183"/>
                <a:gd name="T8" fmla="*/ 57 w 184"/>
                <a:gd name="T9" fmla="*/ 1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183">
                  <a:moveTo>
                    <a:pt x="57" y="19"/>
                  </a:moveTo>
                  <a:cubicBezTo>
                    <a:pt x="97" y="0"/>
                    <a:pt x="145" y="16"/>
                    <a:pt x="165" y="56"/>
                  </a:cubicBezTo>
                  <a:cubicBezTo>
                    <a:pt x="184" y="96"/>
                    <a:pt x="167" y="145"/>
                    <a:pt x="127" y="164"/>
                  </a:cubicBezTo>
                  <a:cubicBezTo>
                    <a:pt x="87" y="183"/>
                    <a:pt x="39" y="167"/>
                    <a:pt x="20" y="127"/>
                  </a:cubicBezTo>
                  <a:cubicBezTo>
                    <a:pt x="0" y="87"/>
                    <a:pt x="17" y="38"/>
                    <a:pt x="57" y="19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254000" algn="ctr" rotWithShape="0">
                <a:srgbClr val="53D2FF">
                  <a:alpha val="8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18" name="Freeform 299"/>
            <p:cNvSpPr>
              <a:spLocks noEditPoints="1"/>
            </p:cNvSpPr>
            <p:nvPr/>
          </p:nvSpPr>
          <p:spPr bwMode="auto">
            <a:xfrm>
              <a:off x="6838950" y="2027238"/>
              <a:ext cx="358775" cy="296863"/>
            </a:xfrm>
            <a:custGeom>
              <a:avLst/>
              <a:gdLst>
                <a:gd name="T0" fmla="*/ 89 w 96"/>
                <a:gd name="T1" fmla="*/ 23 h 79"/>
                <a:gd name="T2" fmla="*/ 70 w 96"/>
                <a:gd name="T3" fmla="*/ 33 h 79"/>
                <a:gd name="T4" fmla="*/ 77 w 96"/>
                <a:gd name="T5" fmla="*/ 10 h 79"/>
                <a:gd name="T6" fmla="*/ 70 w 96"/>
                <a:gd name="T7" fmla="*/ 53 h 79"/>
                <a:gd name="T8" fmla="*/ 70 w 96"/>
                <a:gd name="T9" fmla="*/ 75 h 79"/>
                <a:gd name="T10" fmla="*/ 72 w 96"/>
                <a:gd name="T11" fmla="*/ 48 h 79"/>
                <a:gd name="T12" fmla="*/ 96 w 96"/>
                <a:gd name="T13" fmla="*/ 65 h 79"/>
                <a:gd name="T14" fmla="*/ 77 w 96"/>
                <a:gd name="T15" fmla="*/ 39 h 79"/>
                <a:gd name="T16" fmla="*/ 70 w 96"/>
                <a:gd name="T17" fmla="*/ 40 h 79"/>
                <a:gd name="T18" fmla="*/ 66 w 96"/>
                <a:gd name="T19" fmla="*/ 28 h 79"/>
                <a:gd name="T20" fmla="*/ 68 w 96"/>
                <a:gd name="T21" fmla="*/ 13 h 79"/>
                <a:gd name="T22" fmla="*/ 70 w 96"/>
                <a:gd name="T23" fmla="*/ 33 h 79"/>
                <a:gd name="T24" fmla="*/ 70 w 96"/>
                <a:gd name="T25" fmla="*/ 40 h 79"/>
                <a:gd name="T26" fmla="*/ 70 w 96"/>
                <a:gd name="T27" fmla="*/ 37 h 79"/>
                <a:gd name="T28" fmla="*/ 61 w 96"/>
                <a:gd name="T29" fmla="*/ 34 h 79"/>
                <a:gd name="T30" fmla="*/ 35 w 96"/>
                <a:gd name="T31" fmla="*/ 34 h 79"/>
                <a:gd name="T32" fmla="*/ 27 w 96"/>
                <a:gd name="T33" fmla="*/ 75 h 79"/>
                <a:gd name="T34" fmla="*/ 70 w 96"/>
                <a:gd name="T35" fmla="*/ 75 h 79"/>
                <a:gd name="T36" fmla="*/ 27 w 96"/>
                <a:gd name="T37" fmla="*/ 40 h 79"/>
                <a:gd name="T38" fmla="*/ 28 w 96"/>
                <a:gd name="T39" fmla="*/ 36 h 79"/>
                <a:gd name="T40" fmla="*/ 27 w 96"/>
                <a:gd name="T41" fmla="*/ 33 h 79"/>
                <a:gd name="T42" fmla="*/ 28 w 96"/>
                <a:gd name="T43" fmla="*/ 13 h 79"/>
                <a:gd name="T44" fmla="*/ 30 w 96"/>
                <a:gd name="T45" fmla="*/ 28 h 79"/>
                <a:gd name="T46" fmla="*/ 48 w 96"/>
                <a:gd name="T47" fmla="*/ 0 h 79"/>
                <a:gd name="T48" fmla="*/ 48 w 96"/>
                <a:gd name="T49" fmla="*/ 34 h 79"/>
                <a:gd name="T50" fmla="*/ 48 w 96"/>
                <a:gd name="T51" fmla="*/ 0 h 79"/>
                <a:gd name="T52" fmla="*/ 27 w 96"/>
                <a:gd name="T53" fmla="*/ 33 h 79"/>
                <a:gd name="T54" fmla="*/ 7 w 96"/>
                <a:gd name="T55" fmla="*/ 23 h 79"/>
                <a:gd name="T56" fmla="*/ 27 w 96"/>
                <a:gd name="T57" fmla="*/ 12 h 79"/>
                <a:gd name="T58" fmla="*/ 27 w 96"/>
                <a:gd name="T59" fmla="*/ 40 h 79"/>
                <a:gd name="T60" fmla="*/ 19 w 96"/>
                <a:gd name="T61" fmla="*/ 69 h 79"/>
                <a:gd name="T62" fmla="*/ 9 w 96"/>
                <a:gd name="T63" fmla="*/ 36 h 79"/>
                <a:gd name="T64" fmla="*/ 27 w 96"/>
                <a:gd name="T65" fmla="*/ 37 h 79"/>
                <a:gd name="T66" fmla="*/ 23 w 96"/>
                <a:gd name="T67" fmla="*/ 73 h 79"/>
                <a:gd name="T68" fmla="*/ 27 w 96"/>
                <a:gd name="T69" fmla="*/ 53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6" h="79">
                  <a:moveTo>
                    <a:pt x="77" y="10"/>
                  </a:moveTo>
                  <a:cubicBezTo>
                    <a:pt x="84" y="10"/>
                    <a:pt x="89" y="16"/>
                    <a:pt x="89" y="23"/>
                  </a:cubicBezTo>
                  <a:cubicBezTo>
                    <a:pt x="89" y="30"/>
                    <a:pt x="84" y="35"/>
                    <a:pt x="77" y="35"/>
                  </a:cubicBezTo>
                  <a:cubicBezTo>
                    <a:pt x="74" y="35"/>
                    <a:pt x="72" y="34"/>
                    <a:pt x="70" y="33"/>
                  </a:cubicBezTo>
                  <a:cubicBezTo>
                    <a:pt x="70" y="12"/>
                    <a:pt x="70" y="12"/>
                    <a:pt x="70" y="12"/>
                  </a:cubicBezTo>
                  <a:cubicBezTo>
                    <a:pt x="72" y="11"/>
                    <a:pt x="74" y="10"/>
                    <a:pt x="77" y="10"/>
                  </a:cubicBezTo>
                  <a:close/>
                  <a:moveTo>
                    <a:pt x="70" y="75"/>
                  </a:moveTo>
                  <a:cubicBezTo>
                    <a:pt x="70" y="53"/>
                    <a:pt x="70" y="53"/>
                    <a:pt x="70" y="53"/>
                  </a:cubicBezTo>
                  <a:cubicBezTo>
                    <a:pt x="71" y="59"/>
                    <a:pt x="72" y="66"/>
                    <a:pt x="74" y="73"/>
                  </a:cubicBezTo>
                  <a:cubicBezTo>
                    <a:pt x="72" y="74"/>
                    <a:pt x="71" y="74"/>
                    <a:pt x="70" y="75"/>
                  </a:cubicBezTo>
                  <a:close/>
                  <a:moveTo>
                    <a:pt x="70" y="40"/>
                  </a:moveTo>
                  <a:cubicBezTo>
                    <a:pt x="71" y="43"/>
                    <a:pt x="72" y="45"/>
                    <a:pt x="72" y="48"/>
                  </a:cubicBezTo>
                  <a:cubicBezTo>
                    <a:pt x="74" y="55"/>
                    <a:pt x="76" y="62"/>
                    <a:pt x="77" y="69"/>
                  </a:cubicBezTo>
                  <a:cubicBezTo>
                    <a:pt x="84" y="69"/>
                    <a:pt x="90" y="67"/>
                    <a:pt x="96" y="65"/>
                  </a:cubicBezTo>
                  <a:cubicBezTo>
                    <a:pt x="94" y="52"/>
                    <a:pt x="91" y="39"/>
                    <a:pt x="87" y="36"/>
                  </a:cubicBezTo>
                  <a:cubicBezTo>
                    <a:pt x="84" y="38"/>
                    <a:pt x="81" y="39"/>
                    <a:pt x="77" y="39"/>
                  </a:cubicBezTo>
                  <a:cubicBezTo>
                    <a:pt x="74" y="39"/>
                    <a:pt x="72" y="38"/>
                    <a:pt x="70" y="37"/>
                  </a:cubicBezTo>
                  <a:lnTo>
                    <a:pt x="70" y="40"/>
                  </a:lnTo>
                  <a:close/>
                  <a:moveTo>
                    <a:pt x="70" y="33"/>
                  </a:moveTo>
                  <a:cubicBezTo>
                    <a:pt x="68" y="32"/>
                    <a:pt x="66" y="30"/>
                    <a:pt x="66" y="28"/>
                  </a:cubicBezTo>
                  <a:cubicBezTo>
                    <a:pt x="68" y="25"/>
                    <a:pt x="69" y="21"/>
                    <a:pt x="69" y="17"/>
                  </a:cubicBezTo>
                  <a:cubicBezTo>
                    <a:pt x="69" y="16"/>
                    <a:pt x="69" y="14"/>
                    <a:pt x="68" y="13"/>
                  </a:cubicBezTo>
                  <a:cubicBezTo>
                    <a:pt x="69" y="13"/>
                    <a:pt x="69" y="13"/>
                    <a:pt x="70" y="12"/>
                  </a:cubicBezTo>
                  <a:cubicBezTo>
                    <a:pt x="70" y="33"/>
                    <a:pt x="70" y="33"/>
                    <a:pt x="70" y="33"/>
                  </a:cubicBezTo>
                  <a:close/>
                  <a:moveTo>
                    <a:pt x="70" y="37"/>
                  </a:moveTo>
                  <a:cubicBezTo>
                    <a:pt x="70" y="40"/>
                    <a:pt x="70" y="40"/>
                    <a:pt x="70" y="40"/>
                  </a:cubicBezTo>
                  <a:cubicBezTo>
                    <a:pt x="69" y="39"/>
                    <a:pt x="68" y="37"/>
                    <a:pt x="68" y="36"/>
                  </a:cubicBezTo>
                  <a:cubicBezTo>
                    <a:pt x="68" y="37"/>
                    <a:pt x="69" y="37"/>
                    <a:pt x="70" y="37"/>
                  </a:cubicBezTo>
                  <a:close/>
                  <a:moveTo>
                    <a:pt x="70" y="53"/>
                  </a:moveTo>
                  <a:cubicBezTo>
                    <a:pt x="67" y="44"/>
                    <a:pt x="65" y="37"/>
                    <a:pt x="61" y="34"/>
                  </a:cubicBezTo>
                  <a:cubicBezTo>
                    <a:pt x="58" y="37"/>
                    <a:pt x="53" y="39"/>
                    <a:pt x="48" y="39"/>
                  </a:cubicBezTo>
                  <a:cubicBezTo>
                    <a:pt x="43" y="39"/>
                    <a:pt x="38" y="37"/>
                    <a:pt x="35" y="34"/>
                  </a:cubicBezTo>
                  <a:cubicBezTo>
                    <a:pt x="31" y="37"/>
                    <a:pt x="29" y="44"/>
                    <a:pt x="27" y="53"/>
                  </a:cubicBezTo>
                  <a:cubicBezTo>
                    <a:pt x="27" y="75"/>
                    <a:pt x="27" y="75"/>
                    <a:pt x="27" y="75"/>
                  </a:cubicBezTo>
                  <a:cubicBezTo>
                    <a:pt x="33" y="77"/>
                    <a:pt x="40" y="79"/>
                    <a:pt x="48" y="79"/>
                  </a:cubicBezTo>
                  <a:cubicBezTo>
                    <a:pt x="56" y="79"/>
                    <a:pt x="63" y="77"/>
                    <a:pt x="70" y="75"/>
                  </a:cubicBezTo>
                  <a:cubicBezTo>
                    <a:pt x="70" y="53"/>
                    <a:pt x="70" y="53"/>
                    <a:pt x="70" y="53"/>
                  </a:cubicBezTo>
                  <a:close/>
                  <a:moveTo>
                    <a:pt x="27" y="40"/>
                  </a:moveTo>
                  <a:cubicBezTo>
                    <a:pt x="27" y="37"/>
                    <a:pt x="27" y="37"/>
                    <a:pt x="27" y="37"/>
                  </a:cubicBezTo>
                  <a:cubicBezTo>
                    <a:pt x="27" y="37"/>
                    <a:pt x="28" y="37"/>
                    <a:pt x="28" y="36"/>
                  </a:cubicBezTo>
                  <a:cubicBezTo>
                    <a:pt x="28" y="37"/>
                    <a:pt x="27" y="39"/>
                    <a:pt x="27" y="40"/>
                  </a:cubicBezTo>
                  <a:close/>
                  <a:moveTo>
                    <a:pt x="27" y="33"/>
                  </a:moveTo>
                  <a:cubicBezTo>
                    <a:pt x="27" y="12"/>
                    <a:pt x="27" y="12"/>
                    <a:pt x="27" y="12"/>
                  </a:cubicBezTo>
                  <a:cubicBezTo>
                    <a:pt x="27" y="13"/>
                    <a:pt x="27" y="13"/>
                    <a:pt x="28" y="13"/>
                  </a:cubicBezTo>
                  <a:cubicBezTo>
                    <a:pt x="27" y="14"/>
                    <a:pt x="27" y="16"/>
                    <a:pt x="27" y="17"/>
                  </a:cubicBezTo>
                  <a:cubicBezTo>
                    <a:pt x="27" y="21"/>
                    <a:pt x="28" y="25"/>
                    <a:pt x="30" y="28"/>
                  </a:cubicBezTo>
                  <a:cubicBezTo>
                    <a:pt x="30" y="30"/>
                    <a:pt x="28" y="32"/>
                    <a:pt x="27" y="33"/>
                  </a:cubicBezTo>
                  <a:close/>
                  <a:moveTo>
                    <a:pt x="48" y="0"/>
                  </a:moveTo>
                  <a:cubicBezTo>
                    <a:pt x="57" y="0"/>
                    <a:pt x="65" y="8"/>
                    <a:pt x="65" y="17"/>
                  </a:cubicBezTo>
                  <a:cubicBezTo>
                    <a:pt x="65" y="26"/>
                    <a:pt x="57" y="34"/>
                    <a:pt x="48" y="34"/>
                  </a:cubicBezTo>
                  <a:cubicBezTo>
                    <a:pt x="39" y="34"/>
                    <a:pt x="31" y="26"/>
                    <a:pt x="31" y="17"/>
                  </a:cubicBezTo>
                  <a:cubicBezTo>
                    <a:pt x="31" y="8"/>
                    <a:pt x="39" y="0"/>
                    <a:pt x="48" y="0"/>
                  </a:cubicBezTo>
                  <a:close/>
                  <a:moveTo>
                    <a:pt x="27" y="12"/>
                  </a:moveTo>
                  <a:cubicBezTo>
                    <a:pt x="27" y="33"/>
                    <a:pt x="27" y="33"/>
                    <a:pt x="27" y="33"/>
                  </a:cubicBezTo>
                  <a:cubicBezTo>
                    <a:pt x="24" y="34"/>
                    <a:pt x="22" y="35"/>
                    <a:pt x="19" y="35"/>
                  </a:cubicBezTo>
                  <a:cubicBezTo>
                    <a:pt x="12" y="35"/>
                    <a:pt x="7" y="30"/>
                    <a:pt x="7" y="23"/>
                  </a:cubicBezTo>
                  <a:cubicBezTo>
                    <a:pt x="7" y="16"/>
                    <a:pt x="12" y="10"/>
                    <a:pt x="19" y="10"/>
                  </a:cubicBezTo>
                  <a:cubicBezTo>
                    <a:pt x="22" y="10"/>
                    <a:pt x="24" y="11"/>
                    <a:pt x="27" y="12"/>
                  </a:cubicBezTo>
                  <a:close/>
                  <a:moveTo>
                    <a:pt x="27" y="37"/>
                  </a:moveTo>
                  <a:cubicBezTo>
                    <a:pt x="27" y="40"/>
                    <a:pt x="27" y="40"/>
                    <a:pt x="27" y="40"/>
                  </a:cubicBezTo>
                  <a:cubicBezTo>
                    <a:pt x="25" y="43"/>
                    <a:pt x="24" y="45"/>
                    <a:pt x="24" y="48"/>
                  </a:cubicBezTo>
                  <a:cubicBezTo>
                    <a:pt x="22" y="55"/>
                    <a:pt x="20" y="62"/>
                    <a:pt x="19" y="69"/>
                  </a:cubicBezTo>
                  <a:cubicBezTo>
                    <a:pt x="12" y="69"/>
                    <a:pt x="6" y="67"/>
                    <a:pt x="0" y="65"/>
                  </a:cubicBezTo>
                  <a:cubicBezTo>
                    <a:pt x="2" y="52"/>
                    <a:pt x="5" y="39"/>
                    <a:pt x="9" y="36"/>
                  </a:cubicBezTo>
                  <a:cubicBezTo>
                    <a:pt x="12" y="38"/>
                    <a:pt x="15" y="39"/>
                    <a:pt x="19" y="39"/>
                  </a:cubicBezTo>
                  <a:cubicBezTo>
                    <a:pt x="22" y="39"/>
                    <a:pt x="24" y="38"/>
                    <a:pt x="27" y="37"/>
                  </a:cubicBezTo>
                  <a:close/>
                  <a:moveTo>
                    <a:pt x="27" y="53"/>
                  </a:moveTo>
                  <a:cubicBezTo>
                    <a:pt x="25" y="59"/>
                    <a:pt x="24" y="66"/>
                    <a:pt x="23" y="73"/>
                  </a:cubicBezTo>
                  <a:cubicBezTo>
                    <a:pt x="24" y="74"/>
                    <a:pt x="25" y="74"/>
                    <a:pt x="27" y="75"/>
                  </a:cubicBezTo>
                  <a:lnTo>
                    <a:pt x="27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77800" dist="101600" dir="2700000" algn="tl" rotWithShape="0">
                <a:prstClr val="black">
                  <a:alpha val="32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662" name="组合 4661"/>
          <p:cNvGrpSpPr/>
          <p:nvPr/>
        </p:nvGrpSpPr>
        <p:grpSpPr>
          <a:xfrm>
            <a:off x="8932070" y="2959167"/>
            <a:ext cx="688975" cy="690563"/>
            <a:chOff x="8931275" y="2690813"/>
            <a:chExt cx="688975" cy="690563"/>
          </a:xfrm>
          <a:solidFill>
            <a:srgbClr val="14D1CA"/>
          </a:solidFill>
        </p:grpSpPr>
        <p:sp>
          <p:nvSpPr>
            <p:cNvPr id="4119" name="Freeform 300"/>
            <p:cNvSpPr/>
            <p:nvPr/>
          </p:nvSpPr>
          <p:spPr bwMode="auto">
            <a:xfrm>
              <a:off x="8931275" y="2690813"/>
              <a:ext cx="688975" cy="690563"/>
            </a:xfrm>
            <a:custGeom>
              <a:avLst/>
              <a:gdLst>
                <a:gd name="T0" fmla="*/ 57 w 184"/>
                <a:gd name="T1" fmla="*/ 20 h 184"/>
                <a:gd name="T2" fmla="*/ 165 w 184"/>
                <a:gd name="T3" fmla="*/ 57 h 184"/>
                <a:gd name="T4" fmla="*/ 127 w 184"/>
                <a:gd name="T5" fmla="*/ 165 h 184"/>
                <a:gd name="T6" fmla="*/ 20 w 184"/>
                <a:gd name="T7" fmla="*/ 127 h 184"/>
                <a:gd name="T8" fmla="*/ 57 w 184"/>
                <a:gd name="T9" fmla="*/ 2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184">
                  <a:moveTo>
                    <a:pt x="57" y="20"/>
                  </a:moveTo>
                  <a:cubicBezTo>
                    <a:pt x="97" y="0"/>
                    <a:pt x="145" y="17"/>
                    <a:pt x="165" y="57"/>
                  </a:cubicBezTo>
                  <a:cubicBezTo>
                    <a:pt x="184" y="97"/>
                    <a:pt x="167" y="145"/>
                    <a:pt x="127" y="165"/>
                  </a:cubicBezTo>
                  <a:cubicBezTo>
                    <a:pt x="87" y="184"/>
                    <a:pt x="39" y="167"/>
                    <a:pt x="20" y="127"/>
                  </a:cubicBezTo>
                  <a:cubicBezTo>
                    <a:pt x="0" y="87"/>
                    <a:pt x="17" y="39"/>
                    <a:pt x="57" y="2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254000" algn="ctr" rotWithShape="0">
                <a:srgbClr val="53D2FF">
                  <a:alpha val="8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20" name="Freeform 301"/>
            <p:cNvSpPr>
              <a:spLocks noEditPoints="1"/>
            </p:cNvSpPr>
            <p:nvPr/>
          </p:nvSpPr>
          <p:spPr bwMode="auto">
            <a:xfrm>
              <a:off x="9110663" y="2913063"/>
              <a:ext cx="330200" cy="247650"/>
            </a:xfrm>
            <a:custGeom>
              <a:avLst/>
              <a:gdLst>
                <a:gd name="T0" fmla="*/ 62 w 88"/>
                <a:gd name="T1" fmla="*/ 2 h 66"/>
                <a:gd name="T2" fmla="*/ 88 w 88"/>
                <a:gd name="T3" fmla="*/ 31 h 66"/>
                <a:gd name="T4" fmla="*/ 75 w 88"/>
                <a:gd name="T5" fmla="*/ 53 h 66"/>
                <a:gd name="T6" fmla="*/ 85 w 88"/>
                <a:gd name="T7" fmla="*/ 66 h 66"/>
                <a:gd name="T8" fmla="*/ 62 w 88"/>
                <a:gd name="T9" fmla="*/ 59 h 66"/>
                <a:gd name="T10" fmla="*/ 62 w 88"/>
                <a:gd name="T11" fmla="*/ 35 h 66"/>
                <a:gd name="T12" fmla="*/ 62 w 88"/>
                <a:gd name="T13" fmla="*/ 35 h 66"/>
                <a:gd name="T14" fmla="*/ 66 w 88"/>
                <a:gd name="T15" fmla="*/ 31 h 66"/>
                <a:gd name="T16" fmla="*/ 62 w 88"/>
                <a:gd name="T17" fmla="*/ 28 h 66"/>
                <a:gd name="T18" fmla="*/ 62 w 88"/>
                <a:gd name="T19" fmla="*/ 28 h 66"/>
                <a:gd name="T20" fmla="*/ 62 w 88"/>
                <a:gd name="T21" fmla="*/ 2 h 66"/>
                <a:gd name="T22" fmla="*/ 45 w 88"/>
                <a:gd name="T23" fmla="*/ 0 h 66"/>
                <a:gd name="T24" fmla="*/ 62 w 88"/>
                <a:gd name="T25" fmla="*/ 2 h 66"/>
                <a:gd name="T26" fmla="*/ 62 w 88"/>
                <a:gd name="T27" fmla="*/ 28 h 66"/>
                <a:gd name="T28" fmla="*/ 59 w 88"/>
                <a:gd name="T29" fmla="*/ 31 h 66"/>
                <a:gd name="T30" fmla="*/ 62 w 88"/>
                <a:gd name="T31" fmla="*/ 35 h 66"/>
                <a:gd name="T32" fmla="*/ 62 w 88"/>
                <a:gd name="T33" fmla="*/ 59 h 66"/>
                <a:gd name="T34" fmla="*/ 62 w 88"/>
                <a:gd name="T35" fmla="*/ 59 h 66"/>
                <a:gd name="T36" fmla="*/ 45 w 88"/>
                <a:gd name="T37" fmla="*/ 61 h 66"/>
                <a:gd name="T38" fmla="*/ 45 w 88"/>
                <a:gd name="T39" fmla="*/ 35 h 66"/>
                <a:gd name="T40" fmla="*/ 45 w 88"/>
                <a:gd name="T41" fmla="*/ 35 h 66"/>
                <a:gd name="T42" fmla="*/ 48 w 88"/>
                <a:gd name="T43" fmla="*/ 31 h 66"/>
                <a:gd name="T44" fmla="*/ 45 w 88"/>
                <a:gd name="T45" fmla="*/ 28 h 66"/>
                <a:gd name="T46" fmla="*/ 45 w 88"/>
                <a:gd name="T47" fmla="*/ 28 h 66"/>
                <a:gd name="T48" fmla="*/ 45 w 88"/>
                <a:gd name="T49" fmla="*/ 0 h 66"/>
                <a:gd name="T50" fmla="*/ 44 w 88"/>
                <a:gd name="T51" fmla="*/ 0 h 66"/>
                <a:gd name="T52" fmla="*/ 45 w 88"/>
                <a:gd name="T53" fmla="*/ 0 h 66"/>
                <a:gd name="T54" fmla="*/ 45 w 88"/>
                <a:gd name="T55" fmla="*/ 28 h 66"/>
                <a:gd name="T56" fmla="*/ 42 w 88"/>
                <a:gd name="T57" fmla="*/ 31 h 66"/>
                <a:gd name="T58" fmla="*/ 45 w 88"/>
                <a:gd name="T59" fmla="*/ 35 h 66"/>
                <a:gd name="T60" fmla="*/ 45 w 88"/>
                <a:gd name="T61" fmla="*/ 61 h 66"/>
                <a:gd name="T62" fmla="*/ 44 w 88"/>
                <a:gd name="T63" fmla="*/ 61 h 66"/>
                <a:gd name="T64" fmla="*/ 28 w 88"/>
                <a:gd name="T65" fmla="*/ 59 h 66"/>
                <a:gd name="T66" fmla="*/ 28 w 88"/>
                <a:gd name="T67" fmla="*/ 35 h 66"/>
                <a:gd name="T68" fmla="*/ 28 w 88"/>
                <a:gd name="T69" fmla="*/ 35 h 66"/>
                <a:gd name="T70" fmla="*/ 31 w 88"/>
                <a:gd name="T71" fmla="*/ 31 h 66"/>
                <a:gd name="T72" fmla="*/ 28 w 88"/>
                <a:gd name="T73" fmla="*/ 28 h 66"/>
                <a:gd name="T74" fmla="*/ 28 w 88"/>
                <a:gd name="T75" fmla="*/ 28 h 66"/>
                <a:gd name="T76" fmla="*/ 28 w 88"/>
                <a:gd name="T77" fmla="*/ 2 h 66"/>
                <a:gd name="T78" fmla="*/ 44 w 88"/>
                <a:gd name="T79" fmla="*/ 0 h 66"/>
                <a:gd name="T80" fmla="*/ 28 w 88"/>
                <a:gd name="T81" fmla="*/ 59 h 66"/>
                <a:gd name="T82" fmla="*/ 0 w 88"/>
                <a:gd name="T83" fmla="*/ 31 h 66"/>
                <a:gd name="T84" fmla="*/ 28 w 88"/>
                <a:gd name="T85" fmla="*/ 2 h 66"/>
                <a:gd name="T86" fmla="*/ 28 w 88"/>
                <a:gd name="T87" fmla="*/ 28 h 66"/>
                <a:gd name="T88" fmla="*/ 24 w 88"/>
                <a:gd name="T89" fmla="*/ 31 h 66"/>
                <a:gd name="T90" fmla="*/ 28 w 88"/>
                <a:gd name="T91" fmla="*/ 35 h 66"/>
                <a:gd name="T92" fmla="*/ 28 w 88"/>
                <a:gd name="T93" fmla="*/ 5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8" h="66">
                  <a:moveTo>
                    <a:pt x="62" y="2"/>
                  </a:moveTo>
                  <a:cubicBezTo>
                    <a:pt x="78" y="7"/>
                    <a:pt x="88" y="18"/>
                    <a:pt x="88" y="31"/>
                  </a:cubicBezTo>
                  <a:cubicBezTo>
                    <a:pt x="88" y="39"/>
                    <a:pt x="83" y="47"/>
                    <a:pt x="75" y="53"/>
                  </a:cubicBezTo>
                  <a:cubicBezTo>
                    <a:pt x="85" y="66"/>
                    <a:pt x="85" y="66"/>
                    <a:pt x="85" y="66"/>
                  </a:cubicBezTo>
                  <a:cubicBezTo>
                    <a:pt x="62" y="59"/>
                    <a:pt x="62" y="59"/>
                    <a:pt x="62" y="59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64" y="35"/>
                    <a:pt x="66" y="33"/>
                    <a:pt x="66" y="31"/>
                  </a:cubicBezTo>
                  <a:cubicBezTo>
                    <a:pt x="66" y="29"/>
                    <a:pt x="64" y="28"/>
                    <a:pt x="62" y="28"/>
                  </a:cubicBezTo>
                  <a:cubicBezTo>
                    <a:pt x="62" y="28"/>
                    <a:pt x="62" y="28"/>
                    <a:pt x="62" y="28"/>
                  </a:cubicBezTo>
                  <a:lnTo>
                    <a:pt x="62" y="2"/>
                  </a:lnTo>
                  <a:close/>
                  <a:moveTo>
                    <a:pt x="45" y="0"/>
                  </a:moveTo>
                  <a:cubicBezTo>
                    <a:pt x="51" y="0"/>
                    <a:pt x="57" y="1"/>
                    <a:pt x="62" y="2"/>
                  </a:cubicBezTo>
                  <a:cubicBezTo>
                    <a:pt x="62" y="28"/>
                    <a:pt x="62" y="28"/>
                    <a:pt x="62" y="28"/>
                  </a:cubicBezTo>
                  <a:cubicBezTo>
                    <a:pt x="60" y="28"/>
                    <a:pt x="59" y="29"/>
                    <a:pt x="59" y="31"/>
                  </a:cubicBezTo>
                  <a:cubicBezTo>
                    <a:pt x="59" y="33"/>
                    <a:pt x="60" y="35"/>
                    <a:pt x="62" y="35"/>
                  </a:cubicBezTo>
                  <a:cubicBezTo>
                    <a:pt x="62" y="59"/>
                    <a:pt x="62" y="59"/>
                    <a:pt x="62" y="59"/>
                  </a:cubicBezTo>
                  <a:cubicBezTo>
                    <a:pt x="62" y="59"/>
                    <a:pt x="62" y="59"/>
                    <a:pt x="62" y="59"/>
                  </a:cubicBezTo>
                  <a:cubicBezTo>
                    <a:pt x="56" y="60"/>
                    <a:pt x="51" y="61"/>
                    <a:pt x="45" y="61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47" y="35"/>
                    <a:pt x="48" y="33"/>
                    <a:pt x="48" y="31"/>
                  </a:cubicBezTo>
                  <a:cubicBezTo>
                    <a:pt x="48" y="29"/>
                    <a:pt x="47" y="28"/>
                    <a:pt x="45" y="28"/>
                  </a:cubicBezTo>
                  <a:cubicBezTo>
                    <a:pt x="45" y="28"/>
                    <a:pt x="45" y="28"/>
                    <a:pt x="45" y="28"/>
                  </a:cubicBezTo>
                  <a:lnTo>
                    <a:pt x="45" y="0"/>
                  </a:lnTo>
                  <a:close/>
                  <a:moveTo>
                    <a:pt x="44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3" y="28"/>
                    <a:pt x="42" y="29"/>
                    <a:pt x="42" y="31"/>
                  </a:cubicBezTo>
                  <a:cubicBezTo>
                    <a:pt x="42" y="33"/>
                    <a:pt x="43" y="35"/>
                    <a:pt x="45" y="35"/>
                  </a:cubicBezTo>
                  <a:cubicBezTo>
                    <a:pt x="45" y="61"/>
                    <a:pt x="45" y="61"/>
                    <a:pt x="45" y="61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38" y="61"/>
                    <a:pt x="33" y="61"/>
                    <a:pt x="28" y="59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30" y="35"/>
                    <a:pt x="31" y="33"/>
                    <a:pt x="31" y="31"/>
                  </a:cubicBezTo>
                  <a:cubicBezTo>
                    <a:pt x="31" y="29"/>
                    <a:pt x="30" y="28"/>
                    <a:pt x="28" y="2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33" y="1"/>
                    <a:pt x="38" y="0"/>
                    <a:pt x="44" y="0"/>
                  </a:cubicBezTo>
                  <a:close/>
                  <a:moveTo>
                    <a:pt x="28" y="59"/>
                  </a:moveTo>
                  <a:cubicBezTo>
                    <a:pt x="11" y="55"/>
                    <a:pt x="0" y="44"/>
                    <a:pt x="0" y="31"/>
                  </a:cubicBezTo>
                  <a:cubicBezTo>
                    <a:pt x="0" y="18"/>
                    <a:pt x="11" y="6"/>
                    <a:pt x="28" y="2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6" y="28"/>
                    <a:pt x="24" y="29"/>
                    <a:pt x="24" y="31"/>
                  </a:cubicBezTo>
                  <a:cubicBezTo>
                    <a:pt x="24" y="33"/>
                    <a:pt x="26" y="35"/>
                    <a:pt x="28" y="35"/>
                  </a:cubicBezTo>
                  <a:lnTo>
                    <a:pt x="28" y="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77800" dist="101600" dir="2700000" algn="tl" rotWithShape="0">
                <a:prstClr val="black">
                  <a:alpha val="32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670" name="组合 4669"/>
          <p:cNvGrpSpPr/>
          <p:nvPr/>
        </p:nvGrpSpPr>
        <p:grpSpPr>
          <a:xfrm>
            <a:off x="2991644" y="2603567"/>
            <a:ext cx="685800" cy="690563"/>
            <a:chOff x="2990850" y="2335213"/>
            <a:chExt cx="685800" cy="690563"/>
          </a:xfrm>
          <a:solidFill>
            <a:srgbClr val="14D1CA"/>
          </a:solidFill>
        </p:grpSpPr>
        <p:sp>
          <p:nvSpPr>
            <p:cNvPr id="4121" name="Freeform 302"/>
            <p:cNvSpPr/>
            <p:nvPr/>
          </p:nvSpPr>
          <p:spPr bwMode="auto">
            <a:xfrm>
              <a:off x="2990850" y="2335213"/>
              <a:ext cx="685800" cy="690563"/>
            </a:xfrm>
            <a:custGeom>
              <a:avLst/>
              <a:gdLst>
                <a:gd name="T0" fmla="*/ 56 w 183"/>
                <a:gd name="T1" fmla="*/ 20 h 184"/>
                <a:gd name="T2" fmla="*/ 164 w 183"/>
                <a:gd name="T3" fmla="*/ 57 h 184"/>
                <a:gd name="T4" fmla="*/ 127 w 183"/>
                <a:gd name="T5" fmla="*/ 165 h 184"/>
                <a:gd name="T6" fmla="*/ 19 w 183"/>
                <a:gd name="T7" fmla="*/ 127 h 184"/>
                <a:gd name="T8" fmla="*/ 56 w 183"/>
                <a:gd name="T9" fmla="*/ 2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184">
                  <a:moveTo>
                    <a:pt x="56" y="20"/>
                  </a:moveTo>
                  <a:cubicBezTo>
                    <a:pt x="96" y="0"/>
                    <a:pt x="145" y="17"/>
                    <a:pt x="164" y="57"/>
                  </a:cubicBezTo>
                  <a:cubicBezTo>
                    <a:pt x="183" y="97"/>
                    <a:pt x="167" y="145"/>
                    <a:pt x="127" y="165"/>
                  </a:cubicBezTo>
                  <a:cubicBezTo>
                    <a:pt x="87" y="184"/>
                    <a:pt x="38" y="167"/>
                    <a:pt x="19" y="127"/>
                  </a:cubicBezTo>
                  <a:cubicBezTo>
                    <a:pt x="0" y="87"/>
                    <a:pt x="16" y="39"/>
                    <a:pt x="56" y="2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254000" algn="ctr" rotWithShape="0">
                <a:srgbClr val="53D2FF">
                  <a:alpha val="8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22" name="Rectangle 303"/>
            <p:cNvSpPr>
              <a:spLocks noChangeArrowheads="1"/>
            </p:cNvSpPr>
            <p:nvPr/>
          </p:nvSpPr>
          <p:spPr bwMode="auto">
            <a:xfrm>
              <a:off x="3148013" y="2425700"/>
              <a:ext cx="349455" cy="430887"/>
            </a:xfrm>
            <a:prstGeom prst="rect">
              <a:avLst/>
            </a:prstGeom>
            <a:noFill/>
            <a:ln>
              <a:noFill/>
            </a:ln>
            <a:effectLst>
              <a:outerShdw blurRad="177800" dist="101600" dir="2700000" algn="tl" rotWithShape="0">
                <a:prstClr val="black">
                  <a:alpha val="32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zh-CN" sz="2800" b="1" dirty="0"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rPr>
                <a:t>@</a:t>
              </a:r>
              <a:endParaRPr lang="zh-CN" altLang="zh-CN" sz="2800" dirty="0"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4659" name="组合 4658"/>
          <p:cNvGrpSpPr/>
          <p:nvPr/>
        </p:nvGrpSpPr>
        <p:grpSpPr>
          <a:xfrm>
            <a:off x="5898358" y="1365317"/>
            <a:ext cx="688975" cy="690563"/>
            <a:chOff x="5897563" y="1096963"/>
            <a:chExt cx="688975" cy="690563"/>
          </a:xfrm>
          <a:solidFill>
            <a:srgbClr val="14D1CA"/>
          </a:solidFill>
        </p:grpSpPr>
        <p:sp>
          <p:nvSpPr>
            <p:cNvPr id="4123" name="Freeform 304"/>
            <p:cNvSpPr/>
            <p:nvPr/>
          </p:nvSpPr>
          <p:spPr bwMode="auto">
            <a:xfrm>
              <a:off x="5897563" y="1096963"/>
              <a:ext cx="688975" cy="690563"/>
            </a:xfrm>
            <a:custGeom>
              <a:avLst/>
              <a:gdLst>
                <a:gd name="T0" fmla="*/ 57 w 184"/>
                <a:gd name="T1" fmla="*/ 20 h 184"/>
                <a:gd name="T2" fmla="*/ 164 w 184"/>
                <a:gd name="T3" fmla="*/ 57 h 184"/>
                <a:gd name="T4" fmla="*/ 127 w 184"/>
                <a:gd name="T5" fmla="*/ 165 h 184"/>
                <a:gd name="T6" fmla="*/ 19 w 184"/>
                <a:gd name="T7" fmla="*/ 127 h 184"/>
                <a:gd name="T8" fmla="*/ 57 w 184"/>
                <a:gd name="T9" fmla="*/ 2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184">
                  <a:moveTo>
                    <a:pt x="57" y="20"/>
                  </a:moveTo>
                  <a:cubicBezTo>
                    <a:pt x="97" y="0"/>
                    <a:pt x="145" y="17"/>
                    <a:pt x="164" y="57"/>
                  </a:cubicBezTo>
                  <a:cubicBezTo>
                    <a:pt x="184" y="97"/>
                    <a:pt x="167" y="145"/>
                    <a:pt x="127" y="165"/>
                  </a:cubicBezTo>
                  <a:cubicBezTo>
                    <a:pt x="87" y="184"/>
                    <a:pt x="39" y="167"/>
                    <a:pt x="19" y="127"/>
                  </a:cubicBezTo>
                  <a:cubicBezTo>
                    <a:pt x="0" y="87"/>
                    <a:pt x="17" y="39"/>
                    <a:pt x="57" y="2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254000" algn="ctr" rotWithShape="0">
                <a:srgbClr val="53D2FF">
                  <a:alpha val="8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24" name="Rectangle 305"/>
            <p:cNvSpPr>
              <a:spLocks noChangeArrowheads="1"/>
            </p:cNvSpPr>
            <p:nvPr/>
          </p:nvSpPr>
          <p:spPr bwMode="auto">
            <a:xfrm>
              <a:off x="6016625" y="1289844"/>
              <a:ext cx="456856" cy="307777"/>
            </a:xfrm>
            <a:prstGeom prst="rect">
              <a:avLst/>
            </a:prstGeom>
            <a:noFill/>
            <a:ln>
              <a:noFill/>
            </a:ln>
            <a:effectLst>
              <a:outerShdw blurRad="177800" dist="101600" dir="2700000" algn="tl" rotWithShape="0">
                <a:prstClr val="black">
                  <a:alpha val="32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zh-CN" sz="2000" b="1" dirty="0">
                  <a:solidFill>
                    <a:srgbClr val="FFFFFF"/>
                  </a:solidFill>
                  <a:latin typeface="Arial Narrow" panose="020B0606020202030204" pitchFamily="34" charset="0"/>
                  <a:ea typeface="宋体" panose="02010600030101010101" pitchFamily="2" charset="-122"/>
                  <a:cs typeface="宋体" panose="02010600030101010101" pitchFamily="2" charset="-122"/>
                </a:rPr>
                <a:t>SMS</a:t>
              </a:r>
              <a:endParaRPr lang="zh-CN" altLang="zh-CN" dirty="0"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4668" name="组合 4667"/>
          <p:cNvGrpSpPr/>
          <p:nvPr/>
        </p:nvGrpSpPr>
        <p:grpSpPr>
          <a:xfrm>
            <a:off x="5083969" y="4583179"/>
            <a:ext cx="685800" cy="690563"/>
            <a:chOff x="5083175" y="4314825"/>
            <a:chExt cx="685800" cy="690563"/>
          </a:xfrm>
          <a:solidFill>
            <a:srgbClr val="14D1CA"/>
          </a:solidFill>
        </p:grpSpPr>
        <p:sp>
          <p:nvSpPr>
            <p:cNvPr id="4125" name="Freeform 306"/>
            <p:cNvSpPr/>
            <p:nvPr/>
          </p:nvSpPr>
          <p:spPr bwMode="auto">
            <a:xfrm>
              <a:off x="5083175" y="4314825"/>
              <a:ext cx="685800" cy="690563"/>
            </a:xfrm>
            <a:custGeom>
              <a:avLst/>
              <a:gdLst>
                <a:gd name="T0" fmla="*/ 56 w 183"/>
                <a:gd name="T1" fmla="*/ 20 h 184"/>
                <a:gd name="T2" fmla="*/ 164 w 183"/>
                <a:gd name="T3" fmla="*/ 57 h 184"/>
                <a:gd name="T4" fmla="*/ 127 w 183"/>
                <a:gd name="T5" fmla="*/ 165 h 184"/>
                <a:gd name="T6" fmla="*/ 19 w 183"/>
                <a:gd name="T7" fmla="*/ 127 h 184"/>
                <a:gd name="T8" fmla="*/ 56 w 183"/>
                <a:gd name="T9" fmla="*/ 2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184">
                  <a:moveTo>
                    <a:pt x="56" y="20"/>
                  </a:moveTo>
                  <a:cubicBezTo>
                    <a:pt x="97" y="0"/>
                    <a:pt x="145" y="17"/>
                    <a:pt x="164" y="57"/>
                  </a:cubicBezTo>
                  <a:cubicBezTo>
                    <a:pt x="183" y="97"/>
                    <a:pt x="167" y="145"/>
                    <a:pt x="127" y="165"/>
                  </a:cubicBezTo>
                  <a:cubicBezTo>
                    <a:pt x="87" y="184"/>
                    <a:pt x="38" y="168"/>
                    <a:pt x="19" y="127"/>
                  </a:cubicBezTo>
                  <a:cubicBezTo>
                    <a:pt x="0" y="87"/>
                    <a:pt x="16" y="39"/>
                    <a:pt x="56" y="2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254000" algn="ctr" rotWithShape="0">
                <a:srgbClr val="53D2FF">
                  <a:alpha val="8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26" name="Freeform 307"/>
            <p:cNvSpPr>
              <a:spLocks noEditPoints="1"/>
            </p:cNvSpPr>
            <p:nvPr/>
          </p:nvSpPr>
          <p:spPr bwMode="auto">
            <a:xfrm>
              <a:off x="5251450" y="4484688"/>
              <a:ext cx="349250" cy="352425"/>
            </a:xfrm>
            <a:custGeom>
              <a:avLst/>
              <a:gdLst>
                <a:gd name="T0" fmla="*/ 76 w 93"/>
                <a:gd name="T1" fmla="*/ 94 h 94"/>
                <a:gd name="T2" fmla="*/ 66 w 93"/>
                <a:gd name="T3" fmla="*/ 28 h 94"/>
                <a:gd name="T4" fmla="*/ 31 w 93"/>
                <a:gd name="T5" fmla="*/ 25 h 94"/>
                <a:gd name="T6" fmla="*/ 31 w 93"/>
                <a:gd name="T7" fmla="*/ 41 h 94"/>
                <a:gd name="T8" fmla="*/ 62 w 93"/>
                <a:gd name="T9" fmla="*/ 94 h 94"/>
                <a:gd name="T10" fmla="*/ 44 w 93"/>
                <a:gd name="T11" fmla="*/ 94 h 94"/>
                <a:gd name="T12" fmla="*/ 31 w 93"/>
                <a:gd name="T13" fmla="*/ 63 h 94"/>
                <a:gd name="T14" fmla="*/ 31 w 93"/>
                <a:gd name="T15" fmla="*/ 25 h 94"/>
                <a:gd name="T16" fmla="*/ 21 w 93"/>
                <a:gd name="T17" fmla="*/ 3 h 94"/>
                <a:gd name="T18" fmla="*/ 31 w 93"/>
                <a:gd name="T19" fmla="*/ 41 h 94"/>
                <a:gd name="T20" fmla="*/ 21 w 93"/>
                <a:gd name="T21" fmla="*/ 56 h 94"/>
                <a:gd name="T22" fmla="*/ 31 w 93"/>
                <a:gd name="T23" fmla="*/ 41 h 94"/>
                <a:gd name="T24" fmla="*/ 21 w 93"/>
                <a:gd name="T25" fmla="*/ 73 h 94"/>
                <a:gd name="T26" fmla="*/ 21 w 93"/>
                <a:gd name="T27" fmla="*/ 90 h 94"/>
                <a:gd name="T28" fmla="*/ 21 w 93"/>
                <a:gd name="T29" fmla="*/ 73 h 94"/>
                <a:gd name="T30" fmla="*/ 21 w 93"/>
                <a:gd name="T31" fmla="*/ 73 h 94"/>
                <a:gd name="T32" fmla="*/ 21 w 93"/>
                <a:gd name="T33" fmla="*/ 21 h 94"/>
                <a:gd name="T34" fmla="*/ 3 w 93"/>
                <a:gd name="T35" fmla="*/ 1 h 94"/>
                <a:gd name="T36" fmla="*/ 21 w 93"/>
                <a:gd name="T37" fmla="*/ 36 h 94"/>
                <a:gd name="T38" fmla="*/ 3 w 93"/>
                <a:gd name="T39" fmla="*/ 50 h 94"/>
                <a:gd name="T40" fmla="*/ 21 w 93"/>
                <a:gd name="T41" fmla="*/ 36 h 94"/>
                <a:gd name="T42" fmla="*/ 21 w 93"/>
                <a:gd name="T43" fmla="*/ 73 h 94"/>
                <a:gd name="T44" fmla="*/ 21 w 93"/>
                <a:gd name="T45" fmla="*/ 73 h 94"/>
                <a:gd name="T46" fmla="*/ 21 w 93"/>
                <a:gd name="T47" fmla="*/ 73 h 94"/>
                <a:gd name="T48" fmla="*/ 12 w 93"/>
                <a:gd name="T49" fmla="*/ 69 h 94"/>
                <a:gd name="T50" fmla="*/ 3 w 93"/>
                <a:gd name="T51" fmla="*/ 73 h 94"/>
                <a:gd name="T52" fmla="*/ 3 w 93"/>
                <a:gd name="T53" fmla="*/ 90 h 94"/>
                <a:gd name="T54" fmla="*/ 12 w 93"/>
                <a:gd name="T55" fmla="*/ 94 h 94"/>
                <a:gd name="T56" fmla="*/ 21 w 93"/>
                <a:gd name="T57" fmla="*/ 91 h 94"/>
                <a:gd name="T58" fmla="*/ 3 w 93"/>
                <a:gd name="T59" fmla="*/ 91 h 94"/>
                <a:gd name="T60" fmla="*/ 3 w 93"/>
                <a:gd name="T61" fmla="*/ 90 h 94"/>
                <a:gd name="T62" fmla="*/ 0 w 93"/>
                <a:gd name="T63" fmla="*/ 0 h 94"/>
                <a:gd name="T64" fmla="*/ 3 w 93"/>
                <a:gd name="T65" fmla="*/ 18 h 94"/>
                <a:gd name="T66" fmla="*/ 0 w 93"/>
                <a:gd name="T67" fmla="*/ 0 h 94"/>
                <a:gd name="T68" fmla="*/ 3 w 93"/>
                <a:gd name="T69" fmla="*/ 32 h 94"/>
                <a:gd name="T70" fmla="*/ 0 w 93"/>
                <a:gd name="T71" fmla="*/ 50 h 94"/>
                <a:gd name="T72" fmla="*/ 0 w 93"/>
                <a:gd name="T73" fmla="*/ 32 h 94"/>
                <a:gd name="T74" fmla="*/ 3 w 93"/>
                <a:gd name="T75" fmla="*/ 73 h 94"/>
                <a:gd name="T76" fmla="*/ 0 w 93"/>
                <a:gd name="T77" fmla="*/ 82 h 94"/>
                <a:gd name="T78" fmla="*/ 3 w 93"/>
                <a:gd name="T79" fmla="*/ 90 h 94"/>
                <a:gd name="T80" fmla="*/ 3 w 93"/>
                <a:gd name="T81" fmla="*/ 9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3" h="94">
                  <a:moveTo>
                    <a:pt x="31" y="25"/>
                  </a:moveTo>
                  <a:cubicBezTo>
                    <a:pt x="57" y="37"/>
                    <a:pt x="75" y="63"/>
                    <a:pt x="76" y="94"/>
                  </a:cubicBezTo>
                  <a:cubicBezTo>
                    <a:pt x="93" y="94"/>
                    <a:pt x="93" y="94"/>
                    <a:pt x="93" y="94"/>
                  </a:cubicBezTo>
                  <a:cubicBezTo>
                    <a:pt x="93" y="68"/>
                    <a:pt x="83" y="45"/>
                    <a:pt x="66" y="28"/>
                  </a:cubicBezTo>
                  <a:cubicBezTo>
                    <a:pt x="56" y="18"/>
                    <a:pt x="44" y="10"/>
                    <a:pt x="31" y="6"/>
                  </a:cubicBezTo>
                  <a:cubicBezTo>
                    <a:pt x="31" y="25"/>
                    <a:pt x="31" y="25"/>
                    <a:pt x="31" y="25"/>
                  </a:cubicBezTo>
                  <a:close/>
                  <a:moveTo>
                    <a:pt x="31" y="63"/>
                  </a:moveTo>
                  <a:cubicBezTo>
                    <a:pt x="31" y="41"/>
                    <a:pt x="31" y="41"/>
                    <a:pt x="31" y="41"/>
                  </a:cubicBezTo>
                  <a:cubicBezTo>
                    <a:pt x="35" y="43"/>
                    <a:pt x="40" y="47"/>
                    <a:pt x="43" y="51"/>
                  </a:cubicBezTo>
                  <a:cubicBezTo>
                    <a:pt x="55" y="62"/>
                    <a:pt x="62" y="77"/>
                    <a:pt x="62" y="94"/>
                  </a:cubicBezTo>
                  <a:cubicBezTo>
                    <a:pt x="44" y="94"/>
                    <a:pt x="44" y="94"/>
                    <a:pt x="44" y="94"/>
                  </a:cubicBezTo>
                  <a:cubicBezTo>
                    <a:pt x="44" y="94"/>
                    <a:pt x="44" y="94"/>
                    <a:pt x="44" y="94"/>
                  </a:cubicBezTo>
                  <a:cubicBezTo>
                    <a:pt x="44" y="94"/>
                    <a:pt x="44" y="94"/>
                    <a:pt x="44" y="94"/>
                  </a:cubicBezTo>
                  <a:cubicBezTo>
                    <a:pt x="44" y="82"/>
                    <a:pt x="39" y="71"/>
                    <a:pt x="31" y="63"/>
                  </a:cubicBezTo>
                  <a:close/>
                  <a:moveTo>
                    <a:pt x="21" y="21"/>
                  </a:moveTo>
                  <a:cubicBezTo>
                    <a:pt x="24" y="22"/>
                    <a:pt x="27" y="24"/>
                    <a:pt x="31" y="25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27" y="5"/>
                    <a:pt x="24" y="4"/>
                    <a:pt x="21" y="3"/>
                  </a:cubicBezTo>
                  <a:cubicBezTo>
                    <a:pt x="21" y="21"/>
                    <a:pt x="21" y="21"/>
                    <a:pt x="21" y="21"/>
                  </a:cubicBezTo>
                  <a:close/>
                  <a:moveTo>
                    <a:pt x="31" y="41"/>
                  </a:moveTo>
                  <a:cubicBezTo>
                    <a:pt x="31" y="63"/>
                    <a:pt x="31" y="63"/>
                    <a:pt x="31" y="63"/>
                  </a:cubicBezTo>
                  <a:cubicBezTo>
                    <a:pt x="28" y="60"/>
                    <a:pt x="24" y="58"/>
                    <a:pt x="21" y="56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4" y="37"/>
                    <a:pt x="28" y="39"/>
                    <a:pt x="31" y="41"/>
                  </a:cubicBezTo>
                  <a:close/>
                  <a:moveTo>
                    <a:pt x="21" y="91"/>
                  </a:moveTo>
                  <a:cubicBezTo>
                    <a:pt x="21" y="73"/>
                    <a:pt x="21" y="73"/>
                    <a:pt x="21" y="73"/>
                  </a:cubicBezTo>
                  <a:cubicBezTo>
                    <a:pt x="23" y="75"/>
                    <a:pt x="25" y="78"/>
                    <a:pt x="25" y="82"/>
                  </a:cubicBezTo>
                  <a:cubicBezTo>
                    <a:pt x="25" y="85"/>
                    <a:pt x="23" y="88"/>
                    <a:pt x="21" y="90"/>
                  </a:cubicBezTo>
                  <a:cubicBezTo>
                    <a:pt x="21" y="91"/>
                    <a:pt x="21" y="91"/>
                    <a:pt x="21" y="91"/>
                  </a:cubicBezTo>
                  <a:close/>
                  <a:moveTo>
                    <a:pt x="21" y="73"/>
                  </a:moveTo>
                  <a:cubicBezTo>
                    <a:pt x="21" y="73"/>
                    <a:pt x="21" y="73"/>
                    <a:pt x="21" y="73"/>
                  </a:cubicBezTo>
                  <a:cubicBezTo>
                    <a:pt x="21" y="73"/>
                    <a:pt x="21" y="73"/>
                    <a:pt x="21" y="73"/>
                  </a:cubicBezTo>
                  <a:close/>
                  <a:moveTo>
                    <a:pt x="3" y="18"/>
                  </a:moveTo>
                  <a:cubicBezTo>
                    <a:pt x="9" y="19"/>
                    <a:pt x="15" y="20"/>
                    <a:pt x="21" y="21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15" y="2"/>
                    <a:pt x="9" y="1"/>
                    <a:pt x="3" y="1"/>
                  </a:cubicBezTo>
                  <a:cubicBezTo>
                    <a:pt x="3" y="18"/>
                    <a:pt x="3" y="18"/>
                    <a:pt x="3" y="18"/>
                  </a:cubicBezTo>
                  <a:close/>
                  <a:moveTo>
                    <a:pt x="21" y="36"/>
                  </a:moveTo>
                  <a:cubicBezTo>
                    <a:pt x="21" y="56"/>
                    <a:pt x="21" y="56"/>
                    <a:pt x="21" y="56"/>
                  </a:cubicBezTo>
                  <a:cubicBezTo>
                    <a:pt x="16" y="53"/>
                    <a:pt x="10" y="51"/>
                    <a:pt x="3" y="50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9" y="33"/>
                    <a:pt x="15" y="34"/>
                    <a:pt x="21" y="36"/>
                  </a:cubicBezTo>
                  <a:close/>
                  <a:moveTo>
                    <a:pt x="21" y="73"/>
                  </a:moveTo>
                  <a:cubicBezTo>
                    <a:pt x="21" y="73"/>
                    <a:pt x="21" y="73"/>
                    <a:pt x="21" y="73"/>
                  </a:cubicBezTo>
                  <a:cubicBezTo>
                    <a:pt x="21" y="73"/>
                    <a:pt x="21" y="73"/>
                    <a:pt x="21" y="73"/>
                  </a:cubicBezTo>
                  <a:cubicBezTo>
                    <a:pt x="21" y="73"/>
                    <a:pt x="21" y="73"/>
                    <a:pt x="21" y="73"/>
                  </a:cubicBezTo>
                  <a:cubicBezTo>
                    <a:pt x="21" y="73"/>
                    <a:pt x="21" y="73"/>
                    <a:pt x="21" y="73"/>
                  </a:cubicBezTo>
                  <a:close/>
                  <a:moveTo>
                    <a:pt x="21" y="73"/>
                  </a:moveTo>
                  <a:cubicBezTo>
                    <a:pt x="21" y="73"/>
                    <a:pt x="21" y="73"/>
                    <a:pt x="21" y="73"/>
                  </a:cubicBezTo>
                  <a:cubicBezTo>
                    <a:pt x="19" y="71"/>
                    <a:pt x="16" y="69"/>
                    <a:pt x="12" y="69"/>
                  </a:cubicBezTo>
                  <a:cubicBezTo>
                    <a:pt x="9" y="69"/>
                    <a:pt x="6" y="71"/>
                    <a:pt x="3" y="73"/>
                  </a:cubicBezTo>
                  <a:cubicBezTo>
                    <a:pt x="3" y="73"/>
                    <a:pt x="3" y="73"/>
                    <a:pt x="3" y="73"/>
                  </a:cubicBezTo>
                  <a:cubicBezTo>
                    <a:pt x="3" y="73"/>
                    <a:pt x="3" y="73"/>
                    <a:pt x="3" y="73"/>
                  </a:cubicBezTo>
                  <a:cubicBezTo>
                    <a:pt x="3" y="90"/>
                    <a:pt x="3" y="90"/>
                    <a:pt x="3" y="90"/>
                  </a:cubicBezTo>
                  <a:cubicBezTo>
                    <a:pt x="3" y="90"/>
                    <a:pt x="3" y="90"/>
                    <a:pt x="3" y="90"/>
                  </a:cubicBezTo>
                  <a:cubicBezTo>
                    <a:pt x="6" y="93"/>
                    <a:pt x="9" y="94"/>
                    <a:pt x="12" y="94"/>
                  </a:cubicBezTo>
                  <a:cubicBezTo>
                    <a:pt x="16" y="94"/>
                    <a:pt x="19" y="93"/>
                    <a:pt x="21" y="91"/>
                  </a:cubicBezTo>
                  <a:cubicBezTo>
                    <a:pt x="21" y="91"/>
                    <a:pt x="21" y="91"/>
                    <a:pt x="21" y="91"/>
                  </a:cubicBezTo>
                  <a:cubicBezTo>
                    <a:pt x="21" y="73"/>
                    <a:pt x="21" y="73"/>
                    <a:pt x="21" y="73"/>
                  </a:cubicBezTo>
                  <a:close/>
                  <a:moveTo>
                    <a:pt x="3" y="91"/>
                  </a:moveTo>
                  <a:cubicBezTo>
                    <a:pt x="3" y="90"/>
                    <a:pt x="3" y="90"/>
                    <a:pt x="3" y="90"/>
                  </a:cubicBezTo>
                  <a:cubicBezTo>
                    <a:pt x="3" y="90"/>
                    <a:pt x="3" y="90"/>
                    <a:pt x="3" y="90"/>
                  </a:cubicBezTo>
                  <a:cubicBezTo>
                    <a:pt x="3" y="91"/>
                    <a:pt x="3" y="91"/>
                    <a:pt x="3" y="91"/>
                  </a:cubicBezTo>
                  <a:close/>
                  <a:moveTo>
                    <a:pt x="0" y="0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1" y="18"/>
                    <a:pt x="2" y="18"/>
                    <a:pt x="3" y="18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3" y="32"/>
                  </a:moveTo>
                  <a:cubicBezTo>
                    <a:pt x="3" y="50"/>
                    <a:pt x="3" y="50"/>
                    <a:pt x="3" y="50"/>
                  </a:cubicBezTo>
                  <a:cubicBezTo>
                    <a:pt x="2" y="50"/>
                    <a:pt x="1" y="50"/>
                    <a:pt x="0" y="50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1" y="32"/>
                    <a:pt x="2" y="32"/>
                    <a:pt x="3" y="32"/>
                  </a:cubicBezTo>
                  <a:close/>
                  <a:moveTo>
                    <a:pt x="3" y="73"/>
                  </a:moveTo>
                  <a:cubicBezTo>
                    <a:pt x="3" y="90"/>
                    <a:pt x="3" y="90"/>
                    <a:pt x="3" y="90"/>
                  </a:cubicBezTo>
                  <a:cubicBezTo>
                    <a:pt x="1" y="88"/>
                    <a:pt x="0" y="85"/>
                    <a:pt x="0" y="82"/>
                  </a:cubicBezTo>
                  <a:cubicBezTo>
                    <a:pt x="0" y="78"/>
                    <a:pt x="1" y="75"/>
                    <a:pt x="3" y="73"/>
                  </a:cubicBezTo>
                  <a:close/>
                  <a:moveTo>
                    <a:pt x="3" y="90"/>
                  </a:moveTo>
                  <a:cubicBezTo>
                    <a:pt x="3" y="91"/>
                    <a:pt x="3" y="91"/>
                    <a:pt x="3" y="91"/>
                  </a:cubicBezTo>
                  <a:cubicBezTo>
                    <a:pt x="3" y="90"/>
                    <a:pt x="3" y="90"/>
                    <a:pt x="3" y="9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77800" dist="101600" dir="2700000" algn="tl" rotWithShape="0">
                <a:prstClr val="black">
                  <a:alpha val="32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127" name="Freeform 308"/>
          <p:cNvSpPr/>
          <p:nvPr/>
        </p:nvSpPr>
        <p:spPr bwMode="auto">
          <a:xfrm>
            <a:off x="4210844" y="3270316"/>
            <a:ext cx="685800" cy="687388"/>
          </a:xfrm>
          <a:custGeom>
            <a:avLst/>
            <a:gdLst>
              <a:gd name="T0" fmla="*/ 56 w 183"/>
              <a:gd name="T1" fmla="*/ 19 h 183"/>
              <a:gd name="T2" fmla="*/ 163 w 183"/>
              <a:gd name="T3" fmla="*/ 57 h 183"/>
              <a:gd name="T4" fmla="*/ 126 w 183"/>
              <a:gd name="T5" fmla="*/ 164 h 183"/>
              <a:gd name="T6" fmla="*/ 19 w 183"/>
              <a:gd name="T7" fmla="*/ 127 h 183"/>
              <a:gd name="T8" fmla="*/ 56 w 183"/>
              <a:gd name="T9" fmla="*/ 19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3" h="183">
                <a:moveTo>
                  <a:pt x="56" y="19"/>
                </a:moveTo>
                <a:cubicBezTo>
                  <a:pt x="96" y="0"/>
                  <a:pt x="144" y="17"/>
                  <a:pt x="163" y="57"/>
                </a:cubicBezTo>
                <a:cubicBezTo>
                  <a:pt x="183" y="97"/>
                  <a:pt x="166" y="145"/>
                  <a:pt x="126" y="164"/>
                </a:cubicBezTo>
                <a:cubicBezTo>
                  <a:pt x="86" y="183"/>
                  <a:pt x="38" y="166"/>
                  <a:pt x="19" y="127"/>
                </a:cubicBezTo>
                <a:cubicBezTo>
                  <a:pt x="0" y="87"/>
                  <a:pt x="16" y="39"/>
                  <a:pt x="56" y="19"/>
                </a:cubicBezTo>
                <a:close/>
              </a:path>
            </a:pathLst>
          </a:custGeom>
          <a:solidFill>
            <a:srgbClr val="14D1C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6" name="Freeform 309"/>
          <p:cNvSpPr/>
          <p:nvPr/>
        </p:nvSpPr>
        <p:spPr bwMode="auto">
          <a:xfrm>
            <a:off x="5980908" y="1084329"/>
            <a:ext cx="239713" cy="244475"/>
          </a:xfrm>
          <a:custGeom>
            <a:avLst/>
            <a:gdLst>
              <a:gd name="T0" fmla="*/ 20 w 64"/>
              <a:gd name="T1" fmla="*/ 7 h 65"/>
              <a:gd name="T2" fmla="*/ 57 w 64"/>
              <a:gd name="T3" fmla="*/ 20 h 65"/>
              <a:gd name="T4" fmla="*/ 44 w 64"/>
              <a:gd name="T5" fmla="*/ 58 h 65"/>
              <a:gd name="T6" fmla="*/ 6 w 64"/>
              <a:gd name="T7" fmla="*/ 45 h 65"/>
              <a:gd name="T8" fmla="*/ 20 w 64"/>
              <a:gd name="T9" fmla="*/ 7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" h="65">
                <a:moveTo>
                  <a:pt x="20" y="7"/>
                </a:moveTo>
                <a:cubicBezTo>
                  <a:pt x="34" y="0"/>
                  <a:pt x="50" y="6"/>
                  <a:pt x="57" y="20"/>
                </a:cubicBezTo>
                <a:cubicBezTo>
                  <a:pt x="64" y="34"/>
                  <a:pt x="58" y="51"/>
                  <a:pt x="44" y="58"/>
                </a:cubicBezTo>
                <a:cubicBezTo>
                  <a:pt x="30" y="65"/>
                  <a:pt x="13" y="59"/>
                  <a:pt x="6" y="45"/>
                </a:cubicBezTo>
                <a:cubicBezTo>
                  <a:pt x="0" y="31"/>
                  <a:pt x="5" y="14"/>
                  <a:pt x="20" y="7"/>
                </a:cubicBezTo>
                <a:close/>
              </a:path>
            </a:pathLst>
          </a:custGeom>
          <a:solidFill>
            <a:srgbClr val="14D1C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7" name="Freeform 310"/>
          <p:cNvSpPr/>
          <p:nvPr/>
        </p:nvSpPr>
        <p:spPr bwMode="auto">
          <a:xfrm>
            <a:off x="7577933" y="1335153"/>
            <a:ext cx="239713" cy="241300"/>
          </a:xfrm>
          <a:custGeom>
            <a:avLst/>
            <a:gdLst>
              <a:gd name="T0" fmla="*/ 20 w 64"/>
              <a:gd name="T1" fmla="*/ 6 h 64"/>
              <a:gd name="T2" fmla="*/ 58 w 64"/>
              <a:gd name="T3" fmla="*/ 20 h 64"/>
              <a:gd name="T4" fmla="*/ 44 w 64"/>
              <a:gd name="T5" fmla="*/ 57 h 64"/>
              <a:gd name="T6" fmla="*/ 7 w 64"/>
              <a:gd name="T7" fmla="*/ 44 h 64"/>
              <a:gd name="T8" fmla="*/ 20 w 64"/>
              <a:gd name="T9" fmla="*/ 6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" h="64">
                <a:moveTo>
                  <a:pt x="20" y="6"/>
                </a:moveTo>
                <a:cubicBezTo>
                  <a:pt x="34" y="0"/>
                  <a:pt x="51" y="6"/>
                  <a:pt x="58" y="20"/>
                </a:cubicBezTo>
                <a:cubicBezTo>
                  <a:pt x="64" y="34"/>
                  <a:pt x="59" y="51"/>
                  <a:pt x="44" y="57"/>
                </a:cubicBezTo>
                <a:cubicBezTo>
                  <a:pt x="30" y="64"/>
                  <a:pt x="14" y="58"/>
                  <a:pt x="7" y="44"/>
                </a:cubicBezTo>
                <a:cubicBezTo>
                  <a:pt x="0" y="30"/>
                  <a:pt x="6" y="13"/>
                  <a:pt x="20" y="6"/>
                </a:cubicBezTo>
                <a:close/>
              </a:path>
            </a:pathLst>
          </a:custGeom>
          <a:solidFill>
            <a:srgbClr val="14D1C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9" name="Freeform 311"/>
          <p:cNvSpPr/>
          <p:nvPr/>
        </p:nvSpPr>
        <p:spPr bwMode="auto">
          <a:xfrm>
            <a:off x="8973344" y="2138429"/>
            <a:ext cx="242888" cy="244475"/>
          </a:xfrm>
          <a:custGeom>
            <a:avLst/>
            <a:gdLst>
              <a:gd name="T0" fmla="*/ 20 w 65"/>
              <a:gd name="T1" fmla="*/ 7 h 65"/>
              <a:gd name="T2" fmla="*/ 58 w 65"/>
              <a:gd name="T3" fmla="*/ 20 h 65"/>
              <a:gd name="T4" fmla="*/ 45 w 65"/>
              <a:gd name="T5" fmla="*/ 58 h 65"/>
              <a:gd name="T6" fmla="*/ 7 w 65"/>
              <a:gd name="T7" fmla="*/ 45 h 65"/>
              <a:gd name="T8" fmla="*/ 20 w 65"/>
              <a:gd name="T9" fmla="*/ 7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5" h="65">
                <a:moveTo>
                  <a:pt x="20" y="7"/>
                </a:moveTo>
                <a:cubicBezTo>
                  <a:pt x="34" y="0"/>
                  <a:pt x="51" y="6"/>
                  <a:pt x="58" y="20"/>
                </a:cubicBezTo>
                <a:cubicBezTo>
                  <a:pt x="65" y="34"/>
                  <a:pt x="59" y="51"/>
                  <a:pt x="45" y="58"/>
                </a:cubicBezTo>
                <a:cubicBezTo>
                  <a:pt x="31" y="65"/>
                  <a:pt x="14" y="59"/>
                  <a:pt x="7" y="45"/>
                </a:cubicBezTo>
                <a:cubicBezTo>
                  <a:pt x="0" y="31"/>
                  <a:pt x="6" y="14"/>
                  <a:pt x="20" y="7"/>
                </a:cubicBezTo>
                <a:close/>
              </a:path>
            </a:pathLst>
          </a:custGeom>
          <a:solidFill>
            <a:srgbClr val="14D1C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0" name="Freeform 312"/>
          <p:cNvSpPr/>
          <p:nvPr/>
        </p:nvSpPr>
        <p:spPr bwMode="auto">
          <a:xfrm>
            <a:off x="9644858" y="3570354"/>
            <a:ext cx="239713" cy="244475"/>
          </a:xfrm>
          <a:custGeom>
            <a:avLst/>
            <a:gdLst>
              <a:gd name="T0" fmla="*/ 19 w 64"/>
              <a:gd name="T1" fmla="*/ 7 h 65"/>
              <a:gd name="T2" fmla="*/ 57 w 64"/>
              <a:gd name="T3" fmla="*/ 20 h 65"/>
              <a:gd name="T4" fmla="*/ 44 w 64"/>
              <a:gd name="T5" fmla="*/ 58 h 65"/>
              <a:gd name="T6" fmla="*/ 6 w 64"/>
              <a:gd name="T7" fmla="*/ 45 h 65"/>
              <a:gd name="T8" fmla="*/ 19 w 64"/>
              <a:gd name="T9" fmla="*/ 7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" h="65">
                <a:moveTo>
                  <a:pt x="19" y="7"/>
                </a:moveTo>
                <a:cubicBezTo>
                  <a:pt x="34" y="0"/>
                  <a:pt x="50" y="6"/>
                  <a:pt x="57" y="20"/>
                </a:cubicBezTo>
                <a:cubicBezTo>
                  <a:pt x="64" y="34"/>
                  <a:pt x="58" y="51"/>
                  <a:pt x="44" y="58"/>
                </a:cubicBezTo>
                <a:cubicBezTo>
                  <a:pt x="30" y="65"/>
                  <a:pt x="13" y="59"/>
                  <a:pt x="6" y="45"/>
                </a:cubicBezTo>
                <a:cubicBezTo>
                  <a:pt x="0" y="31"/>
                  <a:pt x="5" y="14"/>
                  <a:pt x="19" y="7"/>
                </a:cubicBezTo>
                <a:close/>
              </a:path>
            </a:pathLst>
          </a:custGeom>
          <a:solidFill>
            <a:srgbClr val="14D1C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2" name="Freeform 313"/>
          <p:cNvSpPr/>
          <p:nvPr/>
        </p:nvSpPr>
        <p:spPr bwMode="auto">
          <a:xfrm>
            <a:off x="5980908" y="6057966"/>
            <a:ext cx="239713" cy="242888"/>
          </a:xfrm>
          <a:custGeom>
            <a:avLst/>
            <a:gdLst>
              <a:gd name="T0" fmla="*/ 20 w 64"/>
              <a:gd name="T1" fmla="*/ 7 h 65"/>
              <a:gd name="T2" fmla="*/ 57 w 64"/>
              <a:gd name="T3" fmla="*/ 20 h 65"/>
              <a:gd name="T4" fmla="*/ 44 w 64"/>
              <a:gd name="T5" fmla="*/ 58 h 65"/>
              <a:gd name="T6" fmla="*/ 6 w 64"/>
              <a:gd name="T7" fmla="*/ 45 h 65"/>
              <a:gd name="T8" fmla="*/ 20 w 64"/>
              <a:gd name="T9" fmla="*/ 7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" h="65">
                <a:moveTo>
                  <a:pt x="20" y="7"/>
                </a:moveTo>
                <a:cubicBezTo>
                  <a:pt x="34" y="0"/>
                  <a:pt x="50" y="6"/>
                  <a:pt x="57" y="20"/>
                </a:cubicBezTo>
                <a:cubicBezTo>
                  <a:pt x="64" y="34"/>
                  <a:pt x="58" y="51"/>
                  <a:pt x="44" y="58"/>
                </a:cubicBezTo>
                <a:cubicBezTo>
                  <a:pt x="30" y="65"/>
                  <a:pt x="13" y="59"/>
                  <a:pt x="6" y="45"/>
                </a:cubicBezTo>
                <a:cubicBezTo>
                  <a:pt x="0" y="31"/>
                  <a:pt x="5" y="14"/>
                  <a:pt x="20" y="7"/>
                </a:cubicBezTo>
                <a:close/>
              </a:path>
            </a:pathLst>
          </a:custGeom>
          <a:solidFill>
            <a:srgbClr val="14D1C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3" name="Freeform 314"/>
          <p:cNvSpPr/>
          <p:nvPr/>
        </p:nvSpPr>
        <p:spPr bwMode="auto">
          <a:xfrm>
            <a:off x="2316958" y="3570354"/>
            <a:ext cx="239713" cy="244475"/>
          </a:xfrm>
          <a:custGeom>
            <a:avLst/>
            <a:gdLst>
              <a:gd name="T0" fmla="*/ 20 w 64"/>
              <a:gd name="T1" fmla="*/ 7 h 65"/>
              <a:gd name="T2" fmla="*/ 57 w 64"/>
              <a:gd name="T3" fmla="*/ 20 h 65"/>
              <a:gd name="T4" fmla="*/ 44 w 64"/>
              <a:gd name="T5" fmla="*/ 58 h 65"/>
              <a:gd name="T6" fmla="*/ 6 w 64"/>
              <a:gd name="T7" fmla="*/ 45 h 65"/>
              <a:gd name="T8" fmla="*/ 20 w 64"/>
              <a:gd name="T9" fmla="*/ 7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" h="65">
                <a:moveTo>
                  <a:pt x="20" y="7"/>
                </a:moveTo>
                <a:cubicBezTo>
                  <a:pt x="34" y="0"/>
                  <a:pt x="51" y="6"/>
                  <a:pt x="57" y="20"/>
                </a:cubicBezTo>
                <a:cubicBezTo>
                  <a:pt x="64" y="34"/>
                  <a:pt x="58" y="51"/>
                  <a:pt x="44" y="58"/>
                </a:cubicBezTo>
                <a:cubicBezTo>
                  <a:pt x="30" y="65"/>
                  <a:pt x="13" y="59"/>
                  <a:pt x="6" y="45"/>
                </a:cubicBezTo>
                <a:cubicBezTo>
                  <a:pt x="0" y="31"/>
                  <a:pt x="6" y="14"/>
                  <a:pt x="20" y="7"/>
                </a:cubicBezTo>
                <a:close/>
              </a:path>
            </a:pathLst>
          </a:custGeom>
          <a:solidFill>
            <a:srgbClr val="14D1C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5" name="Freeform 315"/>
          <p:cNvSpPr/>
          <p:nvPr/>
        </p:nvSpPr>
        <p:spPr bwMode="auto">
          <a:xfrm>
            <a:off x="4379120" y="1335153"/>
            <a:ext cx="244475" cy="241300"/>
          </a:xfrm>
          <a:custGeom>
            <a:avLst/>
            <a:gdLst>
              <a:gd name="T0" fmla="*/ 45 w 65"/>
              <a:gd name="T1" fmla="*/ 6 h 64"/>
              <a:gd name="T2" fmla="*/ 7 w 65"/>
              <a:gd name="T3" fmla="*/ 20 h 64"/>
              <a:gd name="T4" fmla="*/ 20 w 65"/>
              <a:gd name="T5" fmla="*/ 57 h 64"/>
              <a:gd name="T6" fmla="*/ 58 w 65"/>
              <a:gd name="T7" fmla="*/ 44 h 64"/>
              <a:gd name="T8" fmla="*/ 45 w 65"/>
              <a:gd name="T9" fmla="*/ 6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5" h="64">
                <a:moveTo>
                  <a:pt x="45" y="6"/>
                </a:moveTo>
                <a:cubicBezTo>
                  <a:pt x="31" y="0"/>
                  <a:pt x="14" y="6"/>
                  <a:pt x="7" y="20"/>
                </a:cubicBezTo>
                <a:cubicBezTo>
                  <a:pt x="0" y="34"/>
                  <a:pt x="6" y="51"/>
                  <a:pt x="20" y="57"/>
                </a:cubicBezTo>
                <a:cubicBezTo>
                  <a:pt x="34" y="64"/>
                  <a:pt x="51" y="58"/>
                  <a:pt x="58" y="44"/>
                </a:cubicBezTo>
                <a:cubicBezTo>
                  <a:pt x="65" y="30"/>
                  <a:pt x="59" y="13"/>
                  <a:pt x="45" y="6"/>
                </a:cubicBezTo>
                <a:close/>
              </a:path>
            </a:pathLst>
          </a:custGeom>
          <a:solidFill>
            <a:srgbClr val="14D1C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6" name="Freeform 316"/>
          <p:cNvSpPr/>
          <p:nvPr/>
        </p:nvSpPr>
        <p:spPr bwMode="auto">
          <a:xfrm>
            <a:off x="2983708" y="2138429"/>
            <a:ext cx="244475" cy="244475"/>
          </a:xfrm>
          <a:custGeom>
            <a:avLst/>
            <a:gdLst>
              <a:gd name="T0" fmla="*/ 45 w 65"/>
              <a:gd name="T1" fmla="*/ 7 h 65"/>
              <a:gd name="T2" fmla="*/ 7 w 65"/>
              <a:gd name="T3" fmla="*/ 20 h 65"/>
              <a:gd name="T4" fmla="*/ 20 w 65"/>
              <a:gd name="T5" fmla="*/ 58 h 65"/>
              <a:gd name="T6" fmla="*/ 58 w 65"/>
              <a:gd name="T7" fmla="*/ 45 h 65"/>
              <a:gd name="T8" fmla="*/ 45 w 65"/>
              <a:gd name="T9" fmla="*/ 7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5" h="65">
                <a:moveTo>
                  <a:pt x="45" y="7"/>
                </a:moveTo>
                <a:cubicBezTo>
                  <a:pt x="31" y="0"/>
                  <a:pt x="14" y="6"/>
                  <a:pt x="7" y="20"/>
                </a:cubicBezTo>
                <a:cubicBezTo>
                  <a:pt x="0" y="34"/>
                  <a:pt x="6" y="51"/>
                  <a:pt x="20" y="58"/>
                </a:cubicBezTo>
                <a:cubicBezTo>
                  <a:pt x="34" y="65"/>
                  <a:pt x="51" y="59"/>
                  <a:pt x="58" y="45"/>
                </a:cubicBezTo>
                <a:cubicBezTo>
                  <a:pt x="65" y="31"/>
                  <a:pt x="59" y="14"/>
                  <a:pt x="45" y="7"/>
                </a:cubicBezTo>
                <a:close/>
              </a:path>
            </a:pathLst>
          </a:custGeom>
          <a:solidFill>
            <a:srgbClr val="14D1C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7" name="Freeform 317"/>
          <p:cNvSpPr/>
          <p:nvPr/>
        </p:nvSpPr>
        <p:spPr bwMode="auto">
          <a:xfrm>
            <a:off x="7577933" y="5810317"/>
            <a:ext cx="239713" cy="239713"/>
          </a:xfrm>
          <a:custGeom>
            <a:avLst/>
            <a:gdLst>
              <a:gd name="T0" fmla="*/ 20 w 64"/>
              <a:gd name="T1" fmla="*/ 57 h 64"/>
              <a:gd name="T2" fmla="*/ 58 w 64"/>
              <a:gd name="T3" fmla="*/ 44 h 64"/>
              <a:gd name="T4" fmla="*/ 44 w 64"/>
              <a:gd name="T5" fmla="*/ 7 h 64"/>
              <a:gd name="T6" fmla="*/ 7 w 64"/>
              <a:gd name="T7" fmla="*/ 20 h 64"/>
              <a:gd name="T8" fmla="*/ 20 w 64"/>
              <a:gd name="T9" fmla="*/ 57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" h="64">
                <a:moveTo>
                  <a:pt x="20" y="57"/>
                </a:moveTo>
                <a:cubicBezTo>
                  <a:pt x="34" y="64"/>
                  <a:pt x="51" y="58"/>
                  <a:pt x="58" y="44"/>
                </a:cubicBezTo>
                <a:cubicBezTo>
                  <a:pt x="64" y="30"/>
                  <a:pt x="59" y="13"/>
                  <a:pt x="44" y="7"/>
                </a:cubicBezTo>
                <a:cubicBezTo>
                  <a:pt x="30" y="0"/>
                  <a:pt x="14" y="6"/>
                  <a:pt x="7" y="20"/>
                </a:cubicBezTo>
                <a:cubicBezTo>
                  <a:pt x="0" y="34"/>
                  <a:pt x="6" y="51"/>
                  <a:pt x="20" y="57"/>
                </a:cubicBezTo>
                <a:close/>
              </a:path>
            </a:pathLst>
          </a:custGeom>
          <a:solidFill>
            <a:srgbClr val="14D1C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8" name="Freeform 318"/>
          <p:cNvSpPr/>
          <p:nvPr/>
        </p:nvSpPr>
        <p:spPr bwMode="auto">
          <a:xfrm>
            <a:off x="8973344" y="5003867"/>
            <a:ext cx="242888" cy="239713"/>
          </a:xfrm>
          <a:custGeom>
            <a:avLst/>
            <a:gdLst>
              <a:gd name="T0" fmla="*/ 20 w 65"/>
              <a:gd name="T1" fmla="*/ 58 h 64"/>
              <a:gd name="T2" fmla="*/ 58 w 65"/>
              <a:gd name="T3" fmla="*/ 44 h 64"/>
              <a:gd name="T4" fmla="*/ 45 w 65"/>
              <a:gd name="T5" fmla="*/ 7 h 64"/>
              <a:gd name="T6" fmla="*/ 7 w 65"/>
              <a:gd name="T7" fmla="*/ 20 h 64"/>
              <a:gd name="T8" fmla="*/ 20 w 65"/>
              <a:gd name="T9" fmla="*/ 58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5" h="64">
                <a:moveTo>
                  <a:pt x="20" y="58"/>
                </a:moveTo>
                <a:cubicBezTo>
                  <a:pt x="34" y="64"/>
                  <a:pt x="51" y="59"/>
                  <a:pt x="58" y="44"/>
                </a:cubicBezTo>
                <a:cubicBezTo>
                  <a:pt x="65" y="30"/>
                  <a:pt x="59" y="14"/>
                  <a:pt x="45" y="7"/>
                </a:cubicBezTo>
                <a:cubicBezTo>
                  <a:pt x="31" y="0"/>
                  <a:pt x="14" y="6"/>
                  <a:pt x="7" y="20"/>
                </a:cubicBezTo>
                <a:cubicBezTo>
                  <a:pt x="0" y="34"/>
                  <a:pt x="6" y="51"/>
                  <a:pt x="20" y="58"/>
                </a:cubicBezTo>
                <a:close/>
              </a:path>
            </a:pathLst>
          </a:custGeom>
          <a:solidFill>
            <a:srgbClr val="14D1C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9" name="Freeform 319"/>
          <p:cNvSpPr/>
          <p:nvPr/>
        </p:nvSpPr>
        <p:spPr bwMode="auto">
          <a:xfrm>
            <a:off x="4379120" y="5810317"/>
            <a:ext cx="244475" cy="239713"/>
          </a:xfrm>
          <a:custGeom>
            <a:avLst/>
            <a:gdLst>
              <a:gd name="T0" fmla="*/ 45 w 65"/>
              <a:gd name="T1" fmla="*/ 57 h 64"/>
              <a:gd name="T2" fmla="*/ 7 w 65"/>
              <a:gd name="T3" fmla="*/ 44 h 64"/>
              <a:gd name="T4" fmla="*/ 20 w 65"/>
              <a:gd name="T5" fmla="*/ 7 h 64"/>
              <a:gd name="T6" fmla="*/ 58 w 65"/>
              <a:gd name="T7" fmla="*/ 20 h 64"/>
              <a:gd name="T8" fmla="*/ 45 w 65"/>
              <a:gd name="T9" fmla="*/ 57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5" h="64">
                <a:moveTo>
                  <a:pt x="45" y="57"/>
                </a:moveTo>
                <a:cubicBezTo>
                  <a:pt x="31" y="64"/>
                  <a:pt x="14" y="58"/>
                  <a:pt x="7" y="44"/>
                </a:cubicBezTo>
                <a:cubicBezTo>
                  <a:pt x="0" y="30"/>
                  <a:pt x="6" y="13"/>
                  <a:pt x="20" y="7"/>
                </a:cubicBezTo>
                <a:cubicBezTo>
                  <a:pt x="34" y="0"/>
                  <a:pt x="51" y="6"/>
                  <a:pt x="58" y="20"/>
                </a:cubicBezTo>
                <a:cubicBezTo>
                  <a:pt x="65" y="34"/>
                  <a:pt x="59" y="51"/>
                  <a:pt x="45" y="57"/>
                </a:cubicBezTo>
                <a:close/>
              </a:path>
            </a:pathLst>
          </a:custGeom>
          <a:solidFill>
            <a:srgbClr val="14D1C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0" name="Freeform 320"/>
          <p:cNvSpPr/>
          <p:nvPr/>
        </p:nvSpPr>
        <p:spPr bwMode="auto">
          <a:xfrm>
            <a:off x="2983708" y="5003867"/>
            <a:ext cx="244475" cy="239713"/>
          </a:xfrm>
          <a:custGeom>
            <a:avLst/>
            <a:gdLst>
              <a:gd name="T0" fmla="*/ 45 w 65"/>
              <a:gd name="T1" fmla="*/ 58 h 64"/>
              <a:gd name="T2" fmla="*/ 7 w 65"/>
              <a:gd name="T3" fmla="*/ 44 h 64"/>
              <a:gd name="T4" fmla="*/ 20 w 65"/>
              <a:gd name="T5" fmla="*/ 7 h 64"/>
              <a:gd name="T6" fmla="*/ 58 w 65"/>
              <a:gd name="T7" fmla="*/ 20 h 64"/>
              <a:gd name="T8" fmla="*/ 45 w 65"/>
              <a:gd name="T9" fmla="*/ 58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5" h="64">
                <a:moveTo>
                  <a:pt x="45" y="58"/>
                </a:moveTo>
                <a:cubicBezTo>
                  <a:pt x="31" y="64"/>
                  <a:pt x="14" y="59"/>
                  <a:pt x="7" y="44"/>
                </a:cubicBezTo>
                <a:cubicBezTo>
                  <a:pt x="0" y="30"/>
                  <a:pt x="6" y="14"/>
                  <a:pt x="20" y="7"/>
                </a:cubicBezTo>
                <a:cubicBezTo>
                  <a:pt x="34" y="0"/>
                  <a:pt x="51" y="6"/>
                  <a:pt x="58" y="20"/>
                </a:cubicBezTo>
                <a:cubicBezTo>
                  <a:pt x="65" y="34"/>
                  <a:pt x="59" y="51"/>
                  <a:pt x="45" y="58"/>
                </a:cubicBezTo>
                <a:close/>
              </a:path>
            </a:pathLst>
          </a:custGeom>
          <a:solidFill>
            <a:srgbClr val="14D1C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1" name="Freeform 321"/>
          <p:cNvSpPr/>
          <p:nvPr/>
        </p:nvSpPr>
        <p:spPr bwMode="auto">
          <a:xfrm>
            <a:off x="7263608" y="3016317"/>
            <a:ext cx="239713" cy="239713"/>
          </a:xfrm>
          <a:custGeom>
            <a:avLst/>
            <a:gdLst>
              <a:gd name="T0" fmla="*/ 20 w 64"/>
              <a:gd name="T1" fmla="*/ 7 h 64"/>
              <a:gd name="T2" fmla="*/ 57 w 64"/>
              <a:gd name="T3" fmla="*/ 20 h 64"/>
              <a:gd name="T4" fmla="*/ 44 w 64"/>
              <a:gd name="T5" fmla="*/ 58 h 64"/>
              <a:gd name="T6" fmla="*/ 7 w 64"/>
              <a:gd name="T7" fmla="*/ 44 h 64"/>
              <a:gd name="T8" fmla="*/ 20 w 64"/>
              <a:gd name="T9" fmla="*/ 7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" h="64">
                <a:moveTo>
                  <a:pt x="20" y="7"/>
                </a:moveTo>
                <a:cubicBezTo>
                  <a:pt x="34" y="0"/>
                  <a:pt x="51" y="6"/>
                  <a:pt x="57" y="20"/>
                </a:cubicBezTo>
                <a:cubicBezTo>
                  <a:pt x="64" y="34"/>
                  <a:pt x="58" y="51"/>
                  <a:pt x="44" y="58"/>
                </a:cubicBezTo>
                <a:cubicBezTo>
                  <a:pt x="30" y="64"/>
                  <a:pt x="13" y="59"/>
                  <a:pt x="7" y="44"/>
                </a:cubicBezTo>
                <a:cubicBezTo>
                  <a:pt x="0" y="30"/>
                  <a:pt x="6" y="13"/>
                  <a:pt x="20" y="7"/>
                </a:cubicBezTo>
                <a:close/>
              </a:path>
            </a:pathLst>
          </a:custGeom>
          <a:solidFill>
            <a:srgbClr val="14D1C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2" name="Freeform 322"/>
          <p:cNvSpPr/>
          <p:nvPr/>
        </p:nvSpPr>
        <p:spPr bwMode="auto">
          <a:xfrm>
            <a:off x="6055519" y="4838767"/>
            <a:ext cx="242888" cy="239713"/>
          </a:xfrm>
          <a:custGeom>
            <a:avLst/>
            <a:gdLst>
              <a:gd name="T0" fmla="*/ 20 w 65"/>
              <a:gd name="T1" fmla="*/ 7 h 64"/>
              <a:gd name="T2" fmla="*/ 58 w 65"/>
              <a:gd name="T3" fmla="*/ 20 h 64"/>
              <a:gd name="T4" fmla="*/ 45 w 65"/>
              <a:gd name="T5" fmla="*/ 57 h 64"/>
              <a:gd name="T6" fmla="*/ 7 w 65"/>
              <a:gd name="T7" fmla="*/ 44 h 64"/>
              <a:gd name="T8" fmla="*/ 20 w 65"/>
              <a:gd name="T9" fmla="*/ 7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5" h="64">
                <a:moveTo>
                  <a:pt x="20" y="7"/>
                </a:moveTo>
                <a:cubicBezTo>
                  <a:pt x="34" y="0"/>
                  <a:pt x="51" y="6"/>
                  <a:pt x="58" y="20"/>
                </a:cubicBezTo>
                <a:cubicBezTo>
                  <a:pt x="65" y="34"/>
                  <a:pt x="59" y="51"/>
                  <a:pt x="45" y="57"/>
                </a:cubicBezTo>
                <a:cubicBezTo>
                  <a:pt x="31" y="64"/>
                  <a:pt x="14" y="58"/>
                  <a:pt x="7" y="44"/>
                </a:cubicBezTo>
                <a:cubicBezTo>
                  <a:pt x="0" y="30"/>
                  <a:pt x="6" y="13"/>
                  <a:pt x="20" y="7"/>
                </a:cubicBezTo>
                <a:close/>
              </a:path>
            </a:pathLst>
          </a:custGeom>
          <a:solidFill>
            <a:srgbClr val="14D1C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3" name="Freeform 323"/>
          <p:cNvSpPr/>
          <p:nvPr/>
        </p:nvSpPr>
        <p:spPr bwMode="auto">
          <a:xfrm>
            <a:off x="3388520" y="3514792"/>
            <a:ext cx="244475" cy="244475"/>
          </a:xfrm>
          <a:custGeom>
            <a:avLst/>
            <a:gdLst>
              <a:gd name="T0" fmla="*/ 20 w 65"/>
              <a:gd name="T1" fmla="*/ 58 h 65"/>
              <a:gd name="T2" fmla="*/ 58 w 65"/>
              <a:gd name="T3" fmla="*/ 45 h 65"/>
              <a:gd name="T4" fmla="*/ 45 w 65"/>
              <a:gd name="T5" fmla="*/ 7 h 65"/>
              <a:gd name="T6" fmla="*/ 7 w 65"/>
              <a:gd name="T7" fmla="*/ 20 h 65"/>
              <a:gd name="T8" fmla="*/ 20 w 65"/>
              <a:gd name="T9" fmla="*/ 58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5" h="65">
                <a:moveTo>
                  <a:pt x="20" y="58"/>
                </a:moveTo>
                <a:cubicBezTo>
                  <a:pt x="34" y="65"/>
                  <a:pt x="51" y="59"/>
                  <a:pt x="58" y="45"/>
                </a:cubicBezTo>
                <a:cubicBezTo>
                  <a:pt x="65" y="31"/>
                  <a:pt x="59" y="14"/>
                  <a:pt x="45" y="7"/>
                </a:cubicBezTo>
                <a:cubicBezTo>
                  <a:pt x="31" y="0"/>
                  <a:pt x="14" y="6"/>
                  <a:pt x="7" y="20"/>
                </a:cubicBezTo>
                <a:cubicBezTo>
                  <a:pt x="0" y="34"/>
                  <a:pt x="6" y="51"/>
                  <a:pt x="20" y="58"/>
                </a:cubicBezTo>
                <a:close/>
              </a:path>
            </a:pathLst>
          </a:custGeom>
          <a:solidFill>
            <a:srgbClr val="14D1C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4657" name="组合 4656"/>
          <p:cNvGrpSpPr/>
          <p:nvPr/>
        </p:nvGrpSpPr>
        <p:grpSpPr>
          <a:xfrm>
            <a:off x="4153695" y="1665353"/>
            <a:ext cx="1192213" cy="1189038"/>
            <a:chOff x="4152900" y="1397000"/>
            <a:chExt cx="1192213" cy="1189038"/>
          </a:xfrm>
          <a:solidFill>
            <a:srgbClr val="14D1CA"/>
          </a:solidFill>
        </p:grpSpPr>
        <p:sp>
          <p:nvSpPr>
            <p:cNvPr id="4102" name="Oval 283"/>
            <p:cNvSpPr>
              <a:spLocks noChangeArrowheads="1"/>
            </p:cNvSpPr>
            <p:nvPr/>
          </p:nvSpPr>
          <p:spPr bwMode="auto">
            <a:xfrm>
              <a:off x="4152900" y="1397000"/>
              <a:ext cx="1192213" cy="1189038"/>
            </a:xfrm>
            <a:prstGeom prst="ellipse">
              <a:avLst/>
            </a:prstGeom>
            <a:grpFill/>
            <a:ln>
              <a:noFill/>
            </a:ln>
            <a:effectLst>
              <a:outerShdw blurRad="254000" algn="ctr" rotWithShape="0">
                <a:srgbClr val="53D2FF">
                  <a:alpha val="8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4638" name="组合 4637"/>
            <p:cNvGrpSpPr/>
            <p:nvPr/>
          </p:nvGrpSpPr>
          <p:grpSpPr>
            <a:xfrm>
              <a:off x="4338911" y="1656752"/>
              <a:ext cx="820192" cy="663186"/>
              <a:chOff x="10706100" y="2519363"/>
              <a:chExt cx="481013" cy="388937"/>
            </a:xfrm>
            <a:grpFill/>
          </p:grpSpPr>
          <p:sp>
            <p:nvSpPr>
              <p:cNvPr id="4636" name="Freeform 552"/>
              <p:cNvSpPr>
                <a:spLocks noEditPoints="1"/>
              </p:cNvSpPr>
              <p:nvPr/>
            </p:nvSpPr>
            <p:spPr bwMode="auto">
              <a:xfrm>
                <a:off x="10706100" y="2519363"/>
                <a:ext cx="342900" cy="311150"/>
              </a:xfrm>
              <a:custGeom>
                <a:avLst/>
                <a:gdLst>
                  <a:gd name="T0" fmla="*/ 87 w 91"/>
                  <a:gd name="T1" fmla="*/ 32 h 83"/>
                  <a:gd name="T2" fmla="*/ 91 w 91"/>
                  <a:gd name="T3" fmla="*/ 32 h 83"/>
                  <a:gd name="T4" fmla="*/ 45 w 91"/>
                  <a:gd name="T5" fmla="*/ 0 h 83"/>
                  <a:gd name="T6" fmla="*/ 0 w 91"/>
                  <a:gd name="T7" fmla="*/ 39 h 83"/>
                  <a:gd name="T8" fmla="*/ 18 w 91"/>
                  <a:gd name="T9" fmla="*/ 69 h 83"/>
                  <a:gd name="T10" fmla="*/ 14 w 91"/>
                  <a:gd name="T11" fmla="*/ 83 h 83"/>
                  <a:gd name="T12" fmla="*/ 30 w 91"/>
                  <a:gd name="T13" fmla="*/ 75 h 83"/>
                  <a:gd name="T14" fmla="*/ 45 w 91"/>
                  <a:gd name="T15" fmla="*/ 77 h 83"/>
                  <a:gd name="T16" fmla="*/ 50 w 91"/>
                  <a:gd name="T17" fmla="*/ 77 h 83"/>
                  <a:gd name="T18" fmla="*/ 48 w 91"/>
                  <a:gd name="T19" fmla="*/ 67 h 83"/>
                  <a:gd name="T20" fmla="*/ 87 w 91"/>
                  <a:gd name="T21" fmla="*/ 32 h 83"/>
                  <a:gd name="T22" fmla="*/ 62 w 91"/>
                  <a:gd name="T23" fmla="*/ 19 h 83"/>
                  <a:gd name="T24" fmla="*/ 68 w 91"/>
                  <a:gd name="T25" fmla="*/ 25 h 83"/>
                  <a:gd name="T26" fmla="*/ 62 w 91"/>
                  <a:gd name="T27" fmla="*/ 31 h 83"/>
                  <a:gd name="T28" fmla="*/ 56 w 91"/>
                  <a:gd name="T29" fmla="*/ 25 h 83"/>
                  <a:gd name="T30" fmla="*/ 62 w 91"/>
                  <a:gd name="T31" fmla="*/ 19 h 83"/>
                  <a:gd name="T32" fmla="*/ 31 w 91"/>
                  <a:gd name="T33" fmla="*/ 31 h 83"/>
                  <a:gd name="T34" fmla="*/ 24 w 91"/>
                  <a:gd name="T35" fmla="*/ 25 h 83"/>
                  <a:gd name="T36" fmla="*/ 31 w 91"/>
                  <a:gd name="T37" fmla="*/ 19 h 83"/>
                  <a:gd name="T38" fmla="*/ 36 w 91"/>
                  <a:gd name="T39" fmla="*/ 25 h 83"/>
                  <a:gd name="T40" fmla="*/ 31 w 91"/>
                  <a:gd name="T41" fmla="*/ 31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1" h="83">
                    <a:moveTo>
                      <a:pt x="87" y="32"/>
                    </a:moveTo>
                    <a:cubicBezTo>
                      <a:pt x="88" y="32"/>
                      <a:pt x="89" y="32"/>
                      <a:pt x="91" y="32"/>
                    </a:cubicBezTo>
                    <a:cubicBezTo>
                      <a:pt x="87" y="14"/>
                      <a:pt x="68" y="0"/>
                      <a:pt x="45" y="0"/>
                    </a:cubicBezTo>
                    <a:cubicBezTo>
                      <a:pt x="21" y="0"/>
                      <a:pt x="0" y="17"/>
                      <a:pt x="0" y="39"/>
                    </a:cubicBezTo>
                    <a:cubicBezTo>
                      <a:pt x="0" y="51"/>
                      <a:pt x="7" y="61"/>
                      <a:pt x="18" y="69"/>
                    </a:cubicBezTo>
                    <a:cubicBezTo>
                      <a:pt x="14" y="83"/>
                      <a:pt x="14" y="83"/>
                      <a:pt x="14" y="83"/>
                    </a:cubicBezTo>
                    <a:cubicBezTo>
                      <a:pt x="30" y="75"/>
                      <a:pt x="30" y="75"/>
                      <a:pt x="30" y="75"/>
                    </a:cubicBezTo>
                    <a:cubicBezTo>
                      <a:pt x="35" y="76"/>
                      <a:pt x="40" y="77"/>
                      <a:pt x="45" y="77"/>
                    </a:cubicBezTo>
                    <a:cubicBezTo>
                      <a:pt x="47" y="77"/>
                      <a:pt x="48" y="77"/>
                      <a:pt x="50" y="77"/>
                    </a:cubicBezTo>
                    <a:cubicBezTo>
                      <a:pt x="49" y="74"/>
                      <a:pt x="48" y="71"/>
                      <a:pt x="48" y="67"/>
                    </a:cubicBezTo>
                    <a:cubicBezTo>
                      <a:pt x="48" y="48"/>
                      <a:pt x="65" y="32"/>
                      <a:pt x="87" y="32"/>
                    </a:cubicBezTo>
                    <a:close/>
                    <a:moveTo>
                      <a:pt x="62" y="19"/>
                    </a:moveTo>
                    <a:cubicBezTo>
                      <a:pt x="66" y="19"/>
                      <a:pt x="68" y="22"/>
                      <a:pt x="68" y="25"/>
                    </a:cubicBezTo>
                    <a:cubicBezTo>
                      <a:pt x="68" y="29"/>
                      <a:pt x="66" y="31"/>
                      <a:pt x="62" y="31"/>
                    </a:cubicBezTo>
                    <a:cubicBezTo>
                      <a:pt x="59" y="31"/>
                      <a:pt x="56" y="29"/>
                      <a:pt x="56" y="25"/>
                    </a:cubicBezTo>
                    <a:cubicBezTo>
                      <a:pt x="56" y="22"/>
                      <a:pt x="59" y="19"/>
                      <a:pt x="62" y="19"/>
                    </a:cubicBezTo>
                    <a:close/>
                    <a:moveTo>
                      <a:pt x="31" y="31"/>
                    </a:moveTo>
                    <a:cubicBezTo>
                      <a:pt x="27" y="31"/>
                      <a:pt x="24" y="29"/>
                      <a:pt x="24" y="25"/>
                    </a:cubicBezTo>
                    <a:cubicBezTo>
                      <a:pt x="24" y="22"/>
                      <a:pt x="27" y="19"/>
                      <a:pt x="31" y="19"/>
                    </a:cubicBezTo>
                    <a:cubicBezTo>
                      <a:pt x="34" y="19"/>
                      <a:pt x="36" y="22"/>
                      <a:pt x="36" y="25"/>
                    </a:cubicBezTo>
                    <a:cubicBezTo>
                      <a:pt x="36" y="29"/>
                      <a:pt x="34" y="31"/>
                      <a:pt x="31" y="3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177800" dist="101600" dir="2700000" algn="tl" rotWithShape="0">
                  <a:prstClr val="black">
                    <a:alpha val="32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37" name="Freeform 553"/>
              <p:cNvSpPr>
                <a:spLocks noEditPoints="1"/>
              </p:cNvSpPr>
              <p:nvPr/>
            </p:nvSpPr>
            <p:spPr bwMode="auto">
              <a:xfrm>
                <a:off x="10898188" y="2646363"/>
                <a:ext cx="288925" cy="261937"/>
              </a:xfrm>
              <a:custGeom>
                <a:avLst/>
                <a:gdLst>
                  <a:gd name="T0" fmla="*/ 77 w 77"/>
                  <a:gd name="T1" fmla="*/ 33 h 70"/>
                  <a:gd name="T2" fmla="*/ 38 w 77"/>
                  <a:gd name="T3" fmla="*/ 0 h 70"/>
                  <a:gd name="T4" fmla="*/ 0 w 77"/>
                  <a:gd name="T5" fmla="*/ 33 h 70"/>
                  <a:gd name="T6" fmla="*/ 38 w 77"/>
                  <a:gd name="T7" fmla="*/ 66 h 70"/>
                  <a:gd name="T8" fmla="*/ 52 w 77"/>
                  <a:gd name="T9" fmla="*/ 63 h 70"/>
                  <a:gd name="T10" fmla="*/ 64 w 77"/>
                  <a:gd name="T11" fmla="*/ 70 h 70"/>
                  <a:gd name="T12" fmla="*/ 61 w 77"/>
                  <a:gd name="T13" fmla="*/ 59 h 70"/>
                  <a:gd name="T14" fmla="*/ 77 w 77"/>
                  <a:gd name="T15" fmla="*/ 33 h 70"/>
                  <a:gd name="T16" fmla="*/ 26 w 77"/>
                  <a:gd name="T17" fmla="*/ 27 h 70"/>
                  <a:gd name="T18" fmla="*/ 21 w 77"/>
                  <a:gd name="T19" fmla="*/ 23 h 70"/>
                  <a:gd name="T20" fmla="*/ 26 w 77"/>
                  <a:gd name="T21" fmla="*/ 18 h 70"/>
                  <a:gd name="T22" fmla="*/ 32 w 77"/>
                  <a:gd name="T23" fmla="*/ 23 h 70"/>
                  <a:gd name="T24" fmla="*/ 26 w 77"/>
                  <a:gd name="T25" fmla="*/ 27 h 70"/>
                  <a:gd name="T26" fmla="*/ 51 w 77"/>
                  <a:gd name="T27" fmla="*/ 27 h 70"/>
                  <a:gd name="T28" fmla="*/ 46 w 77"/>
                  <a:gd name="T29" fmla="*/ 23 h 70"/>
                  <a:gd name="T30" fmla="*/ 51 w 77"/>
                  <a:gd name="T31" fmla="*/ 18 h 70"/>
                  <a:gd name="T32" fmla="*/ 56 w 77"/>
                  <a:gd name="T33" fmla="*/ 23 h 70"/>
                  <a:gd name="T34" fmla="*/ 51 w 77"/>
                  <a:gd name="T35" fmla="*/ 27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7" h="70">
                    <a:moveTo>
                      <a:pt x="77" y="33"/>
                    </a:moveTo>
                    <a:cubicBezTo>
                      <a:pt x="77" y="15"/>
                      <a:pt x="59" y="0"/>
                      <a:pt x="38" y="0"/>
                    </a:cubicBezTo>
                    <a:cubicBezTo>
                      <a:pt x="17" y="0"/>
                      <a:pt x="0" y="15"/>
                      <a:pt x="0" y="33"/>
                    </a:cubicBezTo>
                    <a:cubicBezTo>
                      <a:pt x="0" y="51"/>
                      <a:pt x="17" y="66"/>
                      <a:pt x="38" y="66"/>
                    </a:cubicBezTo>
                    <a:cubicBezTo>
                      <a:pt x="43" y="66"/>
                      <a:pt x="47" y="65"/>
                      <a:pt x="52" y="63"/>
                    </a:cubicBezTo>
                    <a:cubicBezTo>
                      <a:pt x="64" y="70"/>
                      <a:pt x="64" y="70"/>
                      <a:pt x="64" y="70"/>
                    </a:cubicBezTo>
                    <a:cubicBezTo>
                      <a:pt x="61" y="59"/>
                      <a:pt x="61" y="59"/>
                      <a:pt x="61" y="59"/>
                    </a:cubicBezTo>
                    <a:cubicBezTo>
                      <a:pt x="70" y="52"/>
                      <a:pt x="77" y="43"/>
                      <a:pt x="77" y="33"/>
                    </a:cubicBezTo>
                    <a:close/>
                    <a:moveTo>
                      <a:pt x="26" y="27"/>
                    </a:moveTo>
                    <a:cubicBezTo>
                      <a:pt x="24" y="27"/>
                      <a:pt x="21" y="25"/>
                      <a:pt x="21" y="23"/>
                    </a:cubicBezTo>
                    <a:cubicBezTo>
                      <a:pt x="21" y="21"/>
                      <a:pt x="24" y="18"/>
                      <a:pt x="26" y="18"/>
                    </a:cubicBezTo>
                    <a:cubicBezTo>
                      <a:pt x="29" y="18"/>
                      <a:pt x="32" y="21"/>
                      <a:pt x="32" y="23"/>
                    </a:cubicBezTo>
                    <a:cubicBezTo>
                      <a:pt x="32" y="25"/>
                      <a:pt x="29" y="27"/>
                      <a:pt x="26" y="27"/>
                    </a:cubicBezTo>
                    <a:close/>
                    <a:moveTo>
                      <a:pt x="51" y="27"/>
                    </a:moveTo>
                    <a:cubicBezTo>
                      <a:pt x="49" y="27"/>
                      <a:pt x="46" y="25"/>
                      <a:pt x="46" y="23"/>
                    </a:cubicBezTo>
                    <a:cubicBezTo>
                      <a:pt x="46" y="21"/>
                      <a:pt x="49" y="18"/>
                      <a:pt x="51" y="18"/>
                    </a:cubicBezTo>
                    <a:cubicBezTo>
                      <a:pt x="54" y="18"/>
                      <a:pt x="56" y="21"/>
                      <a:pt x="56" y="23"/>
                    </a:cubicBezTo>
                    <a:cubicBezTo>
                      <a:pt x="56" y="25"/>
                      <a:pt x="54" y="27"/>
                      <a:pt x="51" y="2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177800" dist="101600" dir="2700000" algn="tl" rotWithShape="0">
                  <a:prstClr val="black">
                    <a:alpha val="32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4661" name="组合 4660"/>
          <p:cNvGrpSpPr/>
          <p:nvPr/>
        </p:nvGrpSpPr>
        <p:grpSpPr>
          <a:xfrm>
            <a:off x="7897019" y="2141604"/>
            <a:ext cx="1035050" cy="1039813"/>
            <a:chOff x="7896225" y="1873250"/>
            <a:chExt cx="1035050" cy="1039813"/>
          </a:xfrm>
          <a:solidFill>
            <a:srgbClr val="14D1CA"/>
          </a:solidFill>
        </p:grpSpPr>
        <p:sp>
          <p:nvSpPr>
            <p:cNvPr id="26" name="Oval 224"/>
            <p:cNvSpPr>
              <a:spLocks noChangeArrowheads="1"/>
            </p:cNvSpPr>
            <p:nvPr/>
          </p:nvSpPr>
          <p:spPr bwMode="auto">
            <a:xfrm>
              <a:off x="7896225" y="1873250"/>
              <a:ext cx="1035050" cy="1039813"/>
            </a:xfrm>
            <a:prstGeom prst="ellipse">
              <a:avLst/>
            </a:prstGeom>
            <a:grpFill/>
            <a:ln>
              <a:noFill/>
            </a:ln>
            <a:effectLst>
              <a:outerShdw blurRad="254000" algn="ctr" rotWithShape="0">
                <a:srgbClr val="53D2FF">
                  <a:alpha val="8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4646" name="组合 4645"/>
            <p:cNvGrpSpPr/>
            <p:nvPr/>
          </p:nvGrpSpPr>
          <p:grpSpPr>
            <a:xfrm>
              <a:off x="8057559" y="2096620"/>
              <a:ext cx="749210" cy="575610"/>
              <a:chOff x="10775726" y="2119313"/>
              <a:chExt cx="520702" cy="400050"/>
            </a:xfrm>
            <a:grpFill/>
          </p:grpSpPr>
          <p:sp>
            <p:nvSpPr>
              <p:cNvPr id="4641" name="Freeform 558"/>
              <p:cNvSpPr>
                <a:spLocks noEditPoints="1"/>
              </p:cNvSpPr>
              <p:nvPr/>
            </p:nvSpPr>
            <p:spPr bwMode="auto">
              <a:xfrm>
                <a:off x="10775726" y="2163763"/>
                <a:ext cx="449264" cy="355600"/>
              </a:xfrm>
              <a:custGeom>
                <a:avLst/>
                <a:gdLst>
                  <a:gd name="T0" fmla="*/ 99 w 120"/>
                  <a:gd name="T1" fmla="*/ 40 h 95"/>
                  <a:gd name="T2" fmla="*/ 96 w 120"/>
                  <a:gd name="T3" fmla="*/ 36 h 95"/>
                  <a:gd name="T4" fmla="*/ 95 w 120"/>
                  <a:gd name="T5" fmla="*/ 22 h 95"/>
                  <a:gd name="T6" fmla="*/ 70 w 120"/>
                  <a:gd name="T7" fmla="*/ 23 h 95"/>
                  <a:gd name="T8" fmla="*/ 66 w 120"/>
                  <a:gd name="T9" fmla="*/ 16 h 95"/>
                  <a:gd name="T10" fmla="*/ 45 w 120"/>
                  <a:gd name="T11" fmla="*/ 6 h 95"/>
                  <a:gd name="T12" fmla="*/ 11 w 120"/>
                  <a:gd name="T13" fmla="*/ 34 h 95"/>
                  <a:gd name="T14" fmla="*/ 2 w 120"/>
                  <a:gd name="T15" fmla="*/ 60 h 95"/>
                  <a:gd name="T16" fmla="*/ 51 w 120"/>
                  <a:gd name="T17" fmla="*/ 93 h 95"/>
                  <a:gd name="T18" fmla="*/ 111 w 120"/>
                  <a:gd name="T19" fmla="*/ 67 h 95"/>
                  <a:gd name="T20" fmla="*/ 99 w 120"/>
                  <a:gd name="T21" fmla="*/ 40 h 95"/>
                  <a:gd name="T22" fmla="*/ 53 w 120"/>
                  <a:gd name="T23" fmla="*/ 86 h 95"/>
                  <a:gd name="T24" fmla="*/ 14 w 120"/>
                  <a:gd name="T25" fmla="*/ 62 h 95"/>
                  <a:gd name="T26" fmla="*/ 53 w 120"/>
                  <a:gd name="T27" fmla="*/ 35 h 95"/>
                  <a:gd name="T28" fmla="*/ 92 w 120"/>
                  <a:gd name="T29" fmla="*/ 57 h 95"/>
                  <a:gd name="T30" fmla="*/ 53 w 120"/>
                  <a:gd name="T31" fmla="*/ 86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0" h="95">
                    <a:moveTo>
                      <a:pt x="99" y="40"/>
                    </a:moveTo>
                    <a:cubicBezTo>
                      <a:pt x="94" y="39"/>
                      <a:pt x="96" y="36"/>
                      <a:pt x="96" y="36"/>
                    </a:cubicBezTo>
                    <a:cubicBezTo>
                      <a:pt x="96" y="36"/>
                      <a:pt x="101" y="28"/>
                      <a:pt x="95" y="22"/>
                    </a:cubicBezTo>
                    <a:cubicBezTo>
                      <a:pt x="88" y="14"/>
                      <a:pt x="70" y="23"/>
                      <a:pt x="70" y="23"/>
                    </a:cubicBezTo>
                    <a:cubicBezTo>
                      <a:pt x="63" y="25"/>
                      <a:pt x="65" y="22"/>
                      <a:pt x="66" y="16"/>
                    </a:cubicBezTo>
                    <a:cubicBezTo>
                      <a:pt x="66" y="10"/>
                      <a:pt x="64" y="0"/>
                      <a:pt x="45" y="6"/>
                    </a:cubicBezTo>
                    <a:cubicBezTo>
                      <a:pt x="27" y="12"/>
                      <a:pt x="11" y="34"/>
                      <a:pt x="11" y="34"/>
                    </a:cubicBezTo>
                    <a:cubicBezTo>
                      <a:pt x="0" y="49"/>
                      <a:pt x="2" y="60"/>
                      <a:pt x="2" y="60"/>
                    </a:cubicBezTo>
                    <a:cubicBezTo>
                      <a:pt x="5" y="85"/>
                      <a:pt x="31" y="91"/>
                      <a:pt x="51" y="93"/>
                    </a:cubicBezTo>
                    <a:cubicBezTo>
                      <a:pt x="73" y="95"/>
                      <a:pt x="102" y="86"/>
                      <a:pt x="111" y="67"/>
                    </a:cubicBezTo>
                    <a:cubicBezTo>
                      <a:pt x="120" y="48"/>
                      <a:pt x="104" y="41"/>
                      <a:pt x="99" y="40"/>
                    </a:cubicBezTo>
                    <a:close/>
                    <a:moveTo>
                      <a:pt x="53" y="86"/>
                    </a:moveTo>
                    <a:cubicBezTo>
                      <a:pt x="32" y="87"/>
                      <a:pt x="14" y="76"/>
                      <a:pt x="14" y="62"/>
                    </a:cubicBezTo>
                    <a:cubicBezTo>
                      <a:pt x="14" y="48"/>
                      <a:pt x="32" y="36"/>
                      <a:pt x="53" y="35"/>
                    </a:cubicBezTo>
                    <a:cubicBezTo>
                      <a:pt x="74" y="34"/>
                      <a:pt x="92" y="43"/>
                      <a:pt x="92" y="57"/>
                    </a:cubicBezTo>
                    <a:cubicBezTo>
                      <a:pt x="92" y="72"/>
                      <a:pt x="74" y="85"/>
                      <a:pt x="53" y="8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177800" dist="101600" dir="2700000" algn="tl" rotWithShape="0">
                  <a:prstClr val="black">
                    <a:alpha val="32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42" name="Freeform 559"/>
              <p:cNvSpPr>
                <a:spLocks noEditPoints="1"/>
              </p:cNvSpPr>
              <p:nvPr/>
            </p:nvSpPr>
            <p:spPr bwMode="auto">
              <a:xfrm>
                <a:off x="10875739" y="2320926"/>
                <a:ext cx="177801" cy="157163"/>
              </a:xfrm>
              <a:custGeom>
                <a:avLst/>
                <a:gdLst>
                  <a:gd name="T0" fmla="*/ 22 w 47"/>
                  <a:gd name="T1" fmla="*/ 3 h 42"/>
                  <a:gd name="T2" fmla="*/ 3 w 47"/>
                  <a:gd name="T3" fmla="*/ 25 h 42"/>
                  <a:gd name="T4" fmla="*/ 9 w 47"/>
                  <a:gd name="T5" fmla="*/ 35 h 42"/>
                  <a:gd name="T6" fmla="*/ 41 w 47"/>
                  <a:gd name="T7" fmla="*/ 29 h 42"/>
                  <a:gd name="T8" fmla="*/ 22 w 47"/>
                  <a:gd name="T9" fmla="*/ 3 h 42"/>
                  <a:gd name="T10" fmla="*/ 16 w 47"/>
                  <a:gd name="T11" fmla="*/ 31 h 42"/>
                  <a:gd name="T12" fmla="*/ 9 w 47"/>
                  <a:gd name="T13" fmla="*/ 26 h 42"/>
                  <a:gd name="T14" fmla="*/ 16 w 47"/>
                  <a:gd name="T15" fmla="*/ 19 h 42"/>
                  <a:gd name="T16" fmla="*/ 24 w 47"/>
                  <a:gd name="T17" fmla="*/ 24 h 42"/>
                  <a:gd name="T18" fmla="*/ 16 w 47"/>
                  <a:gd name="T19" fmla="*/ 31 h 42"/>
                  <a:gd name="T20" fmla="*/ 29 w 47"/>
                  <a:gd name="T21" fmla="*/ 20 h 42"/>
                  <a:gd name="T22" fmla="*/ 25 w 47"/>
                  <a:gd name="T23" fmla="*/ 20 h 42"/>
                  <a:gd name="T24" fmla="*/ 26 w 47"/>
                  <a:gd name="T25" fmla="*/ 16 h 42"/>
                  <a:gd name="T26" fmla="*/ 30 w 47"/>
                  <a:gd name="T27" fmla="*/ 16 h 42"/>
                  <a:gd name="T28" fmla="*/ 29 w 47"/>
                  <a:gd name="T29" fmla="*/ 2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7" h="42">
                    <a:moveTo>
                      <a:pt x="22" y="3"/>
                    </a:moveTo>
                    <a:cubicBezTo>
                      <a:pt x="0" y="5"/>
                      <a:pt x="3" y="25"/>
                      <a:pt x="3" y="25"/>
                    </a:cubicBezTo>
                    <a:cubicBezTo>
                      <a:pt x="3" y="25"/>
                      <a:pt x="3" y="32"/>
                      <a:pt x="9" y="35"/>
                    </a:cubicBezTo>
                    <a:cubicBezTo>
                      <a:pt x="21" y="42"/>
                      <a:pt x="34" y="38"/>
                      <a:pt x="41" y="29"/>
                    </a:cubicBezTo>
                    <a:cubicBezTo>
                      <a:pt x="47" y="21"/>
                      <a:pt x="43" y="0"/>
                      <a:pt x="22" y="3"/>
                    </a:cubicBezTo>
                    <a:close/>
                    <a:moveTo>
                      <a:pt x="16" y="31"/>
                    </a:moveTo>
                    <a:cubicBezTo>
                      <a:pt x="12" y="31"/>
                      <a:pt x="9" y="29"/>
                      <a:pt x="9" y="26"/>
                    </a:cubicBezTo>
                    <a:cubicBezTo>
                      <a:pt x="9" y="22"/>
                      <a:pt x="12" y="19"/>
                      <a:pt x="16" y="19"/>
                    </a:cubicBezTo>
                    <a:cubicBezTo>
                      <a:pt x="21" y="18"/>
                      <a:pt x="24" y="21"/>
                      <a:pt x="24" y="24"/>
                    </a:cubicBezTo>
                    <a:cubicBezTo>
                      <a:pt x="24" y="27"/>
                      <a:pt x="20" y="31"/>
                      <a:pt x="16" y="31"/>
                    </a:cubicBezTo>
                    <a:close/>
                    <a:moveTo>
                      <a:pt x="29" y="20"/>
                    </a:moveTo>
                    <a:cubicBezTo>
                      <a:pt x="28" y="21"/>
                      <a:pt x="26" y="21"/>
                      <a:pt x="25" y="20"/>
                    </a:cubicBezTo>
                    <a:cubicBezTo>
                      <a:pt x="25" y="19"/>
                      <a:pt x="25" y="17"/>
                      <a:pt x="26" y="16"/>
                    </a:cubicBezTo>
                    <a:cubicBezTo>
                      <a:pt x="28" y="15"/>
                      <a:pt x="29" y="15"/>
                      <a:pt x="30" y="16"/>
                    </a:cubicBezTo>
                    <a:cubicBezTo>
                      <a:pt x="31" y="17"/>
                      <a:pt x="30" y="19"/>
                      <a:pt x="29" y="2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177800" dist="101600" dir="2700000" algn="tl" rotWithShape="0">
                  <a:prstClr val="black">
                    <a:alpha val="32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43" name="Freeform 560"/>
              <p:cNvSpPr/>
              <p:nvPr/>
            </p:nvSpPr>
            <p:spPr bwMode="auto">
              <a:xfrm>
                <a:off x="11112277" y="2179638"/>
                <a:ext cx="93663" cy="100013"/>
              </a:xfrm>
              <a:custGeom>
                <a:avLst/>
                <a:gdLst>
                  <a:gd name="T0" fmla="*/ 19 w 25"/>
                  <a:gd name="T1" fmla="*/ 27 h 27"/>
                  <a:gd name="T2" fmla="*/ 23 w 25"/>
                  <a:gd name="T3" fmla="*/ 24 h 27"/>
                  <a:gd name="T4" fmla="*/ 23 w 25"/>
                  <a:gd name="T5" fmla="*/ 24 h 27"/>
                  <a:gd name="T6" fmla="*/ 3 w 25"/>
                  <a:gd name="T7" fmla="*/ 4 h 27"/>
                  <a:gd name="T8" fmla="*/ 0 w 25"/>
                  <a:gd name="T9" fmla="*/ 8 h 27"/>
                  <a:gd name="T10" fmla="*/ 3 w 25"/>
                  <a:gd name="T11" fmla="*/ 11 h 27"/>
                  <a:gd name="T12" fmla="*/ 16 w 25"/>
                  <a:gd name="T13" fmla="*/ 23 h 27"/>
                  <a:gd name="T14" fmla="*/ 19 w 25"/>
                  <a:gd name="T15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27">
                    <a:moveTo>
                      <a:pt x="19" y="27"/>
                    </a:moveTo>
                    <a:cubicBezTo>
                      <a:pt x="21" y="27"/>
                      <a:pt x="22" y="26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5" y="0"/>
                      <a:pt x="3" y="4"/>
                      <a:pt x="3" y="4"/>
                    </a:cubicBezTo>
                    <a:cubicBezTo>
                      <a:pt x="1" y="4"/>
                      <a:pt x="0" y="6"/>
                      <a:pt x="0" y="8"/>
                    </a:cubicBezTo>
                    <a:cubicBezTo>
                      <a:pt x="0" y="10"/>
                      <a:pt x="1" y="11"/>
                      <a:pt x="3" y="11"/>
                    </a:cubicBezTo>
                    <a:cubicBezTo>
                      <a:pt x="19" y="8"/>
                      <a:pt x="16" y="23"/>
                      <a:pt x="16" y="23"/>
                    </a:cubicBezTo>
                    <a:cubicBezTo>
                      <a:pt x="16" y="25"/>
                      <a:pt x="17" y="27"/>
                      <a:pt x="19" y="2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177800" dist="101600" dir="2700000" algn="tl" rotWithShape="0">
                  <a:prstClr val="black">
                    <a:alpha val="32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45" name="Freeform 561"/>
              <p:cNvSpPr/>
              <p:nvPr/>
            </p:nvSpPr>
            <p:spPr bwMode="auto">
              <a:xfrm>
                <a:off x="11094815" y="2119313"/>
                <a:ext cx="201613" cy="187325"/>
              </a:xfrm>
              <a:custGeom>
                <a:avLst/>
                <a:gdLst>
                  <a:gd name="T0" fmla="*/ 22 w 54"/>
                  <a:gd name="T1" fmla="*/ 2 h 50"/>
                  <a:gd name="T2" fmla="*/ 4 w 54"/>
                  <a:gd name="T3" fmla="*/ 2 h 50"/>
                  <a:gd name="T4" fmla="*/ 3 w 54"/>
                  <a:gd name="T5" fmla="*/ 2 h 50"/>
                  <a:gd name="T6" fmla="*/ 3 w 54"/>
                  <a:gd name="T7" fmla="*/ 2 h 50"/>
                  <a:gd name="T8" fmla="*/ 0 w 54"/>
                  <a:gd name="T9" fmla="*/ 7 h 50"/>
                  <a:gd name="T10" fmla="*/ 5 w 54"/>
                  <a:gd name="T11" fmla="*/ 12 h 50"/>
                  <a:gd name="T12" fmla="*/ 9 w 54"/>
                  <a:gd name="T13" fmla="*/ 11 h 50"/>
                  <a:gd name="T14" fmla="*/ 35 w 54"/>
                  <a:gd name="T15" fmla="*/ 24 h 50"/>
                  <a:gd name="T16" fmla="*/ 36 w 54"/>
                  <a:gd name="T17" fmla="*/ 41 h 50"/>
                  <a:gd name="T18" fmla="*/ 35 w 54"/>
                  <a:gd name="T19" fmla="*/ 46 h 50"/>
                  <a:gd name="T20" fmla="*/ 40 w 54"/>
                  <a:gd name="T21" fmla="*/ 50 h 50"/>
                  <a:gd name="T22" fmla="*/ 45 w 54"/>
                  <a:gd name="T23" fmla="*/ 46 h 50"/>
                  <a:gd name="T24" fmla="*/ 45 w 54"/>
                  <a:gd name="T25" fmla="*/ 46 h 50"/>
                  <a:gd name="T26" fmla="*/ 22 w 54"/>
                  <a:gd name="T27" fmla="*/ 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4" h="50">
                    <a:moveTo>
                      <a:pt x="22" y="2"/>
                    </a:moveTo>
                    <a:cubicBezTo>
                      <a:pt x="14" y="0"/>
                      <a:pt x="6" y="1"/>
                      <a:pt x="4" y="2"/>
                    </a:cubicBezTo>
                    <a:cubicBezTo>
                      <a:pt x="4" y="2"/>
                      <a:pt x="4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1" y="3"/>
                      <a:pt x="0" y="5"/>
                      <a:pt x="0" y="7"/>
                    </a:cubicBezTo>
                    <a:cubicBezTo>
                      <a:pt x="0" y="10"/>
                      <a:pt x="2" y="12"/>
                      <a:pt x="5" y="12"/>
                    </a:cubicBezTo>
                    <a:cubicBezTo>
                      <a:pt x="5" y="12"/>
                      <a:pt x="7" y="12"/>
                      <a:pt x="9" y="11"/>
                    </a:cubicBezTo>
                    <a:cubicBezTo>
                      <a:pt x="11" y="10"/>
                      <a:pt x="27" y="11"/>
                      <a:pt x="35" y="24"/>
                    </a:cubicBezTo>
                    <a:cubicBezTo>
                      <a:pt x="39" y="33"/>
                      <a:pt x="37" y="40"/>
                      <a:pt x="36" y="41"/>
                    </a:cubicBezTo>
                    <a:cubicBezTo>
                      <a:pt x="36" y="41"/>
                      <a:pt x="35" y="43"/>
                      <a:pt x="35" y="46"/>
                    </a:cubicBezTo>
                    <a:cubicBezTo>
                      <a:pt x="35" y="49"/>
                      <a:pt x="38" y="50"/>
                      <a:pt x="40" y="50"/>
                    </a:cubicBezTo>
                    <a:cubicBezTo>
                      <a:pt x="43" y="50"/>
                      <a:pt x="45" y="50"/>
                      <a:pt x="45" y="46"/>
                    </a:cubicBezTo>
                    <a:cubicBezTo>
                      <a:pt x="45" y="46"/>
                      <a:pt x="45" y="46"/>
                      <a:pt x="45" y="46"/>
                    </a:cubicBezTo>
                    <a:cubicBezTo>
                      <a:pt x="54" y="18"/>
                      <a:pt x="35" y="5"/>
                      <a:pt x="22" y="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177800" dist="101600" dir="2700000" algn="tl" rotWithShape="0">
                  <a:prstClr val="black">
                    <a:alpha val="32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4669" name="组合 4668"/>
          <p:cNvGrpSpPr/>
          <p:nvPr/>
        </p:nvGrpSpPr>
        <p:grpSpPr>
          <a:xfrm>
            <a:off x="3209133" y="3837054"/>
            <a:ext cx="1031875" cy="1031875"/>
            <a:chOff x="3208338" y="3568700"/>
            <a:chExt cx="1031875" cy="1031875"/>
          </a:xfrm>
          <a:solidFill>
            <a:srgbClr val="14D1CA"/>
          </a:solidFill>
        </p:grpSpPr>
        <p:sp>
          <p:nvSpPr>
            <p:cNvPr id="83" name="Oval 270"/>
            <p:cNvSpPr>
              <a:spLocks noChangeArrowheads="1"/>
            </p:cNvSpPr>
            <p:nvPr/>
          </p:nvSpPr>
          <p:spPr bwMode="auto">
            <a:xfrm>
              <a:off x="3208338" y="3568700"/>
              <a:ext cx="1031875" cy="1031875"/>
            </a:xfrm>
            <a:prstGeom prst="ellipse">
              <a:avLst/>
            </a:prstGeom>
            <a:grpFill/>
            <a:ln>
              <a:noFill/>
            </a:ln>
            <a:effectLst>
              <a:outerShdw blurRad="254000" algn="ctr" rotWithShape="0">
                <a:srgbClr val="53D2FF">
                  <a:alpha val="8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49" name="Freeform 566"/>
            <p:cNvSpPr>
              <a:spLocks noEditPoints="1"/>
            </p:cNvSpPr>
            <p:nvPr/>
          </p:nvSpPr>
          <p:spPr bwMode="auto">
            <a:xfrm>
              <a:off x="3438087" y="3757536"/>
              <a:ext cx="572377" cy="641756"/>
            </a:xfrm>
            <a:custGeom>
              <a:avLst/>
              <a:gdLst>
                <a:gd name="T0" fmla="*/ 15 w 98"/>
                <a:gd name="T1" fmla="*/ 55 h 110"/>
                <a:gd name="T2" fmla="*/ 25 w 98"/>
                <a:gd name="T3" fmla="*/ 36 h 110"/>
                <a:gd name="T4" fmla="*/ 11 w 98"/>
                <a:gd name="T5" fmla="*/ 24 h 110"/>
                <a:gd name="T6" fmla="*/ 1 w 98"/>
                <a:gd name="T7" fmla="*/ 38 h 110"/>
                <a:gd name="T8" fmla="*/ 15 w 98"/>
                <a:gd name="T9" fmla="*/ 55 h 110"/>
                <a:gd name="T10" fmla="*/ 27 w 98"/>
                <a:gd name="T11" fmla="*/ 79 h 110"/>
                <a:gd name="T12" fmla="*/ 27 w 98"/>
                <a:gd name="T13" fmla="*/ 84 h 110"/>
                <a:gd name="T14" fmla="*/ 32 w 98"/>
                <a:gd name="T15" fmla="*/ 89 h 110"/>
                <a:gd name="T16" fmla="*/ 38 w 98"/>
                <a:gd name="T17" fmla="*/ 89 h 110"/>
                <a:gd name="T18" fmla="*/ 38 w 98"/>
                <a:gd name="T19" fmla="*/ 75 h 110"/>
                <a:gd name="T20" fmla="*/ 32 w 98"/>
                <a:gd name="T21" fmla="*/ 75 h 110"/>
                <a:gd name="T22" fmla="*/ 27 w 98"/>
                <a:gd name="T23" fmla="*/ 79 h 110"/>
                <a:gd name="T24" fmla="*/ 36 w 98"/>
                <a:gd name="T25" fmla="*/ 33 h 110"/>
                <a:gd name="T26" fmla="*/ 48 w 98"/>
                <a:gd name="T27" fmla="*/ 16 h 110"/>
                <a:gd name="T28" fmla="*/ 36 w 98"/>
                <a:gd name="T29" fmla="*/ 0 h 110"/>
                <a:gd name="T30" fmla="*/ 25 w 98"/>
                <a:gd name="T31" fmla="*/ 16 h 110"/>
                <a:gd name="T32" fmla="*/ 36 w 98"/>
                <a:gd name="T33" fmla="*/ 33 h 110"/>
                <a:gd name="T34" fmla="*/ 63 w 98"/>
                <a:gd name="T35" fmla="*/ 34 h 110"/>
                <a:gd name="T36" fmla="*/ 78 w 98"/>
                <a:gd name="T37" fmla="*/ 19 h 110"/>
                <a:gd name="T38" fmla="*/ 68 w 98"/>
                <a:gd name="T39" fmla="*/ 3 h 110"/>
                <a:gd name="T40" fmla="*/ 54 w 98"/>
                <a:gd name="T41" fmla="*/ 17 h 110"/>
                <a:gd name="T42" fmla="*/ 63 w 98"/>
                <a:gd name="T43" fmla="*/ 34 h 110"/>
                <a:gd name="T44" fmla="*/ 84 w 98"/>
                <a:gd name="T45" fmla="*/ 73 h 110"/>
                <a:gd name="T46" fmla="*/ 63 w 98"/>
                <a:gd name="T47" fmla="*/ 52 h 110"/>
                <a:gd name="T48" fmla="*/ 34 w 98"/>
                <a:gd name="T49" fmla="*/ 51 h 110"/>
                <a:gd name="T50" fmla="*/ 20 w 98"/>
                <a:gd name="T51" fmla="*/ 66 h 110"/>
                <a:gd name="T52" fmla="*/ 8 w 98"/>
                <a:gd name="T53" fmla="*/ 89 h 110"/>
                <a:gd name="T54" fmla="*/ 22 w 98"/>
                <a:gd name="T55" fmla="*/ 103 h 110"/>
                <a:gd name="T56" fmla="*/ 40 w 98"/>
                <a:gd name="T57" fmla="*/ 102 h 110"/>
                <a:gd name="T58" fmla="*/ 58 w 98"/>
                <a:gd name="T59" fmla="*/ 102 h 110"/>
                <a:gd name="T60" fmla="*/ 87 w 98"/>
                <a:gd name="T61" fmla="*/ 95 h 110"/>
                <a:gd name="T62" fmla="*/ 84 w 98"/>
                <a:gd name="T63" fmla="*/ 73 h 110"/>
                <a:gd name="T64" fmla="*/ 45 w 98"/>
                <a:gd name="T65" fmla="*/ 95 h 110"/>
                <a:gd name="T66" fmla="*/ 30 w 98"/>
                <a:gd name="T67" fmla="*/ 95 h 110"/>
                <a:gd name="T68" fmla="*/ 21 w 98"/>
                <a:gd name="T69" fmla="*/ 89 h 110"/>
                <a:gd name="T70" fmla="*/ 20 w 98"/>
                <a:gd name="T71" fmla="*/ 78 h 110"/>
                <a:gd name="T72" fmla="*/ 30 w 98"/>
                <a:gd name="T73" fmla="*/ 69 h 110"/>
                <a:gd name="T74" fmla="*/ 38 w 98"/>
                <a:gd name="T75" fmla="*/ 69 h 110"/>
                <a:gd name="T76" fmla="*/ 38 w 98"/>
                <a:gd name="T77" fmla="*/ 59 h 110"/>
                <a:gd name="T78" fmla="*/ 45 w 98"/>
                <a:gd name="T79" fmla="*/ 59 h 110"/>
                <a:gd name="T80" fmla="*/ 45 w 98"/>
                <a:gd name="T81" fmla="*/ 95 h 110"/>
                <a:gd name="T82" fmla="*/ 72 w 98"/>
                <a:gd name="T83" fmla="*/ 95 h 110"/>
                <a:gd name="T84" fmla="*/ 55 w 98"/>
                <a:gd name="T85" fmla="*/ 95 h 110"/>
                <a:gd name="T86" fmla="*/ 48 w 98"/>
                <a:gd name="T87" fmla="*/ 89 h 110"/>
                <a:gd name="T88" fmla="*/ 48 w 98"/>
                <a:gd name="T89" fmla="*/ 70 h 110"/>
                <a:gd name="T90" fmla="*/ 55 w 98"/>
                <a:gd name="T91" fmla="*/ 70 h 110"/>
                <a:gd name="T92" fmla="*/ 55 w 98"/>
                <a:gd name="T93" fmla="*/ 86 h 110"/>
                <a:gd name="T94" fmla="*/ 58 w 98"/>
                <a:gd name="T95" fmla="*/ 89 h 110"/>
                <a:gd name="T96" fmla="*/ 65 w 98"/>
                <a:gd name="T97" fmla="*/ 89 h 110"/>
                <a:gd name="T98" fmla="*/ 65 w 98"/>
                <a:gd name="T99" fmla="*/ 70 h 110"/>
                <a:gd name="T100" fmla="*/ 72 w 98"/>
                <a:gd name="T101" fmla="*/ 70 h 110"/>
                <a:gd name="T102" fmla="*/ 72 w 98"/>
                <a:gd name="T103" fmla="*/ 95 h 110"/>
                <a:gd name="T104" fmla="*/ 96 w 98"/>
                <a:gd name="T105" fmla="*/ 45 h 110"/>
                <a:gd name="T106" fmla="*/ 84 w 98"/>
                <a:gd name="T107" fmla="*/ 32 h 110"/>
                <a:gd name="T108" fmla="*/ 72 w 98"/>
                <a:gd name="T109" fmla="*/ 48 h 110"/>
                <a:gd name="T110" fmla="*/ 85 w 98"/>
                <a:gd name="T111" fmla="*/ 62 h 110"/>
                <a:gd name="T112" fmla="*/ 96 w 98"/>
                <a:gd name="T113" fmla="*/ 4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8" h="110">
                  <a:moveTo>
                    <a:pt x="15" y="55"/>
                  </a:moveTo>
                  <a:cubicBezTo>
                    <a:pt x="27" y="53"/>
                    <a:pt x="25" y="39"/>
                    <a:pt x="25" y="36"/>
                  </a:cubicBezTo>
                  <a:cubicBezTo>
                    <a:pt x="24" y="32"/>
                    <a:pt x="19" y="24"/>
                    <a:pt x="11" y="24"/>
                  </a:cubicBezTo>
                  <a:cubicBezTo>
                    <a:pt x="2" y="25"/>
                    <a:pt x="1" y="38"/>
                    <a:pt x="1" y="38"/>
                  </a:cubicBezTo>
                  <a:cubicBezTo>
                    <a:pt x="0" y="45"/>
                    <a:pt x="4" y="58"/>
                    <a:pt x="15" y="55"/>
                  </a:cubicBezTo>
                  <a:close/>
                  <a:moveTo>
                    <a:pt x="27" y="79"/>
                  </a:moveTo>
                  <a:cubicBezTo>
                    <a:pt x="27" y="80"/>
                    <a:pt x="26" y="82"/>
                    <a:pt x="27" y="84"/>
                  </a:cubicBezTo>
                  <a:cubicBezTo>
                    <a:pt x="28" y="89"/>
                    <a:pt x="32" y="89"/>
                    <a:pt x="32" y="89"/>
                  </a:cubicBezTo>
                  <a:cubicBezTo>
                    <a:pt x="38" y="89"/>
                    <a:pt x="38" y="89"/>
                    <a:pt x="38" y="89"/>
                  </a:cubicBezTo>
                  <a:cubicBezTo>
                    <a:pt x="38" y="75"/>
                    <a:pt x="38" y="75"/>
                    <a:pt x="38" y="75"/>
                  </a:cubicBezTo>
                  <a:cubicBezTo>
                    <a:pt x="32" y="75"/>
                    <a:pt x="32" y="75"/>
                    <a:pt x="32" y="75"/>
                  </a:cubicBezTo>
                  <a:cubicBezTo>
                    <a:pt x="29" y="76"/>
                    <a:pt x="28" y="78"/>
                    <a:pt x="27" y="79"/>
                  </a:cubicBezTo>
                  <a:close/>
                  <a:moveTo>
                    <a:pt x="36" y="33"/>
                  </a:moveTo>
                  <a:cubicBezTo>
                    <a:pt x="42" y="33"/>
                    <a:pt x="48" y="25"/>
                    <a:pt x="48" y="16"/>
                  </a:cubicBezTo>
                  <a:cubicBezTo>
                    <a:pt x="48" y="8"/>
                    <a:pt x="42" y="0"/>
                    <a:pt x="36" y="0"/>
                  </a:cubicBezTo>
                  <a:cubicBezTo>
                    <a:pt x="30" y="0"/>
                    <a:pt x="25" y="8"/>
                    <a:pt x="25" y="16"/>
                  </a:cubicBezTo>
                  <a:cubicBezTo>
                    <a:pt x="25" y="25"/>
                    <a:pt x="30" y="33"/>
                    <a:pt x="36" y="33"/>
                  </a:cubicBezTo>
                  <a:close/>
                  <a:moveTo>
                    <a:pt x="63" y="34"/>
                  </a:moveTo>
                  <a:cubicBezTo>
                    <a:pt x="71" y="35"/>
                    <a:pt x="77" y="26"/>
                    <a:pt x="78" y="19"/>
                  </a:cubicBezTo>
                  <a:cubicBezTo>
                    <a:pt x="79" y="12"/>
                    <a:pt x="74" y="4"/>
                    <a:pt x="68" y="3"/>
                  </a:cubicBezTo>
                  <a:cubicBezTo>
                    <a:pt x="62" y="2"/>
                    <a:pt x="54" y="11"/>
                    <a:pt x="54" y="17"/>
                  </a:cubicBezTo>
                  <a:cubicBezTo>
                    <a:pt x="53" y="25"/>
                    <a:pt x="55" y="32"/>
                    <a:pt x="63" y="34"/>
                  </a:cubicBezTo>
                  <a:close/>
                  <a:moveTo>
                    <a:pt x="84" y="73"/>
                  </a:moveTo>
                  <a:cubicBezTo>
                    <a:pt x="84" y="73"/>
                    <a:pt x="71" y="63"/>
                    <a:pt x="63" y="52"/>
                  </a:cubicBezTo>
                  <a:cubicBezTo>
                    <a:pt x="53" y="37"/>
                    <a:pt x="38" y="43"/>
                    <a:pt x="34" y="51"/>
                  </a:cubicBezTo>
                  <a:cubicBezTo>
                    <a:pt x="29" y="59"/>
                    <a:pt x="21" y="64"/>
                    <a:pt x="20" y="66"/>
                  </a:cubicBezTo>
                  <a:cubicBezTo>
                    <a:pt x="19" y="67"/>
                    <a:pt x="4" y="75"/>
                    <a:pt x="8" y="89"/>
                  </a:cubicBezTo>
                  <a:cubicBezTo>
                    <a:pt x="11" y="103"/>
                    <a:pt x="22" y="103"/>
                    <a:pt x="22" y="103"/>
                  </a:cubicBezTo>
                  <a:cubicBezTo>
                    <a:pt x="22" y="103"/>
                    <a:pt x="31" y="104"/>
                    <a:pt x="40" y="102"/>
                  </a:cubicBezTo>
                  <a:cubicBezTo>
                    <a:pt x="50" y="100"/>
                    <a:pt x="58" y="102"/>
                    <a:pt x="58" y="102"/>
                  </a:cubicBezTo>
                  <a:cubicBezTo>
                    <a:pt x="58" y="102"/>
                    <a:pt x="81" y="110"/>
                    <a:pt x="87" y="95"/>
                  </a:cubicBezTo>
                  <a:cubicBezTo>
                    <a:pt x="93" y="81"/>
                    <a:pt x="84" y="73"/>
                    <a:pt x="84" y="73"/>
                  </a:cubicBezTo>
                  <a:close/>
                  <a:moveTo>
                    <a:pt x="45" y="95"/>
                  </a:moveTo>
                  <a:cubicBezTo>
                    <a:pt x="30" y="95"/>
                    <a:pt x="30" y="95"/>
                    <a:pt x="30" y="95"/>
                  </a:cubicBezTo>
                  <a:cubicBezTo>
                    <a:pt x="24" y="94"/>
                    <a:pt x="21" y="89"/>
                    <a:pt x="21" y="89"/>
                  </a:cubicBezTo>
                  <a:cubicBezTo>
                    <a:pt x="21" y="88"/>
                    <a:pt x="19" y="84"/>
                    <a:pt x="20" y="78"/>
                  </a:cubicBezTo>
                  <a:cubicBezTo>
                    <a:pt x="23" y="70"/>
                    <a:pt x="30" y="69"/>
                    <a:pt x="30" y="69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45" y="59"/>
                    <a:pt x="45" y="59"/>
                    <a:pt x="45" y="59"/>
                  </a:cubicBezTo>
                  <a:lnTo>
                    <a:pt x="45" y="95"/>
                  </a:lnTo>
                  <a:close/>
                  <a:moveTo>
                    <a:pt x="72" y="95"/>
                  </a:moveTo>
                  <a:cubicBezTo>
                    <a:pt x="55" y="95"/>
                    <a:pt x="55" y="95"/>
                    <a:pt x="55" y="95"/>
                  </a:cubicBezTo>
                  <a:cubicBezTo>
                    <a:pt x="49" y="93"/>
                    <a:pt x="48" y="89"/>
                    <a:pt x="48" y="89"/>
                  </a:cubicBezTo>
                  <a:cubicBezTo>
                    <a:pt x="48" y="70"/>
                    <a:pt x="48" y="70"/>
                    <a:pt x="48" y="70"/>
                  </a:cubicBezTo>
                  <a:cubicBezTo>
                    <a:pt x="55" y="70"/>
                    <a:pt x="55" y="70"/>
                    <a:pt x="55" y="70"/>
                  </a:cubicBezTo>
                  <a:cubicBezTo>
                    <a:pt x="55" y="86"/>
                    <a:pt x="55" y="86"/>
                    <a:pt x="55" y="86"/>
                  </a:cubicBezTo>
                  <a:cubicBezTo>
                    <a:pt x="56" y="88"/>
                    <a:pt x="58" y="89"/>
                    <a:pt x="58" y="89"/>
                  </a:cubicBezTo>
                  <a:cubicBezTo>
                    <a:pt x="65" y="89"/>
                    <a:pt x="65" y="89"/>
                    <a:pt x="65" y="89"/>
                  </a:cubicBezTo>
                  <a:cubicBezTo>
                    <a:pt x="65" y="70"/>
                    <a:pt x="65" y="70"/>
                    <a:pt x="65" y="70"/>
                  </a:cubicBezTo>
                  <a:cubicBezTo>
                    <a:pt x="72" y="70"/>
                    <a:pt x="72" y="70"/>
                    <a:pt x="72" y="70"/>
                  </a:cubicBezTo>
                  <a:lnTo>
                    <a:pt x="72" y="95"/>
                  </a:lnTo>
                  <a:close/>
                  <a:moveTo>
                    <a:pt x="96" y="45"/>
                  </a:moveTo>
                  <a:cubicBezTo>
                    <a:pt x="96" y="42"/>
                    <a:pt x="94" y="32"/>
                    <a:pt x="84" y="32"/>
                  </a:cubicBezTo>
                  <a:cubicBezTo>
                    <a:pt x="74" y="32"/>
                    <a:pt x="72" y="41"/>
                    <a:pt x="72" y="48"/>
                  </a:cubicBezTo>
                  <a:cubicBezTo>
                    <a:pt x="72" y="54"/>
                    <a:pt x="73" y="62"/>
                    <a:pt x="85" y="62"/>
                  </a:cubicBezTo>
                  <a:cubicBezTo>
                    <a:pt x="98" y="62"/>
                    <a:pt x="96" y="48"/>
                    <a:pt x="96" y="4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77800" dist="101600" dir="2700000" algn="tl" rotWithShape="0">
                <a:prstClr val="black">
                  <a:alpha val="32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671" name="组合 4670"/>
          <p:cNvGrpSpPr/>
          <p:nvPr/>
        </p:nvGrpSpPr>
        <p:grpSpPr>
          <a:xfrm>
            <a:off x="6936582" y="4418078"/>
            <a:ext cx="1189038" cy="1189038"/>
            <a:chOff x="6935788" y="4149725"/>
            <a:chExt cx="1189038" cy="1189038"/>
          </a:xfrm>
          <a:solidFill>
            <a:srgbClr val="14D1CA"/>
          </a:solidFill>
        </p:grpSpPr>
        <p:sp>
          <p:nvSpPr>
            <p:cNvPr id="85" name="Oval 271"/>
            <p:cNvSpPr>
              <a:spLocks noChangeArrowheads="1"/>
            </p:cNvSpPr>
            <p:nvPr/>
          </p:nvSpPr>
          <p:spPr bwMode="auto">
            <a:xfrm>
              <a:off x="6935788" y="4149725"/>
              <a:ext cx="1189038" cy="1189038"/>
            </a:xfrm>
            <a:prstGeom prst="ellipse">
              <a:avLst/>
            </a:prstGeom>
            <a:grpFill/>
            <a:ln>
              <a:noFill/>
            </a:ln>
            <a:effectLst>
              <a:outerShdw blurRad="254000" algn="ctr" rotWithShape="0">
                <a:srgbClr val="53D2FF">
                  <a:alpha val="8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53" name="Oval 571"/>
            <p:cNvSpPr>
              <a:spLocks noChangeArrowheads="1"/>
            </p:cNvSpPr>
            <p:nvPr/>
          </p:nvSpPr>
          <p:spPr bwMode="auto">
            <a:xfrm>
              <a:off x="7192221" y="4484688"/>
              <a:ext cx="676172" cy="519112"/>
            </a:xfrm>
            <a:custGeom>
              <a:avLst/>
              <a:gdLst/>
              <a:ahLst/>
              <a:cxnLst/>
              <a:rect l="l" t="t" r="r" b="b"/>
              <a:pathLst>
                <a:path w="510461" h="391892">
                  <a:moveTo>
                    <a:pt x="52638" y="109249"/>
                  </a:moveTo>
                  <a:cubicBezTo>
                    <a:pt x="93997" y="135584"/>
                    <a:pt x="93997" y="139346"/>
                    <a:pt x="124076" y="165682"/>
                  </a:cubicBezTo>
                  <a:cubicBezTo>
                    <a:pt x="142875" y="188255"/>
                    <a:pt x="139115" y="218352"/>
                    <a:pt x="127836" y="255974"/>
                  </a:cubicBezTo>
                  <a:cubicBezTo>
                    <a:pt x="116556" y="293595"/>
                    <a:pt x="120316" y="278547"/>
                    <a:pt x="71438" y="383887"/>
                  </a:cubicBezTo>
                  <a:cubicBezTo>
                    <a:pt x="71430" y="383882"/>
                    <a:pt x="70684" y="383411"/>
                    <a:pt x="0" y="338741"/>
                  </a:cubicBezTo>
                  <a:cubicBezTo>
                    <a:pt x="43" y="338704"/>
                    <a:pt x="78961" y="271013"/>
                    <a:pt x="93997" y="237163"/>
                  </a:cubicBezTo>
                  <a:cubicBezTo>
                    <a:pt x="112788" y="203318"/>
                    <a:pt x="75230" y="184509"/>
                    <a:pt x="75197" y="184492"/>
                  </a:cubicBezTo>
                  <a:cubicBezTo>
                    <a:pt x="75187" y="184486"/>
                    <a:pt x="74455" y="184015"/>
                    <a:pt x="22559" y="150633"/>
                  </a:cubicBezTo>
                  <a:cubicBezTo>
                    <a:pt x="22565" y="150625"/>
                    <a:pt x="22981" y="150052"/>
                    <a:pt x="52638" y="109249"/>
                  </a:cubicBezTo>
                  <a:close/>
                  <a:moveTo>
                    <a:pt x="89694" y="7649"/>
                  </a:moveTo>
                  <a:cubicBezTo>
                    <a:pt x="114682" y="7649"/>
                    <a:pt x="134938" y="26128"/>
                    <a:pt x="134938" y="48924"/>
                  </a:cubicBezTo>
                  <a:cubicBezTo>
                    <a:pt x="134938" y="71720"/>
                    <a:pt x="114682" y="90199"/>
                    <a:pt x="89694" y="90199"/>
                  </a:cubicBezTo>
                  <a:cubicBezTo>
                    <a:pt x="64706" y="90199"/>
                    <a:pt x="44450" y="71720"/>
                    <a:pt x="44450" y="48924"/>
                  </a:cubicBezTo>
                  <a:cubicBezTo>
                    <a:pt x="44450" y="26128"/>
                    <a:pt x="64706" y="7649"/>
                    <a:pt x="89694" y="7649"/>
                  </a:cubicBezTo>
                  <a:close/>
                  <a:moveTo>
                    <a:pt x="183929" y="0"/>
                  </a:moveTo>
                  <a:cubicBezTo>
                    <a:pt x="183929" y="0"/>
                    <a:pt x="183929" y="0"/>
                    <a:pt x="247649" y="18761"/>
                  </a:cubicBezTo>
                  <a:cubicBezTo>
                    <a:pt x="247649" y="18761"/>
                    <a:pt x="240153" y="30018"/>
                    <a:pt x="228908" y="52532"/>
                  </a:cubicBezTo>
                  <a:cubicBezTo>
                    <a:pt x="487474" y="-22496"/>
                    <a:pt x="502524" y="93750"/>
                    <a:pt x="502531" y="93807"/>
                  </a:cubicBezTo>
                  <a:cubicBezTo>
                    <a:pt x="502531" y="93807"/>
                    <a:pt x="517524" y="176357"/>
                    <a:pt x="506279" y="303935"/>
                  </a:cubicBezTo>
                  <a:cubicBezTo>
                    <a:pt x="491290" y="431480"/>
                    <a:pt x="326445" y="382757"/>
                    <a:pt x="326363" y="382732"/>
                  </a:cubicBezTo>
                  <a:cubicBezTo>
                    <a:pt x="326363" y="382732"/>
                    <a:pt x="326363" y="382732"/>
                    <a:pt x="333859" y="345210"/>
                  </a:cubicBezTo>
                  <a:cubicBezTo>
                    <a:pt x="333859" y="345210"/>
                    <a:pt x="333859" y="345210"/>
                    <a:pt x="375090" y="356467"/>
                  </a:cubicBezTo>
                  <a:cubicBezTo>
                    <a:pt x="446276" y="360217"/>
                    <a:pt x="438817" y="296485"/>
                    <a:pt x="438811" y="296430"/>
                  </a:cubicBezTo>
                  <a:cubicBezTo>
                    <a:pt x="438811" y="296430"/>
                    <a:pt x="438811" y="296430"/>
                    <a:pt x="438811" y="116321"/>
                  </a:cubicBezTo>
                  <a:cubicBezTo>
                    <a:pt x="438811" y="48779"/>
                    <a:pt x="375090" y="41275"/>
                    <a:pt x="258894" y="82550"/>
                  </a:cubicBezTo>
                  <a:cubicBezTo>
                    <a:pt x="258894" y="82550"/>
                    <a:pt x="258894" y="82550"/>
                    <a:pt x="285132" y="90055"/>
                  </a:cubicBezTo>
                  <a:cubicBezTo>
                    <a:pt x="281384" y="101311"/>
                    <a:pt x="273887" y="112568"/>
                    <a:pt x="262642" y="123825"/>
                  </a:cubicBezTo>
                  <a:cubicBezTo>
                    <a:pt x="262642" y="123825"/>
                    <a:pt x="262642" y="123825"/>
                    <a:pt x="416321" y="123825"/>
                  </a:cubicBezTo>
                  <a:cubicBezTo>
                    <a:pt x="416321" y="123825"/>
                    <a:pt x="416321" y="123825"/>
                    <a:pt x="416321" y="157596"/>
                  </a:cubicBezTo>
                  <a:cubicBezTo>
                    <a:pt x="416321" y="157596"/>
                    <a:pt x="416321" y="157596"/>
                    <a:pt x="330111" y="157596"/>
                  </a:cubicBezTo>
                  <a:cubicBezTo>
                    <a:pt x="330111" y="157596"/>
                    <a:pt x="330111" y="157596"/>
                    <a:pt x="330111" y="195118"/>
                  </a:cubicBezTo>
                  <a:cubicBezTo>
                    <a:pt x="330111" y="195118"/>
                    <a:pt x="330111" y="195118"/>
                    <a:pt x="416321" y="195118"/>
                  </a:cubicBezTo>
                  <a:cubicBezTo>
                    <a:pt x="416321" y="195118"/>
                    <a:pt x="416321" y="195118"/>
                    <a:pt x="416321" y="228889"/>
                  </a:cubicBezTo>
                  <a:cubicBezTo>
                    <a:pt x="416321" y="228889"/>
                    <a:pt x="416321" y="228889"/>
                    <a:pt x="330111" y="228889"/>
                  </a:cubicBezTo>
                  <a:cubicBezTo>
                    <a:pt x="330111" y="228889"/>
                    <a:pt x="330111" y="228889"/>
                    <a:pt x="330111" y="292678"/>
                  </a:cubicBezTo>
                  <a:cubicBezTo>
                    <a:pt x="341356" y="288925"/>
                    <a:pt x="356349" y="285173"/>
                    <a:pt x="367594" y="273916"/>
                  </a:cubicBezTo>
                  <a:cubicBezTo>
                    <a:pt x="367594" y="273916"/>
                    <a:pt x="367594" y="273916"/>
                    <a:pt x="356349" y="247650"/>
                  </a:cubicBezTo>
                  <a:cubicBezTo>
                    <a:pt x="356349" y="247650"/>
                    <a:pt x="356349" y="247650"/>
                    <a:pt x="397580" y="232641"/>
                  </a:cubicBezTo>
                  <a:cubicBezTo>
                    <a:pt x="397580" y="232641"/>
                    <a:pt x="397580" y="232641"/>
                    <a:pt x="435062" y="318944"/>
                  </a:cubicBezTo>
                  <a:cubicBezTo>
                    <a:pt x="435062" y="318944"/>
                    <a:pt x="435062" y="318944"/>
                    <a:pt x="382587" y="337705"/>
                  </a:cubicBezTo>
                  <a:cubicBezTo>
                    <a:pt x="382587" y="337705"/>
                    <a:pt x="382587" y="337705"/>
                    <a:pt x="375090" y="303935"/>
                  </a:cubicBezTo>
                  <a:cubicBezTo>
                    <a:pt x="352601" y="322696"/>
                    <a:pt x="303873" y="348962"/>
                    <a:pt x="221412" y="345210"/>
                  </a:cubicBezTo>
                  <a:cubicBezTo>
                    <a:pt x="135223" y="348961"/>
                    <a:pt x="157680" y="247699"/>
                    <a:pt x="157691" y="247650"/>
                  </a:cubicBezTo>
                  <a:cubicBezTo>
                    <a:pt x="157691" y="243898"/>
                    <a:pt x="157691" y="243898"/>
                    <a:pt x="221412" y="243898"/>
                  </a:cubicBezTo>
                  <a:cubicBezTo>
                    <a:pt x="221412" y="258907"/>
                    <a:pt x="213915" y="281421"/>
                    <a:pt x="221412" y="292678"/>
                  </a:cubicBezTo>
                  <a:cubicBezTo>
                    <a:pt x="228908" y="300182"/>
                    <a:pt x="243901" y="303935"/>
                    <a:pt x="255146" y="303935"/>
                  </a:cubicBezTo>
                  <a:cubicBezTo>
                    <a:pt x="258894" y="303935"/>
                    <a:pt x="258894" y="303935"/>
                    <a:pt x="258894" y="228889"/>
                  </a:cubicBezTo>
                  <a:cubicBezTo>
                    <a:pt x="258894" y="228889"/>
                    <a:pt x="258894" y="228889"/>
                    <a:pt x="168936" y="228889"/>
                  </a:cubicBezTo>
                  <a:cubicBezTo>
                    <a:pt x="168936" y="228889"/>
                    <a:pt x="168936" y="228889"/>
                    <a:pt x="168936" y="195118"/>
                  </a:cubicBezTo>
                  <a:cubicBezTo>
                    <a:pt x="168936" y="195118"/>
                    <a:pt x="168936" y="195118"/>
                    <a:pt x="195174" y="195118"/>
                  </a:cubicBezTo>
                  <a:cubicBezTo>
                    <a:pt x="208500" y="195118"/>
                    <a:pt x="228594" y="195118"/>
                    <a:pt x="258894" y="195118"/>
                  </a:cubicBezTo>
                  <a:cubicBezTo>
                    <a:pt x="258894" y="195118"/>
                    <a:pt x="258894" y="195118"/>
                    <a:pt x="258894" y="157596"/>
                  </a:cubicBezTo>
                  <a:cubicBezTo>
                    <a:pt x="258894" y="157596"/>
                    <a:pt x="258894" y="157596"/>
                    <a:pt x="232656" y="157596"/>
                  </a:cubicBezTo>
                  <a:cubicBezTo>
                    <a:pt x="213932" y="180088"/>
                    <a:pt x="195209" y="195091"/>
                    <a:pt x="195174" y="195118"/>
                  </a:cubicBezTo>
                  <a:cubicBezTo>
                    <a:pt x="195174" y="195118"/>
                    <a:pt x="195174" y="195118"/>
                    <a:pt x="168936" y="172605"/>
                  </a:cubicBezTo>
                  <a:cubicBezTo>
                    <a:pt x="187677" y="153843"/>
                    <a:pt x="206418" y="120073"/>
                    <a:pt x="217663" y="97559"/>
                  </a:cubicBezTo>
                  <a:cubicBezTo>
                    <a:pt x="210167" y="101311"/>
                    <a:pt x="198922" y="108816"/>
                    <a:pt x="187677" y="112568"/>
                  </a:cubicBezTo>
                  <a:cubicBezTo>
                    <a:pt x="180181" y="123825"/>
                    <a:pt x="168936" y="138834"/>
                    <a:pt x="153943" y="150091"/>
                  </a:cubicBezTo>
                  <a:cubicBezTo>
                    <a:pt x="153943" y="150091"/>
                    <a:pt x="112749" y="123848"/>
                    <a:pt x="112712" y="123825"/>
                  </a:cubicBezTo>
                  <a:cubicBezTo>
                    <a:pt x="157680" y="86312"/>
                    <a:pt x="183916" y="43"/>
                    <a:pt x="1839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77800" dist="101600" dir="2700000" algn="tl" rotWithShape="0">
                <a:prstClr val="black">
                  <a:alpha val="32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639" name="Picture 6" descr="D:\360data\重要数据\桌面\未标题-1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4850" y="2440226"/>
            <a:ext cx="1895475" cy="454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组合 1"/>
          <p:cNvGrpSpPr/>
          <p:nvPr/>
        </p:nvGrpSpPr>
        <p:grpSpPr>
          <a:xfrm>
            <a:off x="5352256" y="2951229"/>
            <a:ext cx="1500188" cy="1503363"/>
            <a:chOff x="10199662" y="2673350"/>
            <a:chExt cx="1500188" cy="1503363"/>
          </a:xfrm>
          <a:solidFill>
            <a:srgbClr val="14D1CA"/>
          </a:solidFill>
        </p:grpSpPr>
        <p:sp>
          <p:nvSpPr>
            <p:cNvPr id="122" name="Oval 272"/>
            <p:cNvSpPr>
              <a:spLocks noChangeArrowheads="1"/>
            </p:cNvSpPr>
            <p:nvPr/>
          </p:nvSpPr>
          <p:spPr bwMode="auto">
            <a:xfrm>
              <a:off x="10199662" y="2673350"/>
              <a:ext cx="1500188" cy="1503363"/>
            </a:xfrm>
            <a:prstGeom prst="ellipse">
              <a:avLst/>
            </a:prstGeom>
            <a:grpFill/>
            <a:ln>
              <a:noFill/>
            </a:ln>
            <a:effectLst>
              <a:outerShdw blurRad="254000" algn="ctr" rotWithShape="0">
                <a:srgbClr val="53D2FF">
                  <a:alpha val="8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Freeform 273"/>
            <p:cNvSpPr/>
            <p:nvPr/>
          </p:nvSpPr>
          <p:spPr bwMode="auto">
            <a:xfrm>
              <a:off x="10521925" y="2886075"/>
              <a:ext cx="855663" cy="1290638"/>
            </a:xfrm>
            <a:custGeom>
              <a:avLst/>
              <a:gdLst/>
              <a:ahLst/>
              <a:cxnLst/>
              <a:rect l="l" t="t" r="r" b="b"/>
              <a:pathLst>
                <a:path w="855663" h="1290638">
                  <a:moveTo>
                    <a:pt x="434826" y="0"/>
                  </a:moveTo>
                  <a:cubicBezTo>
                    <a:pt x="627732" y="0"/>
                    <a:pt x="714811" y="206642"/>
                    <a:pt x="720634" y="315721"/>
                  </a:cubicBezTo>
                  <a:cubicBezTo>
                    <a:pt x="732473" y="324657"/>
                    <a:pt x="737178" y="354237"/>
                    <a:pt x="730727" y="386617"/>
                  </a:cubicBezTo>
                  <a:cubicBezTo>
                    <a:pt x="719535" y="424066"/>
                    <a:pt x="700881" y="454025"/>
                    <a:pt x="685959" y="450280"/>
                  </a:cubicBezTo>
                  <a:lnTo>
                    <a:pt x="683822" y="448757"/>
                  </a:lnTo>
                  <a:cubicBezTo>
                    <a:pt x="661814" y="540743"/>
                    <a:pt x="604561" y="626224"/>
                    <a:pt x="531812" y="670006"/>
                  </a:cubicBezTo>
                  <a:cubicBezTo>
                    <a:pt x="531812" y="692082"/>
                    <a:pt x="531812" y="709754"/>
                    <a:pt x="531812" y="723900"/>
                  </a:cubicBezTo>
                  <a:lnTo>
                    <a:pt x="600075" y="792163"/>
                  </a:lnTo>
                  <a:lnTo>
                    <a:pt x="602863" y="824829"/>
                  </a:lnTo>
                  <a:cubicBezTo>
                    <a:pt x="634604" y="837965"/>
                    <a:pt x="669347" y="857145"/>
                    <a:pt x="709300" y="882218"/>
                  </a:cubicBezTo>
                  <a:cubicBezTo>
                    <a:pt x="784358" y="927182"/>
                    <a:pt x="814381" y="1032097"/>
                    <a:pt x="855663" y="1155747"/>
                  </a:cubicBezTo>
                  <a:cubicBezTo>
                    <a:pt x="735570" y="1238181"/>
                    <a:pt x="585454" y="1290638"/>
                    <a:pt x="427831" y="1290638"/>
                  </a:cubicBezTo>
                  <a:cubicBezTo>
                    <a:pt x="266456" y="1290638"/>
                    <a:pt x="120093" y="1238181"/>
                    <a:pt x="0" y="1155747"/>
                  </a:cubicBezTo>
                  <a:cubicBezTo>
                    <a:pt x="41282" y="1032097"/>
                    <a:pt x="71305" y="930929"/>
                    <a:pt x="146363" y="882218"/>
                  </a:cubicBezTo>
                  <a:cubicBezTo>
                    <a:pt x="185694" y="856809"/>
                    <a:pt x="220034" y="837451"/>
                    <a:pt x="251670" y="824283"/>
                  </a:cubicBezTo>
                  <a:lnTo>
                    <a:pt x="255587" y="792163"/>
                  </a:lnTo>
                  <a:lnTo>
                    <a:pt x="319087" y="723900"/>
                  </a:lnTo>
                  <a:lnTo>
                    <a:pt x="322262" y="725824"/>
                  </a:lnTo>
                  <a:lnTo>
                    <a:pt x="322262" y="668916"/>
                  </a:lnTo>
                  <a:cubicBezTo>
                    <a:pt x="250231" y="624845"/>
                    <a:pt x="193615" y="539912"/>
                    <a:pt x="169597" y="449053"/>
                  </a:cubicBezTo>
                  <a:lnTo>
                    <a:pt x="168116" y="450280"/>
                  </a:lnTo>
                  <a:cubicBezTo>
                    <a:pt x="153193" y="454025"/>
                    <a:pt x="130810" y="424066"/>
                    <a:pt x="123348" y="386617"/>
                  </a:cubicBezTo>
                  <a:cubicBezTo>
                    <a:pt x="116900" y="354255"/>
                    <a:pt x="121596" y="324690"/>
                    <a:pt x="133424" y="315735"/>
                  </a:cubicBezTo>
                  <a:cubicBezTo>
                    <a:pt x="125519" y="185658"/>
                    <a:pt x="225429" y="0"/>
                    <a:pt x="43482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77800" dist="101600" dir="2700000" algn="tl" rotWithShape="0">
                <a:prstClr val="black">
                  <a:alpha val="32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Click="0" advTm="5431">
        <p14:pan dir="d"/>
      </p:transition>
    </mc:Choice>
    <mc:Fallback>
      <p:transition spd="slow" advClick="0" advTm="543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3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3" dur="2000"/>
                                        <p:tgtEl>
                                          <p:spTgt spid="4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3" presetClass="entr" presetSubtype="52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3" presetClass="entr" presetSubtype="52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3" presetClass="entr" presetSubtype="52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3" presetClass="entr" presetSubtype="52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3" presetClass="entr" presetSubtype="52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3" presetClass="entr" presetSubtype="52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3" presetClass="entr" presetSubtype="52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3" presetClass="entr" presetSubtype="52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3" presetClass="entr" presetSubtype="52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3" presetClass="entr" presetSubtype="52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3" presetClass="entr" presetSubtype="52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3" presetClass="entr" presetSubtype="52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00"/>
                            </p:stCondLst>
                            <p:childTnLst>
                              <p:par>
                                <p:cTn id="13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9" dur="1000"/>
                                        <p:tgtEl>
                                          <p:spTgt spid="4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5" presetClass="path" presetSubtype="0" decel="3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2.77457E-6 L -0.59375 -2.77457E-6 " pathEditMode="relative" rAng="0" ptsTypes="AA">
                                      <p:cBhvr>
                                        <p:cTn id="143" dur="500" fill="hold"/>
                                        <p:tgtEl>
                                          <p:spTgt spid="6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688" y="0"/>
                                    </p:animMotion>
                                  </p:childTnLst>
                                </p:cTn>
                              </p:par>
                              <p:par>
                                <p:cTn id="144" presetID="2" presetClass="exit" presetSubtype="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16" grpId="0" animBg="1"/>
      <p:bldP spid="4103" grpId="0" animBg="1"/>
      <p:bldP spid="4115" grpId="0" animBg="1"/>
      <p:bldP spid="4127" grpId="0" animBg="1"/>
      <p:bldP spid="96" grpId="0" animBg="1"/>
      <p:bldP spid="97" grpId="0" animBg="1"/>
      <p:bldP spid="99" grpId="0" animBg="1"/>
      <p:bldP spid="100" grpId="0" animBg="1"/>
      <p:bldP spid="102" grpId="0" animBg="1"/>
      <p:bldP spid="103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 hidden="1"/>
          <p:cNvSpPr/>
          <p:nvPr/>
        </p:nvSpPr>
        <p:spPr bwMode="auto">
          <a:xfrm>
            <a:off x="2323201" y="2712798"/>
            <a:ext cx="924272" cy="916898"/>
          </a:xfrm>
          <a:custGeom>
            <a:avLst/>
            <a:gdLst>
              <a:gd name="T0" fmla="*/ 2 w 159"/>
              <a:gd name="T1" fmla="*/ 0 h 158"/>
              <a:gd name="T2" fmla="*/ 0 w 159"/>
              <a:gd name="T3" fmla="*/ 0 h 158"/>
              <a:gd name="T4" fmla="*/ 0 w 159"/>
              <a:gd name="T5" fmla="*/ 6 h 158"/>
              <a:gd name="T6" fmla="*/ 0 w 159"/>
              <a:gd name="T7" fmla="*/ 106 h 158"/>
              <a:gd name="T8" fmla="*/ 0 w 159"/>
              <a:gd name="T9" fmla="*/ 158 h 158"/>
              <a:gd name="T10" fmla="*/ 159 w 159"/>
              <a:gd name="T11" fmla="*/ 158 h 158"/>
              <a:gd name="T12" fmla="*/ 159 w 159"/>
              <a:gd name="T13" fmla="*/ 157 h 158"/>
              <a:gd name="T14" fmla="*/ 2 w 159"/>
              <a:gd name="T15" fmla="*/ 0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59" h="158">
                <a:moveTo>
                  <a:pt x="2" y="0"/>
                </a:moveTo>
                <a:cubicBezTo>
                  <a:pt x="1" y="0"/>
                  <a:pt x="1" y="0"/>
                  <a:pt x="0" y="0"/>
                </a:cubicBezTo>
                <a:cubicBezTo>
                  <a:pt x="0" y="6"/>
                  <a:pt x="0" y="6"/>
                  <a:pt x="0" y="6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158"/>
                  <a:pt x="0" y="158"/>
                  <a:pt x="0" y="158"/>
                </a:cubicBezTo>
                <a:cubicBezTo>
                  <a:pt x="159" y="158"/>
                  <a:pt x="159" y="158"/>
                  <a:pt x="159" y="158"/>
                </a:cubicBezTo>
                <a:cubicBezTo>
                  <a:pt x="159" y="157"/>
                  <a:pt x="159" y="157"/>
                  <a:pt x="159" y="157"/>
                </a:cubicBezTo>
                <a:cubicBezTo>
                  <a:pt x="159" y="70"/>
                  <a:pt x="89" y="0"/>
                  <a:pt x="2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01" name="Freeform 125"/>
          <p:cNvSpPr/>
          <p:nvPr/>
        </p:nvSpPr>
        <p:spPr bwMode="auto">
          <a:xfrm>
            <a:off x="5931633" y="2091259"/>
            <a:ext cx="1513776" cy="1193792"/>
          </a:xfrm>
          <a:custGeom>
            <a:avLst/>
            <a:gdLst>
              <a:gd name="T0" fmla="*/ 37 w 52"/>
              <a:gd name="T1" fmla="*/ 12 h 41"/>
              <a:gd name="T2" fmla="*/ 35 w 52"/>
              <a:gd name="T3" fmla="*/ 0 h 41"/>
              <a:gd name="T4" fmla="*/ 24 w 52"/>
              <a:gd name="T5" fmla="*/ 6 h 41"/>
              <a:gd name="T6" fmla="*/ 6 w 52"/>
              <a:gd name="T7" fmla="*/ 3 h 41"/>
              <a:gd name="T8" fmla="*/ 0 w 52"/>
              <a:gd name="T9" fmla="*/ 3 h 41"/>
              <a:gd name="T10" fmla="*/ 2 w 52"/>
              <a:gd name="T11" fmla="*/ 28 h 41"/>
              <a:gd name="T12" fmla="*/ 6 w 52"/>
              <a:gd name="T13" fmla="*/ 28 h 41"/>
              <a:gd name="T14" fmla="*/ 32 w 52"/>
              <a:gd name="T15" fmla="*/ 41 h 41"/>
              <a:gd name="T16" fmla="*/ 52 w 52"/>
              <a:gd name="T17" fmla="*/ 25 h 41"/>
              <a:gd name="T18" fmla="*/ 37 w 52"/>
              <a:gd name="T19" fmla="*/ 12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2" h="41">
                <a:moveTo>
                  <a:pt x="37" y="12"/>
                </a:moveTo>
                <a:cubicBezTo>
                  <a:pt x="35" y="0"/>
                  <a:pt x="35" y="0"/>
                  <a:pt x="35" y="0"/>
                </a:cubicBezTo>
                <a:cubicBezTo>
                  <a:pt x="24" y="6"/>
                  <a:pt x="24" y="6"/>
                  <a:pt x="24" y="6"/>
                </a:cubicBezTo>
                <a:cubicBezTo>
                  <a:pt x="18" y="4"/>
                  <a:pt x="12" y="3"/>
                  <a:pt x="6" y="3"/>
                </a:cubicBezTo>
                <a:cubicBezTo>
                  <a:pt x="4" y="3"/>
                  <a:pt x="2" y="3"/>
                  <a:pt x="0" y="3"/>
                </a:cubicBezTo>
                <a:cubicBezTo>
                  <a:pt x="2" y="28"/>
                  <a:pt x="2" y="28"/>
                  <a:pt x="2" y="28"/>
                </a:cubicBezTo>
                <a:cubicBezTo>
                  <a:pt x="3" y="28"/>
                  <a:pt x="4" y="28"/>
                  <a:pt x="6" y="28"/>
                </a:cubicBezTo>
                <a:cubicBezTo>
                  <a:pt x="16" y="28"/>
                  <a:pt x="26" y="33"/>
                  <a:pt x="32" y="41"/>
                </a:cubicBezTo>
                <a:cubicBezTo>
                  <a:pt x="52" y="25"/>
                  <a:pt x="52" y="25"/>
                  <a:pt x="52" y="25"/>
                </a:cubicBezTo>
                <a:cubicBezTo>
                  <a:pt x="47" y="20"/>
                  <a:pt x="43" y="16"/>
                  <a:pt x="37" y="12"/>
                </a:cubicBezTo>
                <a:close/>
              </a:path>
            </a:pathLst>
          </a:custGeom>
          <a:solidFill>
            <a:srgbClr val="14D1C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02" name="Freeform 126"/>
          <p:cNvSpPr/>
          <p:nvPr/>
        </p:nvSpPr>
        <p:spPr bwMode="auto">
          <a:xfrm>
            <a:off x="4726882" y="2125204"/>
            <a:ext cx="1255323" cy="1132252"/>
          </a:xfrm>
          <a:custGeom>
            <a:avLst/>
            <a:gdLst>
              <a:gd name="T0" fmla="*/ 41 w 43"/>
              <a:gd name="T1" fmla="*/ 2 h 39"/>
              <a:gd name="T2" fmla="*/ 25 w 43"/>
              <a:gd name="T3" fmla="*/ 6 h 39"/>
              <a:gd name="T4" fmla="*/ 14 w 43"/>
              <a:gd name="T5" fmla="*/ 0 h 39"/>
              <a:gd name="T6" fmla="*/ 12 w 43"/>
              <a:gd name="T7" fmla="*/ 13 h 39"/>
              <a:gd name="T8" fmla="*/ 0 w 43"/>
              <a:gd name="T9" fmla="*/ 24 h 39"/>
              <a:gd name="T10" fmla="*/ 20 w 43"/>
              <a:gd name="T11" fmla="*/ 39 h 39"/>
              <a:gd name="T12" fmla="*/ 43 w 43"/>
              <a:gd name="T13" fmla="*/ 27 h 39"/>
              <a:gd name="T14" fmla="*/ 41 w 43"/>
              <a:gd name="T15" fmla="*/ 2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3" h="39">
                <a:moveTo>
                  <a:pt x="41" y="2"/>
                </a:moveTo>
                <a:cubicBezTo>
                  <a:pt x="35" y="2"/>
                  <a:pt x="30" y="4"/>
                  <a:pt x="25" y="6"/>
                </a:cubicBezTo>
                <a:cubicBezTo>
                  <a:pt x="14" y="0"/>
                  <a:pt x="14" y="0"/>
                  <a:pt x="14" y="0"/>
                </a:cubicBezTo>
                <a:cubicBezTo>
                  <a:pt x="12" y="13"/>
                  <a:pt x="12" y="13"/>
                  <a:pt x="12" y="13"/>
                </a:cubicBezTo>
                <a:cubicBezTo>
                  <a:pt x="8" y="16"/>
                  <a:pt x="4" y="20"/>
                  <a:pt x="0" y="24"/>
                </a:cubicBezTo>
                <a:cubicBezTo>
                  <a:pt x="20" y="39"/>
                  <a:pt x="20" y="39"/>
                  <a:pt x="20" y="39"/>
                </a:cubicBezTo>
                <a:cubicBezTo>
                  <a:pt x="25" y="32"/>
                  <a:pt x="34" y="28"/>
                  <a:pt x="43" y="27"/>
                </a:cubicBezTo>
                <a:lnTo>
                  <a:pt x="41" y="2"/>
                </a:lnTo>
                <a:close/>
              </a:path>
            </a:pathLst>
          </a:custGeom>
          <a:solidFill>
            <a:srgbClr val="14D1CA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03" name="Freeform 127"/>
          <p:cNvSpPr/>
          <p:nvPr/>
        </p:nvSpPr>
        <p:spPr bwMode="auto">
          <a:xfrm>
            <a:off x="4111526" y="2826713"/>
            <a:ext cx="1193792" cy="1390705"/>
          </a:xfrm>
          <a:custGeom>
            <a:avLst/>
            <a:gdLst>
              <a:gd name="T0" fmla="*/ 41 w 41"/>
              <a:gd name="T1" fmla="*/ 15 h 48"/>
              <a:gd name="T2" fmla="*/ 21 w 41"/>
              <a:gd name="T3" fmla="*/ 0 h 48"/>
              <a:gd name="T4" fmla="*/ 12 w 41"/>
              <a:gd name="T5" fmla="*/ 16 h 48"/>
              <a:gd name="T6" fmla="*/ 0 w 41"/>
              <a:gd name="T7" fmla="*/ 21 h 48"/>
              <a:gd name="T8" fmla="*/ 9 w 41"/>
              <a:gd name="T9" fmla="*/ 30 h 48"/>
              <a:gd name="T10" fmla="*/ 9 w 41"/>
              <a:gd name="T11" fmla="*/ 37 h 48"/>
              <a:gd name="T12" fmla="*/ 10 w 41"/>
              <a:gd name="T13" fmla="*/ 48 h 48"/>
              <a:gd name="T14" fmla="*/ 34 w 41"/>
              <a:gd name="T15" fmla="*/ 43 h 48"/>
              <a:gd name="T16" fmla="*/ 33 w 41"/>
              <a:gd name="T17" fmla="*/ 37 h 48"/>
              <a:gd name="T18" fmla="*/ 41 w 41"/>
              <a:gd name="T19" fmla="*/ 15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1" h="48">
                <a:moveTo>
                  <a:pt x="41" y="15"/>
                </a:moveTo>
                <a:cubicBezTo>
                  <a:pt x="21" y="0"/>
                  <a:pt x="21" y="0"/>
                  <a:pt x="21" y="0"/>
                </a:cubicBezTo>
                <a:cubicBezTo>
                  <a:pt x="18" y="5"/>
                  <a:pt x="15" y="10"/>
                  <a:pt x="12" y="16"/>
                </a:cubicBezTo>
                <a:cubicBezTo>
                  <a:pt x="0" y="21"/>
                  <a:pt x="0" y="21"/>
                  <a:pt x="0" y="21"/>
                </a:cubicBezTo>
                <a:cubicBezTo>
                  <a:pt x="9" y="30"/>
                  <a:pt x="9" y="30"/>
                  <a:pt x="9" y="30"/>
                </a:cubicBezTo>
                <a:cubicBezTo>
                  <a:pt x="9" y="32"/>
                  <a:pt x="9" y="34"/>
                  <a:pt x="9" y="37"/>
                </a:cubicBezTo>
                <a:cubicBezTo>
                  <a:pt x="9" y="40"/>
                  <a:pt x="9" y="44"/>
                  <a:pt x="10" y="48"/>
                </a:cubicBezTo>
                <a:cubicBezTo>
                  <a:pt x="34" y="43"/>
                  <a:pt x="34" y="43"/>
                  <a:pt x="34" y="43"/>
                </a:cubicBezTo>
                <a:cubicBezTo>
                  <a:pt x="34" y="41"/>
                  <a:pt x="33" y="39"/>
                  <a:pt x="33" y="37"/>
                </a:cubicBezTo>
                <a:cubicBezTo>
                  <a:pt x="33" y="29"/>
                  <a:pt x="36" y="21"/>
                  <a:pt x="41" y="15"/>
                </a:cubicBezTo>
                <a:close/>
              </a:path>
            </a:pathLst>
          </a:custGeom>
          <a:solidFill>
            <a:srgbClr val="14D1CA">
              <a:alpha val="6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04" name="Freeform 128"/>
          <p:cNvSpPr/>
          <p:nvPr/>
        </p:nvSpPr>
        <p:spPr bwMode="auto">
          <a:xfrm>
            <a:off x="4320752" y="4069726"/>
            <a:ext cx="1070721" cy="1046107"/>
          </a:xfrm>
          <a:custGeom>
            <a:avLst/>
            <a:gdLst>
              <a:gd name="T0" fmla="*/ 37 w 37"/>
              <a:gd name="T1" fmla="*/ 18 h 36"/>
              <a:gd name="T2" fmla="*/ 27 w 37"/>
              <a:gd name="T3" fmla="*/ 0 h 36"/>
              <a:gd name="T4" fmla="*/ 3 w 37"/>
              <a:gd name="T5" fmla="*/ 5 h 36"/>
              <a:gd name="T6" fmla="*/ 5 w 37"/>
              <a:gd name="T7" fmla="*/ 15 h 36"/>
              <a:gd name="T8" fmla="*/ 0 w 37"/>
              <a:gd name="T9" fmla="*/ 26 h 36"/>
              <a:gd name="T10" fmla="*/ 12 w 37"/>
              <a:gd name="T11" fmla="*/ 28 h 36"/>
              <a:gd name="T12" fmla="*/ 19 w 37"/>
              <a:gd name="T13" fmla="*/ 36 h 36"/>
              <a:gd name="T14" fmla="*/ 37 w 37"/>
              <a:gd name="T15" fmla="*/ 18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7" h="36">
                <a:moveTo>
                  <a:pt x="37" y="18"/>
                </a:moveTo>
                <a:cubicBezTo>
                  <a:pt x="32" y="13"/>
                  <a:pt x="28" y="7"/>
                  <a:pt x="27" y="0"/>
                </a:cubicBezTo>
                <a:cubicBezTo>
                  <a:pt x="3" y="5"/>
                  <a:pt x="3" y="5"/>
                  <a:pt x="3" y="5"/>
                </a:cubicBezTo>
                <a:cubicBezTo>
                  <a:pt x="3" y="8"/>
                  <a:pt x="4" y="11"/>
                  <a:pt x="5" y="15"/>
                </a:cubicBezTo>
                <a:cubicBezTo>
                  <a:pt x="0" y="26"/>
                  <a:pt x="0" y="26"/>
                  <a:pt x="0" y="26"/>
                </a:cubicBezTo>
                <a:cubicBezTo>
                  <a:pt x="12" y="28"/>
                  <a:pt x="12" y="28"/>
                  <a:pt x="12" y="28"/>
                </a:cubicBezTo>
                <a:cubicBezTo>
                  <a:pt x="14" y="31"/>
                  <a:pt x="17" y="33"/>
                  <a:pt x="19" y="36"/>
                </a:cubicBezTo>
                <a:lnTo>
                  <a:pt x="37" y="18"/>
                </a:lnTo>
                <a:close/>
              </a:path>
            </a:pathLst>
          </a:custGeom>
          <a:solidFill>
            <a:srgbClr val="14D1CA">
              <a:alpha val="4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05" name="Freeform 129"/>
          <p:cNvSpPr/>
          <p:nvPr/>
        </p:nvSpPr>
        <p:spPr bwMode="auto">
          <a:xfrm>
            <a:off x="4896792" y="2822793"/>
            <a:ext cx="2904473" cy="2807548"/>
          </a:xfrm>
          <a:custGeom>
            <a:avLst/>
            <a:gdLst>
              <a:gd name="T0" fmla="*/ 87 w 100"/>
              <a:gd name="T1" fmla="*/ 74 h 96"/>
              <a:gd name="T2" fmla="*/ 100 w 100"/>
              <a:gd name="T3" fmla="*/ 37 h 96"/>
              <a:gd name="T4" fmla="*/ 88 w 100"/>
              <a:gd name="T5" fmla="*/ 0 h 96"/>
              <a:gd name="T6" fmla="*/ 68 w 100"/>
              <a:gd name="T7" fmla="*/ 15 h 96"/>
              <a:gd name="T8" fmla="*/ 76 w 100"/>
              <a:gd name="T9" fmla="*/ 37 h 96"/>
              <a:gd name="T10" fmla="*/ 42 w 100"/>
              <a:gd name="T11" fmla="*/ 71 h 96"/>
              <a:gd name="T12" fmla="*/ 18 w 100"/>
              <a:gd name="T13" fmla="*/ 61 h 96"/>
              <a:gd name="T14" fmla="*/ 0 w 100"/>
              <a:gd name="T15" fmla="*/ 79 h 96"/>
              <a:gd name="T16" fmla="*/ 42 w 100"/>
              <a:gd name="T17" fmla="*/ 96 h 96"/>
              <a:gd name="T18" fmla="*/ 76 w 100"/>
              <a:gd name="T19" fmla="*/ 84 h 96"/>
              <a:gd name="T20" fmla="*/ 89 w 100"/>
              <a:gd name="T21" fmla="*/ 87 h 96"/>
              <a:gd name="T22" fmla="*/ 87 w 100"/>
              <a:gd name="T23" fmla="*/ 74 h 96"/>
              <a:gd name="connsiteX0" fmla="*/ 8700 w 10000"/>
              <a:gd name="connsiteY0" fmla="*/ 7708 h 10000"/>
              <a:gd name="connsiteX1" fmla="*/ 10000 w 10000"/>
              <a:gd name="connsiteY1" fmla="*/ 3854 h 10000"/>
              <a:gd name="connsiteX2" fmla="*/ 8800 w 10000"/>
              <a:gd name="connsiteY2" fmla="*/ 0 h 10000"/>
              <a:gd name="connsiteX3" fmla="*/ 6800 w 10000"/>
              <a:gd name="connsiteY3" fmla="*/ 1563 h 10000"/>
              <a:gd name="connsiteX4" fmla="*/ 7600 w 10000"/>
              <a:gd name="connsiteY4" fmla="*/ 3854 h 10000"/>
              <a:gd name="connsiteX5" fmla="*/ 4200 w 10000"/>
              <a:gd name="connsiteY5" fmla="*/ 7396 h 10000"/>
              <a:gd name="connsiteX6" fmla="*/ 1800 w 10000"/>
              <a:gd name="connsiteY6" fmla="*/ 6354 h 10000"/>
              <a:gd name="connsiteX7" fmla="*/ 0 w 10000"/>
              <a:gd name="connsiteY7" fmla="*/ 8229 h 10000"/>
              <a:gd name="connsiteX8" fmla="*/ 4200 w 10000"/>
              <a:gd name="connsiteY8" fmla="*/ 10000 h 10000"/>
              <a:gd name="connsiteX9" fmla="*/ 7600 w 10000"/>
              <a:gd name="connsiteY9" fmla="*/ 8750 h 10000"/>
              <a:gd name="connsiteX10" fmla="*/ 8900 w 10000"/>
              <a:gd name="connsiteY10" fmla="*/ 9063 h 10000"/>
              <a:gd name="connsiteX11" fmla="*/ 8700 w 10000"/>
              <a:gd name="connsiteY11" fmla="*/ 7708 h 10000"/>
              <a:gd name="connsiteX0-1" fmla="*/ 8700 w 10000"/>
              <a:gd name="connsiteY0-2" fmla="*/ 7802 h 10094"/>
              <a:gd name="connsiteX1-3" fmla="*/ 10000 w 10000"/>
              <a:gd name="connsiteY1-4" fmla="*/ 3948 h 10094"/>
              <a:gd name="connsiteX2-5" fmla="*/ 8800 w 10000"/>
              <a:gd name="connsiteY2-6" fmla="*/ 0 h 10094"/>
              <a:gd name="connsiteX3-7" fmla="*/ 6800 w 10000"/>
              <a:gd name="connsiteY3-8" fmla="*/ 1657 h 10094"/>
              <a:gd name="connsiteX4-9" fmla="*/ 7600 w 10000"/>
              <a:gd name="connsiteY4-10" fmla="*/ 3948 h 10094"/>
              <a:gd name="connsiteX5-11" fmla="*/ 4200 w 10000"/>
              <a:gd name="connsiteY5-12" fmla="*/ 7490 h 10094"/>
              <a:gd name="connsiteX6-13" fmla="*/ 1800 w 10000"/>
              <a:gd name="connsiteY6-14" fmla="*/ 6448 h 10094"/>
              <a:gd name="connsiteX7-15" fmla="*/ 0 w 10000"/>
              <a:gd name="connsiteY7-16" fmla="*/ 8323 h 10094"/>
              <a:gd name="connsiteX8-17" fmla="*/ 4200 w 10000"/>
              <a:gd name="connsiteY8-18" fmla="*/ 10094 h 10094"/>
              <a:gd name="connsiteX9-19" fmla="*/ 7600 w 10000"/>
              <a:gd name="connsiteY9-20" fmla="*/ 8844 h 10094"/>
              <a:gd name="connsiteX10-21" fmla="*/ 8900 w 10000"/>
              <a:gd name="connsiteY10-22" fmla="*/ 9157 h 10094"/>
              <a:gd name="connsiteX11-23" fmla="*/ 8700 w 10000"/>
              <a:gd name="connsiteY11-24" fmla="*/ 7802 h 1009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</a:cxnLst>
            <a:rect l="l" t="t" r="r" b="b"/>
            <a:pathLst>
              <a:path w="10000" h="10094">
                <a:moveTo>
                  <a:pt x="8700" y="7802"/>
                </a:moveTo>
                <a:cubicBezTo>
                  <a:pt x="9500" y="6761"/>
                  <a:pt x="9983" y="5248"/>
                  <a:pt x="10000" y="3948"/>
                </a:cubicBezTo>
                <a:cubicBezTo>
                  <a:pt x="10017" y="2648"/>
                  <a:pt x="9600" y="1042"/>
                  <a:pt x="8800" y="0"/>
                </a:cubicBezTo>
                <a:lnTo>
                  <a:pt x="6800" y="1657"/>
                </a:lnTo>
                <a:cubicBezTo>
                  <a:pt x="7300" y="2282"/>
                  <a:pt x="7600" y="3011"/>
                  <a:pt x="7600" y="3948"/>
                </a:cubicBezTo>
                <a:cubicBezTo>
                  <a:pt x="7600" y="5823"/>
                  <a:pt x="6000" y="7490"/>
                  <a:pt x="4200" y="7490"/>
                </a:cubicBezTo>
                <a:cubicBezTo>
                  <a:pt x="3200" y="7490"/>
                  <a:pt x="2400" y="7073"/>
                  <a:pt x="1800" y="6448"/>
                </a:cubicBezTo>
                <a:lnTo>
                  <a:pt x="0" y="8323"/>
                </a:lnTo>
                <a:cubicBezTo>
                  <a:pt x="1100" y="9365"/>
                  <a:pt x="2500" y="10094"/>
                  <a:pt x="4200" y="10094"/>
                </a:cubicBezTo>
                <a:cubicBezTo>
                  <a:pt x="5400" y="10094"/>
                  <a:pt x="6600" y="9573"/>
                  <a:pt x="7600" y="8844"/>
                </a:cubicBezTo>
                <a:lnTo>
                  <a:pt x="8900" y="9157"/>
                </a:lnTo>
                <a:cubicBezTo>
                  <a:pt x="8833" y="8705"/>
                  <a:pt x="8767" y="8254"/>
                  <a:pt x="8700" y="7802"/>
                </a:cubicBezTo>
                <a:close/>
              </a:path>
            </a:pathLst>
          </a:custGeom>
          <a:solidFill>
            <a:srgbClr val="92F7FF"/>
          </a:solidFill>
          <a:ln>
            <a:noFill/>
          </a:ln>
          <a:effectLst>
            <a:outerShdw blurRad="254000" algn="ctr" rotWithShape="0">
              <a:srgbClr val="53D2FF">
                <a:alpha val="8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14D1CA"/>
              </a:solidFill>
            </a:endParaRPr>
          </a:p>
        </p:txBody>
      </p:sp>
      <p:sp>
        <p:nvSpPr>
          <p:cNvPr id="248" name="TextBox 247"/>
          <p:cNvSpPr txBox="1"/>
          <p:nvPr/>
        </p:nvSpPr>
        <p:spPr>
          <a:xfrm>
            <a:off x="5488161" y="3360291"/>
            <a:ext cx="1241078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zh-CN" altLang="en-US" sz="3200" dirty="0">
                <a:gradFill>
                  <a:gsLst>
                    <a:gs pos="0">
                      <a:srgbClr val="14D1CA"/>
                    </a:gs>
                    <a:gs pos="100000">
                      <a:srgbClr val="54F3FF"/>
                    </a:gs>
                  </a:gsLst>
                  <a:lin ang="5400000" scaled="1"/>
                </a:gradFill>
                <a:effectLst>
                  <a:outerShdw blurRad="266700" algn="tl" rotWithShape="0">
                    <a:schemeClr val="tx2">
                      <a:lumMod val="40000"/>
                      <a:lumOff val="60000"/>
                      <a:alpha val="55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3200" dirty="0">
              <a:gradFill>
                <a:gsLst>
                  <a:gs pos="0">
                    <a:srgbClr val="14D1CA"/>
                  </a:gs>
                  <a:gs pos="100000">
                    <a:srgbClr val="54F3FF"/>
                  </a:gs>
                </a:gsLst>
                <a:lin ang="5400000" scaled="1"/>
              </a:gradFill>
              <a:effectLst>
                <a:outerShdw blurRad="266700" algn="tl" rotWithShape="0">
                  <a:schemeClr val="tx2">
                    <a:lumMod val="40000"/>
                    <a:lumOff val="60000"/>
                    <a:alpha val="55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9" name="TextBox 248"/>
          <p:cNvSpPr txBox="1"/>
          <p:nvPr/>
        </p:nvSpPr>
        <p:spPr>
          <a:xfrm>
            <a:off x="8048045" y="4850747"/>
            <a:ext cx="2160239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rgbClr val="14D1C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单击添加文本单击添加</a:t>
            </a:r>
            <a:endParaRPr lang="zh-CN" altLang="en-US" sz="1400" dirty="0">
              <a:solidFill>
                <a:srgbClr val="14D1C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rgbClr val="14D1C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文本单击添加文本</a:t>
            </a:r>
            <a:endParaRPr lang="zh-CN" altLang="en-US" sz="1400" dirty="0">
              <a:solidFill>
                <a:srgbClr val="14D1C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0" name="TextBox 249"/>
          <p:cNvSpPr txBox="1"/>
          <p:nvPr/>
        </p:nvSpPr>
        <p:spPr>
          <a:xfrm>
            <a:off x="7564468" y="1689553"/>
            <a:ext cx="3168352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rgbClr val="14D1C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单击添加文本单击添加</a:t>
            </a:r>
            <a:endParaRPr lang="zh-CN" altLang="en-US" sz="1400" dirty="0">
              <a:solidFill>
                <a:srgbClr val="14D1C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rgbClr val="14D1C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文本单击添加文本</a:t>
            </a:r>
            <a:endParaRPr lang="zh-CN" altLang="en-US" sz="1400" dirty="0">
              <a:solidFill>
                <a:srgbClr val="14D1C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1" name="TextBox 250"/>
          <p:cNvSpPr txBox="1"/>
          <p:nvPr/>
        </p:nvSpPr>
        <p:spPr>
          <a:xfrm>
            <a:off x="2580308" y="1689553"/>
            <a:ext cx="2619018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rgbClr val="14D1C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单击添加文本单击添加</a:t>
            </a:r>
            <a:endParaRPr lang="zh-CN" altLang="en-US" sz="1400" dirty="0">
              <a:solidFill>
                <a:srgbClr val="14D1C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rgbClr val="14D1C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文本单击添加文本</a:t>
            </a:r>
            <a:endParaRPr lang="zh-CN" altLang="en-US" sz="1400" dirty="0">
              <a:solidFill>
                <a:srgbClr val="14D1C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2" name="TextBox 251"/>
          <p:cNvSpPr txBox="1"/>
          <p:nvPr/>
        </p:nvSpPr>
        <p:spPr>
          <a:xfrm>
            <a:off x="1512211" y="2983596"/>
            <a:ext cx="2619018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rgbClr val="14D1C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单击添加文本单击添加</a:t>
            </a:r>
            <a:endParaRPr lang="zh-CN" altLang="en-US" sz="1400" dirty="0">
              <a:solidFill>
                <a:srgbClr val="14D1C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rgbClr val="14D1C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文本单击添加文本</a:t>
            </a:r>
            <a:endParaRPr lang="zh-CN" altLang="en-US" sz="1400" dirty="0">
              <a:solidFill>
                <a:srgbClr val="14D1C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3" name="TextBox 252"/>
          <p:cNvSpPr txBox="1"/>
          <p:nvPr/>
        </p:nvSpPr>
        <p:spPr>
          <a:xfrm>
            <a:off x="1716212" y="5369724"/>
            <a:ext cx="2619018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rgbClr val="14D1C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单击添加文本单击添加</a:t>
            </a:r>
            <a:endParaRPr lang="zh-CN" altLang="en-US" sz="1400" dirty="0">
              <a:solidFill>
                <a:srgbClr val="14D1C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rgbClr val="14D1C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文本单击添加文本</a:t>
            </a:r>
            <a:endParaRPr lang="zh-CN" altLang="en-US" sz="1400" dirty="0">
              <a:solidFill>
                <a:srgbClr val="14D1C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08" name="TextBox 5207"/>
          <p:cNvSpPr txBox="1"/>
          <p:nvPr/>
        </p:nvSpPr>
        <p:spPr>
          <a:xfrm>
            <a:off x="6577502" y="4835004"/>
            <a:ext cx="697627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zh-CN" sz="2000">
                <a:solidFill>
                  <a:schemeClr val="bg1"/>
                </a:solidFill>
                <a:latin typeface="UKIJ Qolyazma" pitchFamily="18" charset="0"/>
                <a:ea typeface="UKIJ Qolyazma" pitchFamily="18" charset="0"/>
                <a:cs typeface="UKIJ Qolyazma" pitchFamily="18" charset="0"/>
              </a:rPr>
              <a:t>1500</a:t>
            </a:r>
            <a:endParaRPr lang="zh-CN" altLang="en-US" sz="2000">
              <a:solidFill>
                <a:schemeClr val="bg1"/>
              </a:solidFill>
              <a:latin typeface="UKIJ Qolyazma" pitchFamily="18" charset="0"/>
              <a:ea typeface="微软雅黑" panose="020B0503020204020204" pitchFamily="34" charset="-122"/>
              <a:cs typeface="UKIJ Qolyazma" pitchFamily="18" charset="0"/>
            </a:endParaRPr>
          </a:p>
        </p:txBody>
      </p:sp>
      <p:sp>
        <p:nvSpPr>
          <p:cNvPr id="255" name="TextBox 254"/>
          <p:cNvSpPr txBox="1"/>
          <p:nvPr/>
        </p:nvSpPr>
        <p:spPr>
          <a:xfrm>
            <a:off x="6315200" y="2524586"/>
            <a:ext cx="569387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zh-CN" sz="2000">
                <a:solidFill>
                  <a:schemeClr val="bg1"/>
                </a:solidFill>
                <a:latin typeface="UKIJ Qolyazma" pitchFamily="18" charset="0"/>
                <a:ea typeface="UKIJ Qolyazma" pitchFamily="18" charset="0"/>
                <a:cs typeface="UKIJ Qolyazma" pitchFamily="18" charset="0"/>
              </a:rPr>
              <a:t>623</a:t>
            </a:r>
            <a:endParaRPr lang="zh-CN" altLang="en-US" sz="2000">
              <a:solidFill>
                <a:schemeClr val="bg1"/>
              </a:solidFill>
              <a:latin typeface="UKIJ Qolyazma" pitchFamily="18" charset="0"/>
              <a:ea typeface="微软雅黑" panose="020B0503020204020204" pitchFamily="34" charset="-122"/>
              <a:cs typeface="UKIJ Qolyazma" pitchFamily="18" charset="0"/>
            </a:endParaRPr>
          </a:p>
        </p:txBody>
      </p:sp>
      <p:sp>
        <p:nvSpPr>
          <p:cNvPr id="256" name="TextBox 255"/>
          <p:cNvSpPr txBox="1"/>
          <p:nvPr/>
        </p:nvSpPr>
        <p:spPr>
          <a:xfrm>
            <a:off x="5126468" y="2562686"/>
            <a:ext cx="569387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zh-CN" sz="2000">
                <a:solidFill>
                  <a:schemeClr val="bg1"/>
                </a:solidFill>
                <a:latin typeface="UKIJ Qolyazma" pitchFamily="18" charset="0"/>
                <a:ea typeface="UKIJ Qolyazma" pitchFamily="18" charset="0"/>
                <a:cs typeface="UKIJ Qolyazma" pitchFamily="18" charset="0"/>
              </a:rPr>
              <a:t>505</a:t>
            </a:r>
            <a:endParaRPr lang="zh-CN" altLang="en-US" sz="2000">
              <a:solidFill>
                <a:schemeClr val="bg1"/>
              </a:solidFill>
              <a:latin typeface="UKIJ Qolyazma" pitchFamily="18" charset="0"/>
              <a:ea typeface="微软雅黑" panose="020B0503020204020204" pitchFamily="34" charset="-122"/>
              <a:cs typeface="UKIJ Qolyazma" pitchFamily="18" charset="0"/>
            </a:endParaRPr>
          </a:p>
        </p:txBody>
      </p:sp>
      <p:sp>
        <p:nvSpPr>
          <p:cNvPr id="257" name="TextBox 256"/>
          <p:cNvSpPr txBox="1"/>
          <p:nvPr/>
        </p:nvSpPr>
        <p:spPr>
          <a:xfrm>
            <a:off x="4439598" y="3407734"/>
            <a:ext cx="569387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zh-CN" sz="2000">
                <a:solidFill>
                  <a:schemeClr val="bg1"/>
                </a:solidFill>
                <a:latin typeface="UKIJ Qolyazma" pitchFamily="18" charset="0"/>
                <a:ea typeface="UKIJ Qolyazma" pitchFamily="18" charset="0"/>
                <a:cs typeface="UKIJ Qolyazma" pitchFamily="18" charset="0"/>
              </a:rPr>
              <a:t>512</a:t>
            </a:r>
            <a:endParaRPr lang="zh-CN" altLang="en-US" sz="2000">
              <a:solidFill>
                <a:schemeClr val="bg1"/>
              </a:solidFill>
              <a:latin typeface="UKIJ Qolyazma" pitchFamily="18" charset="0"/>
              <a:ea typeface="微软雅黑" panose="020B0503020204020204" pitchFamily="34" charset="-122"/>
              <a:cs typeface="UKIJ Qolyazma" pitchFamily="18" charset="0"/>
            </a:endParaRPr>
          </a:p>
        </p:txBody>
      </p:sp>
      <p:sp>
        <p:nvSpPr>
          <p:cNvPr id="258" name="TextBox 257"/>
          <p:cNvSpPr txBox="1"/>
          <p:nvPr/>
        </p:nvSpPr>
        <p:spPr>
          <a:xfrm>
            <a:off x="4580933" y="4411773"/>
            <a:ext cx="569387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zh-CN" sz="2000">
                <a:solidFill>
                  <a:schemeClr val="bg1"/>
                </a:solidFill>
                <a:latin typeface="UKIJ Qolyazma" pitchFamily="18" charset="0"/>
                <a:ea typeface="UKIJ Qolyazma" pitchFamily="18" charset="0"/>
                <a:cs typeface="UKIJ Qolyazma" pitchFamily="18" charset="0"/>
              </a:rPr>
              <a:t>389</a:t>
            </a:r>
            <a:endParaRPr lang="zh-CN" altLang="en-US" sz="2000">
              <a:solidFill>
                <a:schemeClr val="bg1"/>
              </a:solidFill>
              <a:latin typeface="UKIJ Qolyazma" pitchFamily="18" charset="0"/>
              <a:ea typeface="微软雅黑" panose="020B0503020204020204" pitchFamily="34" charset="-122"/>
              <a:cs typeface="UKIJ Qolyazma" pitchFamily="18" charset="0"/>
            </a:endParaRPr>
          </a:p>
        </p:txBody>
      </p:sp>
      <p:cxnSp>
        <p:nvCxnSpPr>
          <p:cNvPr id="259" name="直接连接符 258"/>
          <p:cNvCxnSpPr>
            <a:stCxn id="5205" idx="10"/>
          </p:cNvCxnSpPr>
          <p:nvPr/>
        </p:nvCxnSpPr>
        <p:spPr>
          <a:xfrm>
            <a:off x="7481773" y="5369725"/>
            <a:ext cx="602361" cy="212389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直接连接符 259"/>
          <p:cNvCxnSpPr/>
          <p:nvPr/>
        </p:nvCxnSpPr>
        <p:spPr>
          <a:xfrm>
            <a:off x="8084134" y="5582113"/>
            <a:ext cx="2129023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直接连接符 264"/>
          <p:cNvCxnSpPr/>
          <p:nvPr/>
        </p:nvCxnSpPr>
        <p:spPr>
          <a:xfrm flipV="1">
            <a:off x="6950521" y="1589439"/>
            <a:ext cx="566806" cy="501821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直接连接符 265"/>
          <p:cNvCxnSpPr/>
          <p:nvPr/>
        </p:nvCxnSpPr>
        <p:spPr>
          <a:xfrm>
            <a:off x="7517328" y="1589438"/>
            <a:ext cx="2224793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直接连接符 272"/>
          <p:cNvCxnSpPr>
            <a:stCxn id="5202" idx="2"/>
          </p:cNvCxnSpPr>
          <p:nvPr/>
        </p:nvCxnSpPr>
        <p:spPr>
          <a:xfrm flipH="1" flipV="1">
            <a:off x="4708423" y="1589440"/>
            <a:ext cx="427169" cy="535765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直接连接符 273"/>
          <p:cNvCxnSpPr/>
          <p:nvPr/>
        </p:nvCxnSpPr>
        <p:spPr>
          <a:xfrm>
            <a:off x="2631318" y="1589438"/>
            <a:ext cx="2077104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1" name="直接连接符 280"/>
          <p:cNvCxnSpPr>
            <a:stCxn id="5203" idx="3"/>
          </p:cNvCxnSpPr>
          <p:nvPr/>
        </p:nvCxnSpPr>
        <p:spPr>
          <a:xfrm flipH="1" flipV="1">
            <a:off x="3613848" y="2871971"/>
            <a:ext cx="497679" cy="563175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直接连接符 281"/>
          <p:cNvCxnSpPr/>
          <p:nvPr/>
        </p:nvCxnSpPr>
        <p:spPr>
          <a:xfrm>
            <a:off x="1536743" y="2871968"/>
            <a:ext cx="2077105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直接连接符 288"/>
          <p:cNvCxnSpPr>
            <a:stCxn id="5204" idx="4"/>
          </p:cNvCxnSpPr>
          <p:nvPr/>
        </p:nvCxnSpPr>
        <p:spPr>
          <a:xfrm flipH="1">
            <a:off x="3862687" y="4825248"/>
            <a:ext cx="458065" cy="409867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0" name="直接连接符 289"/>
          <p:cNvCxnSpPr/>
          <p:nvPr/>
        </p:nvCxnSpPr>
        <p:spPr>
          <a:xfrm>
            <a:off x="1783169" y="5235114"/>
            <a:ext cx="2077105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4423">
        <p14:flythrough/>
      </p:transition>
    </mc:Choice>
    <mc:Fallback>
      <p:transition spd="slow" advClick="0" advTm="442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2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2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2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2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2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2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2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5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01" grpId="0" animBg="1"/>
      <p:bldP spid="5202" grpId="0" animBg="1"/>
      <p:bldP spid="5203" grpId="0" animBg="1"/>
      <p:bldP spid="5204" grpId="0" animBg="1"/>
      <p:bldP spid="5205" grpId="0" animBg="1"/>
      <p:bldP spid="248" grpId="0"/>
      <p:bldP spid="249" grpId="0"/>
      <p:bldP spid="250" grpId="0"/>
      <p:bldP spid="251" grpId="0"/>
      <p:bldP spid="252" grpId="0"/>
      <p:bldP spid="253" grpId="0"/>
      <p:bldP spid="5208" grpId="0"/>
      <p:bldP spid="255" grpId="0"/>
      <p:bldP spid="256" grpId="0"/>
      <p:bldP spid="257" grpId="0"/>
      <p:bldP spid="25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 hidden="1"/>
          <p:cNvSpPr/>
          <p:nvPr/>
        </p:nvSpPr>
        <p:spPr bwMode="auto">
          <a:xfrm>
            <a:off x="2323201" y="2712798"/>
            <a:ext cx="924272" cy="916898"/>
          </a:xfrm>
          <a:custGeom>
            <a:avLst/>
            <a:gdLst>
              <a:gd name="T0" fmla="*/ 2 w 159"/>
              <a:gd name="T1" fmla="*/ 0 h 158"/>
              <a:gd name="T2" fmla="*/ 0 w 159"/>
              <a:gd name="T3" fmla="*/ 0 h 158"/>
              <a:gd name="T4" fmla="*/ 0 w 159"/>
              <a:gd name="T5" fmla="*/ 6 h 158"/>
              <a:gd name="T6" fmla="*/ 0 w 159"/>
              <a:gd name="T7" fmla="*/ 106 h 158"/>
              <a:gd name="T8" fmla="*/ 0 w 159"/>
              <a:gd name="T9" fmla="*/ 158 h 158"/>
              <a:gd name="T10" fmla="*/ 159 w 159"/>
              <a:gd name="T11" fmla="*/ 158 h 158"/>
              <a:gd name="T12" fmla="*/ 159 w 159"/>
              <a:gd name="T13" fmla="*/ 157 h 158"/>
              <a:gd name="T14" fmla="*/ 2 w 159"/>
              <a:gd name="T15" fmla="*/ 0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59" h="158">
                <a:moveTo>
                  <a:pt x="2" y="0"/>
                </a:moveTo>
                <a:cubicBezTo>
                  <a:pt x="1" y="0"/>
                  <a:pt x="1" y="0"/>
                  <a:pt x="0" y="0"/>
                </a:cubicBezTo>
                <a:cubicBezTo>
                  <a:pt x="0" y="6"/>
                  <a:pt x="0" y="6"/>
                  <a:pt x="0" y="6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158"/>
                  <a:pt x="0" y="158"/>
                  <a:pt x="0" y="158"/>
                </a:cubicBezTo>
                <a:cubicBezTo>
                  <a:pt x="159" y="158"/>
                  <a:pt x="159" y="158"/>
                  <a:pt x="159" y="158"/>
                </a:cubicBezTo>
                <a:cubicBezTo>
                  <a:pt x="159" y="157"/>
                  <a:pt x="159" y="157"/>
                  <a:pt x="159" y="157"/>
                </a:cubicBezTo>
                <a:cubicBezTo>
                  <a:pt x="159" y="70"/>
                  <a:pt x="89" y="0"/>
                  <a:pt x="2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4161805" y="1412777"/>
            <a:ext cx="1908677" cy="1908677"/>
          </a:xfrm>
          <a:prstGeom prst="rect">
            <a:avLst/>
          </a:prstGeom>
          <a:solidFill>
            <a:srgbClr val="54F3FF">
              <a:alpha val="60000"/>
            </a:srgbClr>
          </a:solidFill>
          <a:ln>
            <a:noFill/>
          </a:ln>
          <a:effectLst>
            <a:outerShdw blurRad="254000" algn="ctr" rotWithShape="0">
              <a:srgbClr val="53D2FF">
                <a:alpha val="8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>
              <a:lnSpc>
                <a:spcPts val="2000"/>
              </a:lnSpc>
            </a:pP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zh-CN" altLang="en-US" sz="1600">
              <a:solidFill>
                <a:schemeClr val="bg1"/>
              </a:solidFill>
            </a:endParaRPr>
          </a:p>
        </p:txBody>
      </p:sp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726"/>
          <a:stretch>
            <a:fillRect/>
          </a:stretch>
        </p:blipFill>
        <p:spPr bwMode="auto">
          <a:xfrm>
            <a:off x="1829973" y="1412776"/>
            <a:ext cx="2093771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图片 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61804" y="3536547"/>
            <a:ext cx="1908677" cy="1908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图片 4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71207" y="3536548"/>
            <a:ext cx="1908677" cy="1908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2" descr="D:\360data\重要数据\桌面\1a32c1be4872871a123c49e1c3725ade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745"/>
          <a:stretch>
            <a:fillRect/>
          </a:stretch>
        </p:blipFill>
        <p:spPr bwMode="auto">
          <a:xfrm>
            <a:off x="8370541" y="1412776"/>
            <a:ext cx="1903115" cy="1908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矩形 48"/>
          <p:cNvSpPr/>
          <p:nvPr/>
        </p:nvSpPr>
        <p:spPr>
          <a:xfrm>
            <a:off x="6271207" y="1412777"/>
            <a:ext cx="1908677" cy="1908677"/>
          </a:xfrm>
          <a:prstGeom prst="rect">
            <a:avLst/>
          </a:prstGeom>
          <a:solidFill>
            <a:srgbClr val="14D1CA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>
              <a:lnSpc>
                <a:spcPts val="2000"/>
              </a:lnSpc>
            </a:pP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zh-CN" altLang="en-US" sz="1600">
              <a:solidFill>
                <a:schemeClr val="bg1"/>
              </a:solidFill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8370541" y="3536548"/>
            <a:ext cx="1908677" cy="1908677"/>
          </a:xfrm>
          <a:prstGeom prst="rect">
            <a:avLst/>
          </a:prstGeom>
          <a:solidFill>
            <a:srgbClr val="54F3FF">
              <a:alpha val="60000"/>
            </a:srgbClr>
          </a:solidFill>
          <a:ln>
            <a:noFill/>
          </a:ln>
          <a:effectLst>
            <a:outerShdw blurRad="254000" algn="ctr" rotWithShape="0">
              <a:srgbClr val="53D2FF">
                <a:alpha val="8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>
              <a:lnSpc>
                <a:spcPts val="2000"/>
              </a:lnSpc>
            </a:pP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zh-CN" altLang="en-US" sz="1600">
              <a:solidFill>
                <a:schemeClr val="bg1"/>
              </a:solidFill>
            </a:endParaRPr>
          </a:p>
        </p:txBody>
      </p:sp>
      <p:pic>
        <p:nvPicPr>
          <p:cNvPr id="52" name="Picture 6" descr="D:\360data\重要数据\桌面\未标题-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6900" y="4365105"/>
            <a:ext cx="1895475" cy="454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Click="0" advTm="3678">
        <p14:pan/>
      </p:transition>
    </mc:Choice>
    <mc:Fallback>
      <p:transition spd="slow" advClick="0" advTm="367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3.7037E-7 L -0.972 -0.26991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607" y="-1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72 -0.26991 L 0.01432 -0.26991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310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0.1949 L -1.17877 -0.1949 " pathEditMode="relative" rAng="0" ptsTypes="AA">
                                      <p:cBhvr>
                                        <p:cTn id="4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9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9" grpId="0" animBg="1"/>
      <p:bldP spid="5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 hidden="1"/>
          <p:cNvSpPr/>
          <p:nvPr/>
        </p:nvSpPr>
        <p:spPr bwMode="auto">
          <a:xfrm>
            <a:off x="2323201" y="2712798"/>
            <a:ext cx="924272" cy="916898"/>
          </a:xfrm>
          <a:custGeom>
            <a:avLst/>
            <a:gdLst>
              <a:gd name="T0" fmla="*/ 2 w 159"/>
              <a:gd name="T1" fmla="*/ 0 h 158"/>
              <a:gd name="T2" fmla="*/ 0 w 159"/>
              <a:gd name="T3" fmla="*/ 0 h 158"/>
              <a:gd name="T4" fmla="*/ 0 w 159"/>
              <a:gd name="T5" fmla="*/ 6 h 158"/>
              <a:gd name="T6" fmla="*/ 0 w 159"/>
              <a:gd name="T7" fmla="*/ 106 h 158"/>
              <a:gd name="T8" fmla="*/ 0 w 159"/>
              <a:gd name="T9" fmla="*/ 158 h 158"/>
              <a:gd name="T10" fmla="*/ 159 w 159"/>
              <a:gd name="T11" fmla="*/ 158 h 158"/>
              <a:gd name="T12" fmla="*/ 159 w 159"/>
              <a:gd name="T13" fmla="*/ 157 h 158"/>
              <a:gd name="T14" fmla="*/ 2 w 159"/>
              <a:gd name="T15" fmla="*/ 0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59" h="158">
                <a:moveTo>
                  <a:pt x="2" y="0"/>
                </a:moveTo>
                <a:cubicBezTo>
                  <a:pt x="1" y="0"/>
                  <a:pt x="1" y="0"/>
                  <a:pt x="0" y="0"/>
                </a:cubicBezTo>
                <a:cubicBezTo>
                  <a:pt x="0" y="6"/>
                  <a:pt x="0" y="6"/>
                  <a:pt x="0" y="6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158"/>
                  <a:pt x="0" y="158"/>
                  <a:pt x="0" y="158"/>
                </a:cubicBezTo>
                <a:cubicBezTo>
                  <a:pt x="159" y="158"/>
                  <a:pt x="159" y="158"/>
                  <a:pt x="159" y="158"/>
                </a:cubicBezTo>
                <a:cubicBezTo>
                  <a:pt x="159" y="157"/>
                  <a:pt x="159" y="157"/>
                  <a:pt x="159" y="157"/>
                </a:cubicBezTo>
                <a:cubicBezTo>
                  <a:pt x="159" y="70"/>
                  <a:pt x="89" y="0"/>
                  <a:pt x="2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cxnSp>
        <p:nvCxnSpPr>
          <p:cNvPr id="116" name="直接连接符 115"/>
          <p:cNvCxnSpPr/>
          <p:nvPr/>
        </p:nvCxnSpPr>
        <p:spPr>
          <a:xfrm>
            <a:off x="1703512" y="2454567"/>
            <a:ext cx="9289032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直接连接符 116"/>
          <p:cNvCxnSpPr/>
          <p:nvPr/>
        </p:nvCxnSpPr>
        <p:spPr>
          <a:xfrm>
            <a:off x="1703512" y="2920294"/>
            <a:ext cx="9289032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接连接符 117"/>
          <p:cNvCxnSpPr/>
          <p:nvPr/>
        </p:nvCxnSpPr>
        <p:spPr>
          <a:xfrm>
            <a:off x="1703512" y="3386021"/>
            <a:ext cx="9289032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直接连接符 118"/>
          <p:cNvCxnSpPr/>
          <p:nvPr/>
        </p:nvCxnSpPr>
        <p:spPr>
          <a:xfrm>
            <a:off x="1703512" y="3851748"/>
            <a:ext cx="9289032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直接连接符 119"/>
          <p:cNvCxnSpPr/>
          <p:nvPr/>
        </p:nvCxnSpPr>
        <p:spPr>
          <a:xfrm>
            <a:off x="1703512" y="4317475"/>
            <a:ext cx="9289032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直接连接符 120"/>
          <p:cNvCxnSpPr/>
          <p:nvPr/>
        </p:nvCxnSpPr>
        <p:spPr>
          <a:xfrm>
            <a:off x="1703512" y="4783202"/>
            <a:ext cx="9289032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直接连接符 121"/>
          <p:cNvCxnSpPr/>
          <p:nvPr/>
        </p:nvCxnSpPr>
        <p:spPr>
          <a:xfrm>
            <a:off x="1703512" y="5248929"/>
            <a:ext cx="9289032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直接连接符 122"/>
          <p:cNvCxnSpPr/>
          <p:nvPr/>
        </p:nvCxnSpPr>
        <p:spPr>
          <a:xfrm>
            <a:off x="794" y="5714658"/>
            <a:ext cx="10991750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12" name="Freeform 82"/>
          <p:cNvSpPr/>
          <p:nvPr/>
        </p:nvSpPr>
        <p:spPr bwMode="auto">
          <a:xfrm>
            <a:off x="3025796" y="2636912"/>
            <a:ext cx="1989649" cy="3077736"/>
          </a:xfrm>
          <a:custGeom>
            <a:avLst/>
            <a:gdLst>
              <a:gd name="T0" fmla="*/ 0 w 128"/>
              <a:gd name="T1" fmla="*/ 198 h 198"/>
              <a:gd name="T2" fmla="*/ 128 w 128"/>
              <a:gd name="T3" fmla="*/ 198 h 198"/>
              <a:gd name="T4" fmla="*/ 128 w 128"/>
              <a:gd name="T5" fmla="*/ 0 h 198"/>
              <a:gd name="T6" fmla="*/ 0 w 128"/>
              <a:gd name="T7" fmla="*/ 198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8" h="198">
                <a:moveTo>
                  <a:pt x="0" y="198"/>
                </a:moveTo>
                <a:lnTo>
                  <a:pt x="128" y="198"/>
                </a:lnTo>
                <a:lnTo>
                  <a:pt x="128" y="0"/>
                </a:lnTo>
                <a:lnTo>
                  <a:pt x="0" y="198"/>
                </a:lnTo>
                <a:close/>
              </a:path>
            </a:pathLst>
          </a:custGeom>
          <a:solidFill>
            <a:srgbClr val="54F3FF"/>
          </a:solidFill>
          <a:ln>
            <a:noFill/>
          </a:ln>
          <a:effectLst>
            <a:outerShdw blurRad="254000" algn="ctr" rotWithShape="0">
              <a:srgbClr val="53D2FF">
                <a:alpha val="8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13" name="Freeform 83"/>
          <p:cNvSpPr/>
          <p:nvPr/>
        </p:nvSpPr>
        <p:spPr bwMode="auto">
          <a:xfrm>
            <a:off x="4611297" y="3289766"/>
            <a:ext cx="1585501" cy="2424884"/>
          </a:xfrm>
          <a:custGeom>
            <a:avLst/>
            <a:gdLst>
              <a:gd name="T0" fmla="*/ 0 w 102"/>
              <a:gd name="T1" fmla="*/ 156 h 156"/>
              <a:gd name="T2" fmla="*/ 102 w 102"/>
              <a:gd name="T3" fmla="*/ 156 h 156"/>
              <a:gd name="T4" fmla="*/ 102 w 102"/>
              <a:gd name="T5" fmla="*/ 0 h 156"/>
              <a:gd name="T6" fmla="*/ 0 w 102"/>
              <a:gd name="T7" fmla="*/ 156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2" h="156">
                <a:moveTo>
                  <a:pt x="0" y="156"/>
                </a:moveTo>
                <a:lnTo>
                  <a:pt x="102" y="156"/>
                </a:lnTo>
                <a:lnTo>
                  <a:pt x="102" y="0"/>
                </a:lnTo>
                <a:lnTo>
                  <a:pt x="0" y="156"/>
                </a:lnTo>
                <a:close/>
              </a:path>
            </a:pathLst>
          </a:custGeom>
          <a:solidFill>
            <a:srgbClr val="14D1C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14" name="Freeform 84"/>
          <p:cNvSpPr/>
          <p:nvPr/>
        </p:nvSpPr>
        <p:spPr bwMode="auto">
          <a:xfrm>
            <a:off x="5746023" y="3227589"/>
            <a:ext cx="1616589" cy="2487060"/>
          </a:xfrm>
          <a:custGeom>
            <a:avLst/>
            <a:gdLst>
              <a:gd name="T0" fmla="*/ 0 w 104"/>
              <a:gd name="T1" fmla="*/ 160 h 160"/>
              <a:gd name="T2" fmla="*/ 104 w 104"/>
              <a:gd name="T3" fmla="*/ 160 h 160"/>
              <a:gd name="T4" fmla="*/ 104 w 104"/>
              <a:gd name="T5" fmla="*/ 0 h 160"/>
              <a:gd name="T6" fmla="*/ 0 w 104"/>
              <a:gd name="T7" fmla="*/ 16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4" h="160">
                <a:moveTo>
                  <a:pt x="0" y="160"/>
                </a:moveTo>
                <a:lnTo>
                  <a:pt x="104" y="160"/>
                </a:lnTo>
                <a:lnTo>
                  <a:pt x="104" y="0"/>
                </a:lnTo>
                <a:lnTo>
                  <a:pt x="0" y="160"/>
                </a:lnTo>
                <a:close/>
              </a:path>
            </a:pathLst>
          </a:custGeom>
          <a:solidFill>
            <a:srgbClr val="14D1CA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15" name="Freeform 85"/>
          <p:cNvSpPr/>
          <p:nvPr/>
        </p:nvSpPr>
        <p:spPr bwMode="auto">
          <a:xfrm>
            <a:off x="7113905" y="3989256"/>
            <a:ext cx="1103638" cy="1725403"/>
          </a:xfrm>
          <a:custGeom>
            <a:avLst/>
            <a:gdLst>
              <a:gd name="T0" fmla="*/ 0 w 71"/>
              <a:gd name="T1" fmla="*/ 111 h 111"/>
              <a:gd name="T2" fmla="*/ 71 w 71"/>
              <a:gd name="T3" fmla="*/ 111 h 111"/>
              <a:gd name="T4" fmla="*/ 71 w 71"/>
              <a:gd name="T5" fmla="*/ 0 h 111"/>
              <a:gd name="T6" fmla="*/ 0 w 71"/>
              <a:gd name="T7" fmla="*/ 111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1" h="111">
                <a:moveTo>
                  <a:pt x="0" y="111"/>
                </a:moveTo>
                <a:lnTo>
                  <a:pt x="71" y="111"/>
                </a:lnTo>
                <a:lnTo>
                  <a:pt x="71" y="0"/>
                </a:lnTo>
                <a:lnTo>
                  <a:pt x="0" y="111"/>
                </a:lnTo>
                <a:close/>
              </a:path>
            </a:pathLst>
          </a:custGeom>
          <a:solidFill>
            <a:srgbClr val="0D857F">
              <a:alpha val="6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9" name="TextBox 278"/>
          <p:cNvSpPr txBox="1"/>
          <p:nvPr/>
        </p:nvSpPr>
        <p:spPr>
          <a:xfrm>
            <a:off x="911424" y="2777938"/>
            <a:ext cx="723275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zh-CN" dirty="0">
                <a:solidFill>
                  <a:srgbClr val="14D1C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2017</a:t>
            </a:r>
            <a:endParaRPr lang="zh-CN" altLang="en-US" dirty="0">
              <a:solidFill>
                <a:srgbClr val="14D1C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911424" y="3212984"/>
            <a:ext cx="723275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zh-CN" dirty="0">
                <a:solidFill>
                  <a:srgbClr val="14D1C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2016</a:t>
            </a:r>
            <a:endParaRPr lang="zh-CN" altLang="en-US" dirty="0">
              <a:solidFill>
                <a:srgbClr val="14D1C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911424" y="3678711"/>
            <a:ext cx="723275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zh-CN" dirty="0">
                <a:solidFill>
                  <a:srgbClr val="14D1C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2015</a:t>
            </a:r>
            <a:endParaRPr lang="zh-CN" altLang="en-US" dirty="0">
              <a:solidFill>
                <a:srgbClr val="14D1C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911424" y="4144438"/>
            <a:ext cx="723275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zh-CN" dirty="0">
                <a:solidFill>
                  <a:srgbClr val="14D1C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2014</a:t>
            </a:r>
            <a:endParaRPr lang="zh-CN" altLang="en-US" dirty="0">
              <a:solidFill>
                <a:srgbClr val="14D1C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911424" y="4610232"/>
            <a:ext cx="723275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zh-CN" dirty="0">
                <a:solidFill>
                  <a:srgbClr val="14D1C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2013</a:t>
            </a:r>
            <a:endParaRPr lang="zh-CN" altLang="en-US" dirty="0">
              <a:solidFill>
                <a:srgbClr val="14D1C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911424" y="5075892"/>
            <a:ext cx="723275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zh-CN" dirty="0">
                <a:solidFill>
                  <a:srgbClr val="14D1C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2012</a:t>
            </a:r>
            <a:endParaRPr lang="zh-CN" altLang="en-US" dirty="0">
              <a:solidFill>
                <a:srgbClr val="14D1C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911424" y="2269901"/>
            <a:ext cx="723275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zh-CN" dirty="0">
                <a:solidFill>
                  <a:srgbClr val="14D1C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2018</a:t>
            </a:r>
            <a:endParaRPr lang="zh-CN" altLang="en-US" dirty="0">
              <a:solidFill>
                <a:srgbClr val="14D1C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0" name="椭圆形标注 279"/>
          <p:cNvSpPr/>
          <p:nvPr/>
        </p:nvSpPr>
        <p:spPr>
          <a:xfrm>
            <a:off x="3935761" y="1884695"/>
            <a:ext cx="834613" cy="770412"/>
          </a:xfrm>
          <a:prstGeom prst="wedgeEllipseCallout">
            <a:avLst>
              <a:gd name="adj1" fmla="val 32078"/>
              <a:gd name="adj2" fmla="val 60295"/>
            </a:avLst>
          </a:prstGeom>
          <a:solidFill>
            <a:srgbClr val="54F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80000" rIns="0" rtlCol="0" anchor="ctr"/>
          <a:lstStyle/>
          <a:p>
            <a:pPr algn="ctr"/>
            <a:r>
              <a:rPr lang="en-US" altLang="zh-CN" sz="2800">
                <a:latin typeface="UKIJ Qolyazma" pitchFamily="18" charset="0"/>
                <a:ea typeface="UKIJ Qolyazma" pitchFamily="18" charset="0"/>
                <a:cs typeface="UKIJ Qolyazma" pitchFamily="18" charset="0"/>
              </a:rPr>
              <a:t>55</a:t>
            </a:r>
            <a:r>
              <a:rPr lang="en-US" altLang="zh-CN">
                <a:latin typeface="UKIJ Qolyazma" pitchFamily="18" charset="0"/>
                <a:ea typeface="UKIJ Qolyazma" pitchFamily="18" charset="0"/>
                <a:cs typeface="UKIJ Qolyazma" pitchFamily="18" charset="0"/>
              </a:rPr>
              <a:t>%</a:t>
            </a:r>
            <a:endParaRPr lang="zh-CN" altLang="en-US">
              <a:latin typeface="UKIJ Qolyazma" pitchFamily="18" charset="0"/>
              <a:cs typeface="UKIJ Qolyazma" pitchFamily="18" charset="0"/>
            </a:endParaRPr>
          </a:p>
        </p:txBody>
      </p:sp>
      <p:sp>
        <p:nvSpPr>
          <p:cNvPr id="149" name="椭圆形标注 148"/>
          <p:cNvSpPr/>
          <p:nvPr/>
        </p:nvSpPr>
        <p:spPr>
          <a:xfrm>
            <a:off x="5251306" y="2376858"/>
            <a:ext cx="834613" cy="770412"/>
          </a:xfrm>
          <a:prstGeom prst="wedgeEllipseCallout">
            <a:avLst>
              <a:gd name="adj1" fmla="val 32078"/>
              <a:gd name="adj2" fmla="val 60295"/>
            </a:avLst>
          </a:prstGeom>
          <a:solidFill>
            <a:srgbClr val="14D1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80000" rIns="0" rtlCol="0" anchor="ctr"/>
          <a:lstStyle/>
          <a:p>
            <a:pPr algn="ctr"/>
            <a:r>
              <a:rPr lang="en-US" altLang="zh-CN" sz="2800">
                <a:latin typeface="UKIJ Qolyazma" pitchFamily="18" charset="0"/>
                <a:ea typeface="UKIJ Qolyazma" pitchFamily="18" charset="0"/>
                <a:cs typeface="UKIJ Qolyazma" pitchFamily="18" charset="0"/>
              </a:rPr>
              <a:t>35</a:t>
            </a:r>
            <a:r>
              <a:rPr lang="en-US" altLang="zh-CN">
                <a:latin typeface="UKIJ Qolyazma" pitchFamily="18" charset="0"/>
                <a:ea typeface="UKIJ Qolyazma" pitchFamily="18" charset="0"/>
                <a:cs typeface="UKIJ Qolyazma" pitchFamily="18" charset="0"/>
              </a:rPr>
              <a:t>%</a:t>
            </a:r>
            <a:endParaRPr lang="zh-CN" altLang="en-US">
              <a:latin typeface="UKIJ Qolyazma" pitchFamily="18" charset="0"/>
              <a:cs typeface="UKIJ Qolyazma" pitchFamily="18" charset="0"/>
            </a:endParaRPr>
          </a:p>
        </p:txBody>
      </p:sp>
      <p:sp>
        <p:nvSpPr>
          <p:cNvPr id="150" name="椭圆形标注 149"/>
          <p:cNvSpPr/>
          <p:nvPr/>
        </p:nvSpPr>
        <p:spPr>
          <a:xfrm>
            <a:off x="6527999" y="2192192"/>
            <a:ext cx="834613" cy="770412"/>
          </a:xfrm>
          <a:prstGeom prst="wedgeEllipseCallout">
            <a:avLst>
              <a:gd name="adj1" fmla="val 32078"/>
              <a:gd name="adj2" fmla="val 60295"/>
            </a:avLst>
          </a:prstGeom>
          <a:solidFill>
            <a:srgbClr val="14D1CA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80000" rIns="0" rtlCol="0" anchor="ctr"/>
          <a:lstStyle/>
          <a:p>
            <a:pPr algn="ctr"/>
            <a:r>
              <a:rPr lang="en-US" altLang="zh-CN" sz="2800">
                <a:latin typeface="UKIJ Qolyazma" pitchFamily="18" charset="0"/>
                <a:ea typeface="UKIJ Qolyazma" pitchFamily="18" charset="0"/>
                <a:cs typeface="UKIJ Qolyazma" pitchFamily="18" charset="0"/>
              </a:rPr>
              <a:t>20</a:t>
            </a:r>
            <a:r>
              <a:rPr lang="en-US" altLang="zh-CN">
                <a:latin typeface="UKIJ Qolyazma" pitchFamily="18" charset="0"/>
                <a:ea typeface="UKIJ Qolyazma" pitchFamily="18" charset="0"/>
                <a:cs typeface="UKIJ Qolyazma" pitchFamily="18" charset="0"/>
              </a:rPr>
              <a:t>%</a:t>
            </a:r>
            <a:endParaRPr lang="zh-CN" altLang="en-US">
              <a:latin typeface="UKIJ Qolyazma" pitchFamily="18" charset="0"/>
              <a:cs typeface="UKIJ Qolyazma" pitchFamily="18" charset="0"/>
            </a:endParaRPr>
          </a:p>
        </p:txBody>
      </p:sp>
      <p:sp>
        <p:nvSpPr>
          <p:cNvPr id="151" name="椭圆形标注 150"/>
          <p:cNvSpPr/>
          <p:nvPr/>
        </p:nvSpPr>
        <p:spPr>
          <a:xfrm>
            <a:off x="7517433" y="3081336"/>
            <a:ext cx="834613" cy="770412"/>
          </a:xfrm>
          <a:prstGeom prst="wedgeEllipseCallout">
            <a:avLst>
              <a:gd name="adj1" fmla="val 32078"/>
              <a:gd name="adj2" fmla="val 60295"/>
            </a:avLst>
          </a:prstGeom>
          <a:solidFill>
            <a:srgbClr val="0D857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80000" rIns="0" rtlCol="0" anchor="ctr"/>
          <a:lstStyle/>
          <a:p>
            <a:pPr algn="ctr"/>
            <a:r>
              <a:rPr lang="en-US" altLang="zh-CN" sz="2800">
                <a:solidFill>
                  <a:schemeClr val="bg1"/>
                </a:solidFill>
                <a:latin typeface="UKIJ Qolyazma" pitchFamily="18" charset="0"/>
                <a:ea typeface="UKIJ Qolyazma" pitchFamily="18" charset="0"/>
                <a:cs typeface="UKIJ Qolyazma" pitchFamily="18" charset="0"/>
              </a:rPr>
              <a:t>15</a:t>
            </a:r>
            <a:r>
              <a:rPr lang="en-US" altLang="zh-CN">
                <a:solidFill>
                  <a:schemeClr val="bg1"/>
                </a:solidFill>
                <a:latin typeface="UKIJ Qolyazma" pitchFamily="18" charset="0"/>
                <a:ea typeface="UKIJ Qolyazma" pitchFamily="18" charset="0"/>
                <a:cs typeface="UKIJ Qolyazma" pitchFamily="18" charset="0"/>
              </a:rPr>
              <a:t>%</a:t>
            </a:r>
            <a:endParaRPr lang="zh-CN" altLang="en-US">
              <a:solidFill>
                <a:schemeClr val="bg1"/>
              </a:solidFill>
              <a:latin typeface="UKIJ Qolyazma" pitchFamily="18" charset="0"/>
              <a:cs typeface="UKIJ Qolyazma" pitchFamily="18" charset="0"/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3655440" y="5877272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>
                <a:solidFill>
                  <a:srgbClr val="14D1C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标题</a:t>
            </a:r>
            <a:endParaRPr lang="zh-CN" altLang="en-US" sz="1400">
              <a:solidFill>
                <a:srgbClr val="14D1C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5063111" y="5877272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>
                <a:solidFill>
                  <a:srgbClr val="14D1C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标题</a:t>
            </a:r>
            <a:endParaRPr lang="zh-CN" altLang="en-US" sz="1400">
              <a:solidFill>
                <a:srgbClr val="14D1C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6312025" y="5877272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>
                <a:solidFill>
                  <a:srgbClr val="14D1C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标题</a:t>
            </a:r>
            <a:endParaRPr lang="zh-CN" altLang="en-US" sz="1400">
              <a:solidFill>
                <a:srgbClr val="14D1C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7412836" y="5877272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>
                <a:solidFill>
                  <a:srgbClr val="14D1C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标题</a:t>
            </a:r>
            <a:endParaRPr lang="zh-CN" altLang="en-US" sz="1400">
              <a:solidFill>
                <a:srgbClr val="14D1C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</p:txBody>
      </p:sp>
      <p:pic>
        <p:nvPicPr>
          <p:cNvPr id="157" name="Picture 6" descr="D:\360data\重要数据\桌面\未标题-1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4850" y="2440226"/>
            <a:ext cx="1895475" cy="454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Click="0" advTm="6830">
        <p14:pan/>
      </p:transition>
    </mc:Choice>
    <mc:Fallback>
      <p:transition spd="slow" advClick="0" advTm="683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500"/>
                            </p:stCondLst>
                            <p:childTnLst>
                              <p:par>
                                <p:cTn id="7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5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5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300"/>
                                        <p:tgtEl>
                                          <p:spTgt spid="5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5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300" fill="hold"/>
                                        <p:tgtEl>
                                          <p:spTgt spid="5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00" fill="hold"/>
                                        <p:tgtEl>
                                          <p:spTgt spid="5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300"/>
                                        <p:tgtEl>
                                          <p:spTgt spid="5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5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5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5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5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300" fill="hold"/>
                                        <p:tgtEl>
                                          <p:spTgt spid="5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00" fill="hold"/>
                                        <p:tgtEl>
                                          <p:spTgt spid="5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300"/>
                                        <p:tgtEl>
                                          <p:spTgt spid="5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0"/>
                            </p:stCondLst>
                            <p:childTnLst>
                              <p:par>
                                <p:cTn id="9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1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1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1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5" presetClass="pat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96296E-6 L -1.18437 2.96296E-6 " pathEditMode="relative" rAng="0" ptsTypes="AA">
                                      <p:cBhvr>
                                        <p:cTn id="112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2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12" grpId="0" animBg="1"/>
      <p:bldP spid="5213" grpId="0" animBg="1"/>
      <p:bldP spid="5214" grpId="0" animBg="1"/>
      <p:bldP spid="5215" grpId="0" animBg="1"/>
      <p:bldP spid="279" grpId="0"/>
      <p:bldP spid="136" grpId="0"/>
      <p:bldP spid="137" grpId="0"/>
      <p:bldP spid="138" grpId="0"/>
      <p:bldP spid="139" grpId="0"/>
      <p:bldP spid="140" grpId="0"/>
      <p:bldP spid="142" grpId="0"/>
      <p:bldP spid="280" grpId="0" animBg="1"/>
      <p:bldP spid="149" grpId="0" animBg="1"/>
      <p:bldP spid="150" grpId="0" animBg="1"/>
      <p:bldP spid="151" grpId="0" animBg="1"/>
      <p:bldP spid="152" grpId="0"/>
      <p:bldP spid="153" grpId="0"/>
      <p:bldP spid="154" grpId="0"/>
      <p:bldP spid="15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173" y="1211887"/>
            <a:ext cx="4351338" cy="4351338"/>
          </a:xfrm>
        </p:spPr>
      </p:pic>
      <p:sp>
        <p:nvSpPr>
          <p:cNvPr id="6" name="文本框 5"/>
          <p:cNvSpPr txBox="1"/>
          <p:nvPr/>
        </p:nvSpPr>
        <p:spPr>
          <a:xfrm>
            <a:off x="1793864" y="2279560"/>
            <a:ext cx="207140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800" dirty="0">
                <a:solidFill>
                  <a:schemeClr val="bg1"/>
                </a:solidFill>
                <a:latin typeface="Impact" panose="020B0806030902050204" pitchFamily="34" charset="0"/>
              </a:rPr>
              <a:t>03</a:t>
            </a:r>
            <a:endParaRPr lang="zh-CN" altLang="en-US" sz="138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146889" y="2598003"/>
            <a:ext cx="60679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gradFill>
                  <a:gsLst>
                    <a:gs pos="0">
                      <a:srgbClr val="14D1CA"/>
                    </a:gs>
                    <a:gs pos="100000">
                      <a:srgbClr val="54F3FF"/>
                    </a:gs>
                  </a:gsLst>
                  <a:lin ang="5400000" scaled="1"/>
                </a:gradFill>
                <a:latin typeface="方正大黑简体" panose="03000509000000000000" pitchFamily="65" charset="-122"/>
                <a:ea typeface="方正大黑简体" panose="03000509000000000000" pitchFamily="65" charset="-122"/>
              </a:rPr>
              <a:t>请插入您标题内容</a:t>
            </a:r>
            <a:endParaRPr lang="zh-CN" altLang="en-US" sz="4800" dirty="0">
              <a:gradFill>
                <a:gsLst>
                  <a:gs pos="0">
                    <a:srgbClr val="14D1CA"/>
                  </a:gs>
                  <a:gs pos="100000">
                    <a:srgbClr val="54F3FF"/>
                  </a:gs>
                </a:gsLst>
                <a:lin ang="5400000" scaled="1"/>
              </a:gradFill>
              <a:latin typeface="方正大黑简体" panose="03000509000000000000" pitchFamily="65" charset="-122"/>
              <a:ea typeface="方正大黑简体" panose="03000509000000000000" pitchFamily="65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146888" y="3586316"/>
            <a:ext cx="6067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14D1CA"/>
                </a:solidFill>
                <a:latin typeface="汉仪细等线简" panose="02010609000101010101" pitchFamily="49" charset="-122"/>
                <a:ea typeface="汉仪细等线简" panose="02010609000101010101" pitchFamily="49" charset="-122"/>
              </a:rPr>
              <a:t>请插入您的相关文本内容请插入相关文本内容</a:t>
            </a:r>
            <a:endParaRPr lang="zh-CN" altLang="en-US" sz="2000" dirty="0">
              <a:solidFill>
                <a:srgbClr val="14D1CA"/>
              </a:solidFill>
              <a:latin typeface="汉仪细等线简" panose="02010609000101010101" pitchFamily="49" charset="-122"/>
              <a:ea typeface="汉仪细等线简" panose="0201060900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0">
        <p14:flythrough dir="ou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 hidden="1"/>
          <p:cNvSpPr/>
          <p:nvPr/>
        </p:nvSpPr>
        <p:spPr bwMode="auto">
          <a:xfrm>
            <a:off x="2323201" y="2712798"/>
            <a:ext cx="924272" cy="916898"/>
          </a:xfrm>
          <a:custGeom>
            <a:avLst/>
            <a:gdLst>
              <a:gd name="T0" fmla="*/ 2 w 159"/>
              <a:gd name="T1" fmla="*/ 0 h 158"/>
              <a:gd name="T2" fmla="*/ 0 w 159"/>
              <a:gd name="T3" fmla="*/ 0 h 158"/>
              <a:gd name="T4" fmla="*/ 0 w 159"/>
              <a:gd name="T5" fmla="*/ 6 h 158"/>
              <a:gd name="T6" fmla="*/ 0 w 159"/>
              <a:gd name="T7" fmla="*/ 106 h 158"/>
              <a:gd name="T8" fmla="*/ 0 w 159"/>
              <a:gd name="T9" fmla="*/ 158 h 158"/>
              <a:gd name="T10" fmla="*/ 159 w 159"/>
              <a:gd name="T11" fmla="*/ 158 h 158"/>
              <a:gd name="T12" fmla="*/ 159 w 159"/>
              <a:gd name="T13" fmla="*/ 157 h 158"/>
              <a:gd name="T14" fmla="*/ 2 w 159"/>
              <a:gd name="T15" fmla="*/ 0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59" h="158">
                <a:moveTo>
                  <a:pt x="2" y="0"/>
                </a:moveTo>
                <a:cubicBezTo>
                  <a:pt x="1" y="0"/>
                  <a:pt x="1" y="0"/>
                  <a:pt x="0" y="0"/>
                </a:cubicBezTo>
                <a:cubicBezTo>
                  <a:pt x="0" y="6"/>
                  <a:pt x="0" y="6"/>
                  <a:pt x="0" y="6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158"/>
                  <a:pt x="0" y="158"/>
                  <a:pt x="0" y="158"/>
                </a:cubicBezTo>
                <a:cubicBezTo>
                  <a:pt x="159" y="158"/>
                  <a:pt x="159" y="158"/>
                  <a:pt x="159" y="158"/>
                </a:cubicBezTo>
                <a:cubicBezTo>
                  <a:pt x="159" y="157"/>
                  <a:pt x="159" y="157"/>
                  <a:pt x="159" y="157"/>
                </a:cubicBezTo>
                <a:cubicBezTo>
                  <a:pt x="159" y="70"/>
                  <a:pt x="89" y="0"/>
                  <a:pt x="2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Freeform 6"/>
          <p:cNvSpPr/>
          <p:nvPr/>
        </p:nvSpPr>
        <p:spPr bwMode="auto">
          <a:xfrm>
            <a:off x="1873715" y="2552735"/>
            <a:ext cx="689792" cy="2294305"/>
          </a:xfrm>
          <a:custGeom>
            <a:avLst/>
            <a:gdLst/>
            <a:ahLst/>
            <a:cxnLst/>
            <a:rect l="l" t="t" r="r" b="b"/>
            <a:pathLst>
              <a:path w="689792" h="2294305">
                <a:moveTo>
                  <a:pt x="437721" y="335982"/>
                </a:moveTo>
                <a:cubicBezTo>
                  <a:pt x="437721" y="335982"/>
                  <a:pt x="479409" y="342902"/>
                  <a:pt x="486357" y="349822"/>
                </a:cubicBezTo>
                <a:cubicBezTo>
                  <a:pt x="500253" y="349822"/>
                  <a:pt x="534992" y="356742"/>
                  <a:pt x="555836" y="377501"/>
                </a:cubicBezTo>
                <a:cubicBezTo>
                  <a:pt x="576672" y="391335"/>
                  <a:pt x="611391" y="384427"/>
                  <a:pt x="611420" y="384421"/>
                </a:cubicBezTo>
                <a:cubicBezTo>
                  <a:pt x="611420" y="384421"/>
                  <a:pt x="667003" y="405181"/>
                  <a:pt x="673951" y="412101"/>
                </a:cubicBezTo>
                <a:cubicBezTo>
                  <a:pt x="673951" y="419021"/>
                  <a:pt x="673951" y="474380"/>
                  <a:pt x="680899" y="515899"/>
                </a:cubicBezTo>
                <a:cubicBezTo>
                  <a:pt x="680899" y="515899"/>
                  <a:pt x="673951" y="654296"/>
                  <a:pt x="673951" y="744254"/>
                </a:cubicBezTo>
                <a:cubicBezTo>
                  <a:pt x="673951" y="819087"/>
                  <a:pt x="678759" y="802939"/>
                  <a:pt x="680899" y="799613"/>
                </a:cubicBezTo>
                <a:cubicBezTo>
                  <a:pt x="680899" y="813453"/>
                  <a:pt x="694795" y="931091"/>
                  <a:pt x="687847" y="944931"/>
                </a:cubicBezTo>
                <a:cubicBezTo>
                  <a:pt x="680899" y="965690"/>
                  <a:pt x="625316" y="1145607"/>
                  <a:pt x="618368" y="1159447"/>
                </a:cubicBezTo>
                <a:cubicBezTo>
                  <a:pt x="618368" y="1166365"/>
                  <a:pt x="618368" y="1214787"/>
                  <a:pt x="618368" y="1214806"/>
                </a:cubicBezTo>
                <a:cubicBezTo>
                  <a:pt x="597539" y="1235550"/>
                  <a:pt x="590586" y="1249384"/>
                  <a:pt x="590576" y="1249405"/>
                </a:cubicBezTo>
                <a:cubicBezTo>
                  <a:pt x="590576" y="1311684"/>
                  <a:pt x="583628" y="1408562"/>
                  <a:pt x="583628" y="1450081"/>
                </a:cubicBezTo>
                <a:cubicBezTo>
                  <a:pt x="590576" y="1505440"/>
                  <a:pt x="576680" y="1623078"/>
                  <a:pt x="583628" y="1685357"/>
                </a:cubicBezTo>
                <a:cubicBezTo>
                  <a:pt x="590576" y="1740716"/>
                  <a:pt x="590576" y="1982911"/>
                  <a:pt x="583628" y="2059030"/>
                </a:cubicBezTo>
                <a:cubicBezTo>
                  <a:pt x="583628" y="2121309"/>
                  <a:pt x="583628" y="2117416"/>
                  <a:pt x="583628" y="2121308"/>
                </a:cubicBezTo>
                <a:cubicBezTo>
                  <a:pt x="576687" y="2142048"/>
                  <a:pt x="583614" y="2148975"/>
                  <a:pt x="583628" y="2148988"/>
                </a:cubicBezTo>
                <a:cubicBezTo>
                  <a:pt x="583628" y="2148988"/>
                  <a:pt x="583628" y="2162828"/>
                  <a:pt x="583628" y="2183587"/>
                </a:cubicBezTo>
                <a:cubicBezTo>
                  <a:pt x="583628" y="2204334"/>
                  <a:pt x="569750" y="2204347"/>
                  <a:pt x="569732" y="2204347"/>
                </a:cubicBezTo>
                <a:cubicBezTo>
                  <a:pt x="569732" y="2204347"/>
                  <a:pt x="569732" y="2204347"/>
                  <a:pt x="590576" y="2266626"/>
                </a:cubicBezTo>
                <a:cubicBezTo>
                  <a:pt x="590576" y="2266626"/>
                  <a:pt x="590576" y="2266626"/>
                  <a:pt x="591444" y="2266626"/>
                </a:cubicBezTo>
                <a:lnTo>
                  <a:pt x="597524" y="2266626"/>
                </a:lnTo>
                <a:cubicBezTo>
                  <a:pt x="597524" y="2266626"/>
                  <a:pt x="597524" y="2266626"/>
                  <a:pt x="597524" y="2287385"/>
                </a:cubicBezTo>
                <a:cubicBezTo>
                  <a:pt x="576680" y="2294305"/>
                  <a:pt x="562784" y="2294305"/>
                  <a:pt x="521096" y="2294305"/>
                </a:cubicBezTo>
                <a:cubicBezTo>
                  <a:pt x="486373" y="2294305"/>
                  <a:pt x="458591" y="2287392"/>
                  <a:pt x="458565" y="2287385"/>
                </a:cubicBezTo>
                <a:cubicBezTo>
                  <a:pt x="458565" y="2287385"/>
                  <a:pt x="458565" y="2287385"/>
                  <a:pt x="458565" y="2266626"/>
                </a:cubicBezTo>
                <a:cubicBezTo>
                  <a:pt x="458565" y="2266626"/>
                  <a:pt x="458565" y="2266626"/>
                  <a:pt x="458565" y="2265761"/>
                </a:cubicBezTo>
                <a:lnTo>
                  <a:pt x="458565" y="2259706"/>
                </a:lnTo>
                <a:cubicBezTo>
                  <a:pt x="458565" y="2259706"/>
                  <a:pt x="458565" y="2259706"/>
                  <a:pt x="465513" y="2232026"/>
                </a:cubicBezTo>
                <a:cubicBezTo>
                  <a:pt x="465513" y="2232026"/>
                  <a:pt x="465513" y="2232026"/>
                  <a:pt x="465513" y="2231161"/>
                </a:cubicBezTo>
                <a:lnTo>
                  <a:pt x="465513" y="2225106"/>
                </a:lnTo>
                <a:cubicBezTo>
                  <a:pt x="465513" y="2225106"/>
                  <a:pt x="465513" y="2225106"/>
                  <a:pt x="464644" y="2224241"/>
                </a:cubicBezTo>
                <a:lnTo>
                  <a:pt x="458565" y="2218187"/>
                </a:lnTo>
                <a:cubicBezTo>
                  <a:pt x="458565" y="2218187"/>
                  <a:pt x="458565" y="2218187"/>
                  <a:pt x="457696" y="2218187"/>
                </a:cubicBezTo>
                <a:lnTo>
                  <a:pt x="451617" y="2218187"/>
                </a:lnTo>
                <a:cubicBezTo>
                  <a:pt x="444669" y="2211267"/>
                  <a:pt x="465513" y="2197427"/>
                  <a:pt x="451617" y="2190507"/>
                </a:cubicBezTo>
                <a:cubicBezTo>
                  <a:pt x="437721" y="2190507"/>
                  <a:pt x="430773" y="2155908"/>
                  <a:pt x="430773" y="2135148"/>
                </a:cubicBezTo>
                <a:cubicBezTo>
                  <a:pt x="430773" y="2107469"/>
                  <a:pt x="409929" y="1941392"/>
                  <a:pt x="402981" y="1872193"/>
                </a:cubicBezTo>
                <a:cubicBezTo>
                  <a:pt x="389085" y="1796075"/>
                  <a:pt x="396033" y="1650757"/>
                  <a:pt x="389085" y="1588479"/>
                </a:cubicBezTo>
                <a:cubicBezTo>
                  <a:pt x="382139" y="1533131"/>
                  <a:pt x="361302" y="1429364"/>
                  <a:pt x="361294" y="1429322"/>
                </a:cubicBezTo>
                <a:cubicBezTo>
                  <a:pt x="361294" y="1429322"/>
                  <a:pt x="340450" y="1574639"/>
                  <a:pt x="340450" y="1602318"/>
                </a:cubicBezTo>
                <a:cubicBezTo>
                  <a:pt x="340450" y="1629998"/>
                  <a:pt x="291814" y="1886033"/>
                  <a:pt x="291814" y="1920632"/>
                </a:cubicBezTo>
                <a:cubicBezTo>
                  <a:pt x="291814" y="1955232"/>
                  <a:pt x="319606" y="2135148"/>
                  <a:pt x="319606" y="2162828"/>
                </a:cubicBezTo>
                <a:cubicBezTo>
                  <a:pt x="319606" y="2183587"/>
                  <a:pt x="326554" y="2225106"/>
                  <a:pt x="326554" y="2232026"/>
                </a:cubicBezTo>
                <a:cubicBezTo>
                  <a:pt x="326554" y="2238937"/>
                  <a:pt x="333483" y="2245848"/>
                  <a:pt x="333502" y="2245866"/>
                </a:cubicBezTo>
                <a:cubicBezTo>
                  <a:pt x="333502" y="2245866"/>
                  <a:pt x="333502" y="2245866"/>
                  <a:pt x="333502" y="2266626"/>
                </a:cubicBezTo>
                <a:cubicBezTo>
                  <a:pt x="333502" y="2266626"/>
                  <a:pt x="333502" y="2266626"/>
                  <a:pt x="243178" y="2280465"/>
                </a:cubicBezTo>
                <a:cubicBezTo>
                  <a:pt x="243178" y="2280465"/>
                  <a:pt x="243178" y="2280465"/>
                  <a:pt x="243178" y="2259706"/>
                </a:cubicBezTo>
                <a:cubicBezTo>
                  <a:pt x="243178" y="2259706"/>
                  <a:pt x="180647" y="2280465"/>
                  <a:pt x="111167" y="2287385"/>
                </a:cubicBezTo>
                <a:cubicBezTo>
                  <a:pt x="41707" y="2287385"/>
                  <a:pt x="23" y="2273554"/>
                  <a:pt x="0" y="2273546"/>
                </a:cubicBezTo>
                <a:cubicBezTo>
                  <a:pt x="0" y="2273546"/>
                  <a:pt x="0" y="2273546"/>
                  <a:pt x="0" y="2272681"/>
                </a:cubicBezTo>
                <a:lnTo>
                  <a:pt x="0" y="2266626"/>
                </a:lnTo>
                <a:cubicBezTo>
                  <a:pt x="0" y="2266626"/>
                  <a:pt x="0" y="2266626"/>
                  <a:pt x="868" y="2266626"/>
                </a:cubicBezTo>
                <a:lnTo>
                  <a:pt x="6948" y="2266626"/>
                </a:lnTo>
                <a:cubicBezTo>
                  <a:pt x="6948" y="2266626"/>
                  <a:pt x="6948" y="2245866"/>
                  <a:pt x="13896" y="2245866"/>
                </a:cubicBezTo>
                <a:cubicBezTo>
                  <a:pt x="20844" y="2238946"/>
                  <a:pt x="69479" y="2245866"/>
                  <a:pt x="90323" y="2238946"/>
                </a:cubicBezTo>
                <a:cubicBezTo>
                  <a:pt x="111159" y="2232029"/>
                  <a:pt x="145879" y="2211283"/>
                  <a:pt x="145907" y="2211267"/>
                </a:cubicBezTo>
                <a:cubicBezTo>
                  <a:pt x="145907" y="2211267"/>
                  <a:pt x="145907" y="2211267"/>
                  <a:pt x="145038" y="2210402"/>
                </a:cubicBezTo>
                <a:lnTo>
                  <a:pt x="138959" y="2204347"/>
                </a:lnTo>
                <a:cubicBezTo>
                  <a:pt x="138959" y="2204347"/>
                  <a:pt x="145907" y="2197427"/>
                  <a:pt x="152855" y="2197427"/>
                </a:cubicBezTo>
                <a:cubicBezTo>
                  <a:pt x="152855" y="2190507"/>
                  <a:pt x="152855" y="2169748"/>
                  <a:pt x="145907" y="2162828"/>
                </a:cubicBezTo>
                <a:cubicBezTo>
                  <a:pt x="132011" y="2148988"/>
                  <a:pt x="166751" y="2128228"/>
                  <a:pt x="152855" y="2114389"/>
                </a:cubicBezTo>
                <a:cubicBezTo>
                  <a:pt x="145907" y="2107469"/>
                  <a:pt x="138959" y="2079789"/>
                  <a:pt x="138959" y="2045190"/>
                </a:cubicBezTo>
                <a:cubicBezTo>
                  <a:pt x="138959" y="2003671"/>
                  <a:pt x="145907" y="1713036"/>
                  <a:pt x="138959" y="1664597"/>
                </a:cubicBezTo>
                <a:cubicBezTo>
                  <a:pt x="132011" y="1616158"/>
                  <a:pt x="132011" y="1498520"/>
                  <a:pt x="125063" y="1429322"/>
                </a:cubicBezTo>
                <a:cubicBezTo>
                  <a:pt x="118116" y="1360132"/>
                  <a:pt x="111169" y="1201007"/>
                  <a:pt x="111167" y="1200966"/>
                </a:cubicBezTo>
                <a:cubicBezTo>
                  <a:pt x="111167" y="1200966"/>
                  <a:pt x="111167" y="1200966"/>
                  <a:pt x="90323" y="1194046"/>
                </a:cubicBezTo>
                <a:cubicBezTo>
                  <a:pt x="90323" y="1194046"/>
                  <a:pt x="76427" y="1194046"/>
                  <a:pt x="76427" y="1180206"/>
                </a:cubicBezTo>
                <a:cubicBezTo>
                  <a:pt x="69479" y="1166366"/>
                  <a:pt x="62531" y="1069488"/>
                  <a:pt x="69479" y="1034889"/>
                </a:cubicBezTo>
                <a:cubicBezTo>
                  <a:pt x="76427" y="1000290"/>
                  <a:pt x="55584" y="854972"/>
                  <a:pt x="62531" y="778854"/>
                </a:cubicBezTo>
                <a:cubicBezTo>
                  <a:pt x="76427" y="695815"/>
                  <a:pt x="41688" y="522819"/>
                  <a:pt x="41688" y="502059"/>
                </a:cubicBezTo>
                <a:cubicBezTo>
                  <a:pt x="48636" y="481299"/>
                  <a:pt x="55584" y="474380"/>
                  <a:pt x="55584" y="453620"/>
                </a:cubicBezTo>
                <a:cubicBezTo>
                  <a:pt x="62531" y="432860"/>
                  <a:pt x="55584" y="405181"/>
                  <a:pt x="76427" y="391341"/>
                </a:cubicBezTo>
                <a:cubicBezTo>
                  <a:pt x="83371" y="391341"/>
                  <a:pt x="97253" y="391341"/>
                  <a:pt x="97271" y="391341"/>
                </a:cubicBezTo>
                <a:cubicBezTo>
                  <a:pt x="97271" y="391341"/>
                  <a:pt x="97271" y="391341"/>
                  <a:pt x="159803" y="370581"/>
                </a:cubicBezTo>
                <a:cubicBezTo>
                  <a:pt x="159803" y="370581"/>
                  <a:pt x="173699" y="363662"/>
                  <a:pt x="180647" y="363662"/>
                </a:cubicBezTo>
                <a:cubicBezTo>
                  <a:pt x="194543" y="356742"/>
                  <a:pt x="229282" y="342902"/>
                  <a:pt x="236230" y="342902"/>
                </a:cubicBezTo>
                <a:cubicBezTo>
                  <a:pt x="250121" y="335985"/>
                  <a:pt x="257069" y="356726"/>
                  <a:pt x="257074" y="356742"/>
                </a:cubicBezTo>
                <a:cubicBezTo>
                  <a:pt x="257074" y="356742"/>
                  <a:pt x="243178" y="356742"/>
                  <a:pt x="236230" y="356742"/>
                </a:cubicBezTo>
                <a:cubicBezTo>
                  <a:pt x="236230" y="363662"/>
                  <a:pt x="264022" y="412101"/>
                  <a:pt x="277918" y="460540"/>
                </a:cubicBezTo>
                <a:cubicBezTo>
                  <a:pt x="291810" y="508963"/>
                  <a:pt x="312644" y="557386"/>
                  <a:pt x="312658" y="557418"/>
                </a:cubicBezTo>
                <a:cubicBezTo>
                  <a:pt x="312658" y="557418"/>
                  <a:pt x="333502" y="502059"/>
                  <a:pt x="333502" y="495139"/>
                </a:cubicBezTo>
                <a:cubicBezTo>
                  <a:pt x="340444" y="495139"/>
                  <a:pt x="347386" y="488231"/>
                  <a:pt x="347398" y="488219"/>
                </a:cubicBezTo>
                <a:cubicBezTo>
                  <a:pt x="347398" y="488219"/>
                  <a:pt x="347398" y="488219"/>
                  <a:pt x="345661" y="488219"/>
                </a:cubicBezTo>
                <a:lnTo>
                  <a:pt x="333502" y="488219"/>
                </a:lnTo>
                <a:cubicBezTo>
                  <a:pt x="333502" y="488219"/>
                  <a:pt x="319606" y="474380"/>
                  <a:pt x="326554" y="467460"/>
                </a:cubicBezTo>
                <a:cubicBezTo>
                  <a:pt x="326554" y="460540"/>
                  <a:pt x="347398" y="425940"/>
                  <a:pt x="354346" y="425940"/>
                </a:cubicBezTo>
                <a:cubicBezTo>
                  <a:pt x="361290" y="419024"/>
                  <a:pt x="375176" y="460499"/>
                  <a:pt x="375189" y="460540"/>
                </a:cubicBezTo>
                <a:cubicBezTo>
                  <a:pt x="375189" y="467455"/>
                  <a:pt x="368250" y="481282"/>
                  <a:pt x="368242" y="481299"/>
                </a:cubicBezTo>
                <a:cubicBezTo>
                  <a:pt x="368242" y="481299"/>
                  <a:pt x="368242" y="508979"/>
                  <a:pt x="375189" y="529738"/>
                </a:cubicBezTo>
                <a:cubicBezTo>
                  <a:pt x="375189" y="550489"/>
                  <a:pt x="375189" y="564326"/>
                  <a:pt x="375189" y="564338"/>
                </a:cubicBezTo>
                <a:cubicBezTo>
                  <a:pt x="375189" y="564338"/>
                  <a:pt x="409929" y="522819"/>
                  <a:pt x="416877" y="508979"/>
                </a:cubicBezTo>
                <a:cubicBezTo>
                  <a:pt x="423825" y="495139"/>
                  <a:pt x="458565" y="419021"/>
                  <a:pt x="458565" y="384421"/>
                </a:cubicBezTo>
                <a:cubicBezTo>
                  <a:pt x="465509" y="342926"/>
                  <a:pt x="437754" y="335990"/>
                  <a:pt x="437721" y="335982"/>
                </a:cubicBezTo>
                <a:close/>
                <a:moveTo>
                  <a:pt x="337948" y="198"/>
                </a:moveTo>
                <a:cubicBezTo>
                  <a:pt x="363221" y="1594"/>
                  <a:pt x="382444" y="10005"/>
                  <a:pt x="391237" y="14708"/>
                </a:cubicBezTo>
                <a:cubicBezTo>
                  <a:pt x="393386" y="15193"/>
                  <a:pt x="395440" y="15806"/>
                  <a:pt x="397115" y="17369"/>
                </a:cubicBezTo>
                <a:cubicBezTo>
                  <a:pt x="399547" y="15061"/>
                  <a:pt x="412661" y="4582"/>
                  <a:pt x="431367" y="10780"/>
                </a:cubicBezTo>
                <a:cubicBezTo>
                  <a:pt x="445272" y="24600"/>
                  <a:pt x="466128" y="52241"/>
                  <a:pt x="466128" y="79882"/>
                </a:cubicBezTo>
                <a:cubicBezTo>
                  <a:pt x="459176" y="107523"/>
                  <a:pt x="466128" y="121344"/>
                  <a:pt x="466128" y="121344"/>
                </a:cubicBezTo>
                <a:lnTo>
                  <a:pt x="460045" y="115297"/>
                </a:lnTo>
                <a:cubicBezTo>
                  <a:pt x="459172" y="114449"/>
                  <a:pt x="457585" y="120759"/>
                  <a:pt x="455937" y="128101"/>
                </a:cubicBezTo>
                <a:cubicBezTo>
                  <a:pt x="460991" y="129268"/>
                  <a:pt x="465039" y="139860"/>
                  <a:pt x="465039" y="150452"/>
                </a:cubicBezTo>
                <a:cubicBezTo>
                  <a:pt x="465039" y="164332"/>
                  <a:pt x="465039" y="185152"/>
                  <a:pt x="465039" y="192093"/>
                </a:cubicBezTo>
                <a:cubicBezTo>
                  <a:pt x="458087" y="199033"/>
                  <a:pt x="451135" y="205973"/>
                  <a:pt x="451135" y="205973"/>
                </a:cubicBezTo>
                <a:lnTo>
                  <a:pt x="447659" y="198165"/>
                </a:lnTo>
                <a:cubicBezTo>
                  <a:pt x="445921" y="197298"/>
                  <a:pt x="444183" y="199033"/>
                  <a:pt x="444183" y="205973"/>
                </a:cubicBezTo>
                <a:cubicBezTo>
                  <a:pt x="444183" y="212913"/>
                  <a:pt x="437230" y="233734"/>
                  <a:pt x="437230" y="247614"/>
                </a:cubicBezTo>
                <a:cubicBezTo>
                  <a:pt x="430278" y="261494"/>
                  <a:pt x="423326" y="275375"/>
                  <a:pt x="423326" y="275375"/>
                </a:cubicBezTo>
                <a:cubicBezTo>
                  <a:pt x="423306" y="275395"/>
                  <a:pt x="416374" y="282345"/>
                  <a:pt x="416374" y="303135"/>
                </a:cubicBezTo>
                <a:cubicBezTo>
                  <a:pt x="416374" y="323956"/>
                  <a:pt x="360757" y="344776"/>
                  <a:pt x="360757" y="344776"/>
                </a:cubicBezTo>
                <a:cubicBezTo>
                  <a:pt x="360720" y="344769"/>
                  <a:pt x="291235" y="330890"/>
                  <a:pt x="291235" y="310075"/>
                </a:cubicBezTo>
                <a:cubicBezTo>
                  <a:pt x="291235" y="282315"/>
                  <a:pt x="284283" y="289255"/>
                  <a:pt x="284283" y="289255"/>
                </a:cubicBezTo>
                <a:cubicBezTo>
                  <a:pt x="284274" y="289236"/>
                  <a:pt x="277326" y="275361"/>
                  <a:pt x="270379" y="254554"/>
                </a:cubicBezTo>
                <a:cubicBezTo>
                  <a:pt x="263427" y="233734"/>
                  <a:pt x="256475" y="212913"/>
                  <a:pt x="256475" y="212913"/>
                </a:cubicBezTo>
                <a:cubicBezTo>
                  <a:pt x="256461" y="212940"/>
                  <a:pt x="249523" y="226787"/>
                  <a:pt x="249523" y="219853"/>
                </a:cubicBezTo>
                <a:cubicBezTo>
                  <a:pt x="242570" y="205973"/>
                  <a:pt x="242570" y="185152"/>
                  <a:pt x="235618" y="171272"/>
                </a:cubicBezTo>
                <a:cubicBezTo>
                  <a:pt x="228666" y="157392"/>
                  <a:pt x="235618" y="143511"/>
                  <a:pt x="242570" y="143511"/>
                </a:cubicBezTo>
                <a:lnTo>
                  <a:pt x="244451" y="142712"/>
                </a:lnTo>
                <a:cubicBezTo>
                  <a:pt x="244244" y="142093"/>
                  <a:pt x="243955" y="142075"/>
                  <a:pt x="243660" y="142075"/>
                </a:cubicBezTo>
                <a:lnTo>
                  <a:pt x="231493" y="139483"/>
                </a:lnTo>
                <a:cubicBezTo>
                  <a:pt x="229755" y="142050"/>
                  <a:pt x="229761" y="128254"/>
                  <a:pt x="236707" y="128254"/>
                </a:cubicBezTo>
                <a:cubicBezTo>
                  <a:pt x="243660" y="128254"/>
                  <a:pt x="243660" y="114434"/>
                  <a:pt x="243660" y="114434"/>
                </a:cubicBezTo>
                <a:cubicBezTo>
                  <a:pt x="243647" y="114447"/>
                  <a:pt x="236701" y="121344"/>
                  <a:pt x="229755" y="121344"/>
                </a:cubicBezTo>
                <a:cubicBezTo>
                  <a:pt x="229738" y="121344"/>
                  <a:pt x="222803" y="121344"/>
                  <a:pt x="222803" y="121344"/>
                </a:cubicBezTo>
                <a:cubicBezTo>
                  <a:pt x="222818" y="121336"/>
                  <a:pt x="236707" y="114422"/>
                  <a:pt x="236707" y="93703"/>
                </a:cubicBezTo>
                <a:cubicBezTo>
                  <a:pt x="236707" y="72972"/>
                  <a:pt x="243660" y="24600"/>
                  <a:pt x="299277" y="3869"/>
                </a:cubicBezTo>
                <a:cubicBezTo>
                  <a:pt x="313181" y="414"/>
                  <a:pt x="326216" y="-450"/>
                  <a:pt x="337948" y="198"/>
                </a:cubicBezTo>
                <a:close/>
              </a:path>
            </a:pathLst>
          </a:custGeom>
          <a:solidFill>
            <a:srgbClr val="14D1CA"/>
          </a:solidFill>
          <a:ln>
            <a:noFill/>
          </a:ln>
          <a:effectLst>
            <a:outerShdw blurRad="254000" algn="ctr" rotWithShape="0">
              <a:srgbClr val="53D2FF">
                <a:alpha val="8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Freeform 9"/>
          <p:cNvSpPr/>
          <p:nvPr/>
        </p:nvSpPr>
        <p:spPr bwMode="auto">
          <a:xfrm>
            <a:off x="2691640" y="2552735"/>
            <a:ext cx="686881" cy="2294305"/>
          </a:xfrm>
          <a:custGeom>
            <a:avLst/>
            <a:gdLst/>
            <a:ahLst/>
            <a:cxnLst/>
            <a:rect l="l" t="t" r="r" b="b"/>
            <a:pathLst>
              <a:path w="686881" h="2294305">
                <a:moveTo>
                  <a:pt x="435874" y="335982"/>
                </a:moveTo>
                <a:cubicBezTo>
                  <a:pt x="435874" y="335982"/>
                  <a:pt x="477386" y="342902"/>
                  <a:pt x="491223" y="349822"/>
                </a:cubicBezTo>
                <a:cubicBezTo>
                  <a:pt x="498141" y="349822"/>
                  <a:pt x="539653" y="356742"/>
                  <a:pt x="553491" y="377501"/>
                </a:cubicBezTo>
                <a:cubicBezTo>
                  <a:pt x="574238" y="391336"/>
                  <a:pt x="615725" y="384427"/>
                  <a:pt x="615758" y="384421"/>
                </a:cubicBezTo>
                <a:cubicBezTo>
                  <a:pt x="615758" y="384421"/>
                  <a:pt x="664189" y="405181"/>
                  <a:pt x="671107" y="412101"/>
                </a:cubicBezTo>
                <a:cubicBezTo>
                  <a:pt x="671107" y="419021"/>
                  <a:pt x="671107" y="474380"/>
                  <a:pt x="678026" y="515899"/>
                </a:cubicBezTo>
                <a:cubicBezTo>
                  <a:pt x="678026" y="515899"/>
                  <a:pt x="671107" y="654296"/>
                  <a:pt x="671107" y="744254"/>
                </a:cubicBezTo>
                <a:cubicBezTo>
                  <a:pt x="671107" y="819075"/>
                  <a:pt x="675893" y="802944"/>
                  <a:pt x="678026" y="799613"/>
                </a:cubicBezTo>
                <a:cubicBezTo>
                  <a:pt x="678026" y="813453"/>
                  <a:pt x="691863" y="931091"/>
                  <a:pt x="684945" y="944931"/>
                </a:cubicBezTo>
                <a:cubicBezTo>
                  <a:pt x="678026" y="965690"/>
                  <a:pt x="622677" y="1145607"/>
                  <a:pt x="615758" y="1159447"/>
                </a:cubicBezTo>
                <a:cubicBezTo>
                  <a:pt x="615758" y="1166365"/>
                  <a:pt x="615758" y="1214787"/>
                  <a:pt x="615758" y="1214806"/>
                </a:cubicBezTo>
                <a:cubicBezTo>
                  <a:pt x="595017" y="1235550"/>
                  <a:pt x="588094" y="1249385"/>
                  <a:pt x="588084" y="1249405"/>
                </a:cubicBezTo>
                <a:cubicBezTo>
                  <a:pt x="588084" y="1311684"/>
                  <a:pt x="581165" y="1408562"/>
                  <a:pt x="581165" y="1450081"/>
                </a:cubicBezTo>
                <a:cubicBezTo>
                  <a:pt x="588084" y="1505440"/>
                  <a:pt x="574246" y="1623078"/>
                  <a:pt x="581165" y="1685357"/>
                </a:cubicBezTo>
                <a:cubicBezTo>
                  <a:pt x="595002" y="1740716"/>
                  <a:pt x="588084" y="1982911"/>
                  <a:pt x="581165" y="2059030"/>
                </a:cubicBezTo>
                <a:cubicBezTo>
                  <a:pt x="581165" y="2121309"/>
                  <a:pt x="581165" y="2117416"/>
                  <a:pt x="581165" y="2121308"/>
                </a:cubicBezTo>
                <a:cubicBezTo>
                  <a:pt x="581165" y="2142040"/>
                  <a:pt x="581165" y="2148969"/>
                  <a:pt x="581165" y="2148988"/>
                </a:cubicBezTo>
                <a:cubicBezTo>
                  <a:pt x="581165" y="2148988"/>
                  <a:pt x="588084" y="2162828"/>
                  <a:pt x="581165" y="2183587"/>
                </a:cubicBezTo>
                <a:cubicBezTo>
                  <a:pt x="581165" y="2204311"/>
                  <a:pt x="574270" y="2204347"/>
                  <a:pt x="574246" y="2204347"/>
                </a:cubicBezTo>
                <a:cubicBezTo>
                  <a:pt x="574246" y="2204347"/>
                  <a:pt x="574246" y="2204347"/>
                  <a:pt x="588084" y="2266626"/>
                </a:cubicBezTo>
                <a:cubicBezTo>
                  <a:pt x="588084" y="2266626"/>
                  <a:pt x="588084" y="2266626"/>
                  <a:pt x="588948" y="2266626"/>
                </a:cubicBezTo>
                <a:lnTo>
                  <a:pt x="595002" y="2266626"/>
                </a:lnTo>
                <a:cubicBezTo>
                  <a:pt x="595002" y="2266626"/>
                  <a:pt x="595002" y="2266626"/>
                  <a:pt x="595002" y="2287385"/>
                </a:cubicBezTo>
                <a:cubicBezTo>
                  <a:pt x="574246" y="2294305"/>
                  <a:pt x="560409" y="2294305"/>
                  <a:pt x="525816" y="2294305"/>
                </a:cubicBezTo>
                <a:cubicBezTo>
                  <a:pt x="484328" y="2294305"/>
                  <a:pt x="456662" y="2287393"/>
                  <a:pt x="456630" y="2287385"/>
                </a:cubicBezTo>
                <a:cubicBezTo>
                  <a:pt x="456630" y="2287385"/>
                  <a:pt x="456630" y="2287385"/>
                  <a:pt x="456630" y="2266626"/>
                </a:cubicBezTo>
                <a:cubicBezTo>
                  <a:pt x="456630" y="2266626"/>
                  <a:pt x="456630" y="2266626"/>
                  <a:pt x="457494" y="2265761"/>
                </a:cubicBezTo>
                <a:lnTo>
                  <a:pt x="463548" y="2259706"/>
                </a:lnTo>
                <a:cubicBezTo>
                  <a:pt x="463548" y="2259706"/>
                  <a:pt x="463548" y="2259706"/>
                  <a:pt x="463548" y="2232026"/>
                </a:cubicBezTo>
                <a:cubicBezTo>
                  <a:pt x="463548" y="2232026"/>
                  <a:pt x="463548" y="2232026"/>
                  <a:pt x="463548" y="2231161"/>
                </a:cubicBezTo>
                <a:lnTo>
                  <a:pt x="463548" y="2225106"/>
                </a:lnTo>
                <a:cubicBezTo>
                  <a:pt x="463548" y="2225106"/>
                  <a:pt x="463548" y="2225106"/>
                  <a:pt x="462684" y="2224241"/>
                </a:cubicBezTo>
                <a:lnTo>
                  <a:pt x="456630" y="2218187"/>
                </a:lnTo>
                <a:cubicBezTo>
                  <a:pt x="456630" y="2218187"/>
                  <a:pt x="456630" y="2218187"/>
                  <a:pt x="455765" y="2218187"/>
                </a:cubicBezTo>
                <a:lnTo>
                  <a:pt x="449711" y="2218187"/>
                </a:lnTo>
                <a:cubicBezTo>
                  <a:pt x="449711" y="2211267"/>
                  <a:pt x="463548" y="2197427"/>
                  <a:pt x="449711" y="2190507"/>
                </a:cubicBezTo>
                <a:cubicBezTo>
                  <a:pt x="435874" y="2190507"/>
                  <a:pt x="428955" y="2155908"/>
                  <a:pt x="428955" y="2135148"/>
                </a:cubicBezTo>
                <a:cubicBezTo>
                  <a:pt x="428955" y="2107469"/>
                  <a:pt x="408199" y="1941392"/>
                  <a:pt x="401281" y="1872193"/>
                </a:cubicBezTo>
                <a:cubicBezTo>
                  <a:pt x="387443" y="1796075"/>
                  <a:pt x="394362" y="1650757"/>
                  <a:pt x="387443" y="1588479"/>
                </a:cubicBezTo>
                <a:cubicBezTo>
                  <a:pt x="380526" y="1533130"/>
                  <a:pt x="366693" y="1429361"/>
                  <a:pt x="366688" y="1429322"/>
                </a:cubicBezTo>
                <a:cubicBezTo>
                  <a:pt x="366688" y="1429322"/>
                  <a:pt x="339013" y="1574639"/>
                  <a:pt x="339013" y="1602318"/>
                </a:cubicBezTo>
                <a:cubicBezTo>
                  <a:pt x="339013" y="1629998"/>
                  <a:pt x="290583" y="1886033"/>
                  <a:pt x="290583" y="1920632"/>
                </a:cubicBezTo>
                <a:cubicBezTo>
                  <a:pt x="290583" y="1955232"/>
                  <a:pt x="318257" y="2135148"/>
                  <a:pt x="325176" y="2162828"/>
                </a:cubicBezTo>
                <a:cubicBezTo>
                  <a:pt x="325176" y="2183587"/>
                  <a:pt x="325176" y="2225106"/>
                  <a:pt x="325176" y="2232026"/>
                </a:cubicBezTo>
                <a:cubicBezTo>
                  <a:pt x="325176" y="2238938"/>
                  <a:pt x="332077" y="2245849"/>
                  <a:pt x="332094" y="2245866"/>
                </a:cubicBezTo>
                <a:cubicBezTo>
                  <a:pt x="332094" y="2245866"/>
                  <a:pt x="332094" y="2245866"/>
                  <a:pt x="332094" y="2266626"/>
                </a:cubicBezTo>
                <a:cubicBezTo>
                  <a:pt x="332094" y="2266626"/>
                  <a:pt x="332094" y="2266626"/>
                  <a:pt x="249071" y="2280465"/>
                </a:cubicBezTo>
                <a:cubicBezTo>
                  <a:pt x="249071" y="2280465"/>
                  <a:pt x="249071" y="2280465"/>
                  <a:pt x="249071" y="2259706"/>
                </a:cubicBezTo>
                <a:cubicBezTo>
                  <a:pt x="249071" y="2259706"/>
                  <a:pt x="179884" y="2280465"/>
                  <a:pt x="110698" y="2287385"/>
                </a:cubicBezTo>
                <a:cubicBezTo>
                  <a:pt x="41531" y="2287385"/>
                  <a:pt x="23" y="2273554"/>
                  <a:pt x="0" y="2273546"/>
                </a:cubicBezTo>
                <a:cubicBezTo>
                  <a:pt x="0" y="2273546"/>
                  <a:pt x="0" y="2273546"/>
                  <a:pt x="0" y="2272681"/>
                </a:cubicBezTo>
                <a:lnTo>
                  <a:pt x="0" y="2266626"/>
                </a:lnTo>
                <a:cubicBezTo>
                  <a:pt x="0" y="2266626"/>
                  <a:pt x="0" y="2266626"/>
                  <a:pt x="865" y="2266626"/>
                </a:cubicBezTo>
                <a:lnTo>
                  <a:pt x="6919" y="2266626"/>
                </a:lnTo>
                <a:cubicBezTo>
                  <a:pt x="6919" y="2266626"/>
                  <a:pt x="6919" y="2245866"/>
                  <a:pt x="13837" y="2245866"/>
                </a:cubicBezTo>
                <a:cubicBezTo>
                  <a:pt x="27674" y="2238946"/>
                  <a:pt x="69186" y="2245866"/>
                  <a:pt x="96861" y="2238946"/>
                </a:cubicBezTo>
                <a:cubicBezTo>
                  <a:pt x="117608" y="2232029"/>
                  <a:pt x="145267" y="2211285"/>
                  <a:pt x="145291" y="2211267"/>
                </a:cubicBezTo>
                <a:cubicBezTo>
                  <a:pt x="145291" y="2211267"/>
                  <a:pt x="145291" y="2211267"/>
                  <a:pt x="144426" y="2210402"/>
                </a:cubicBezTo>
                <a:lnTo>
                  <a:pt x="138372" y="2204347"/>
                </a:lnTo>
                <a:cubicBezTo>
                  <a:pt x="138372" y="2204347"/>
                  <a:pt x="145291" y="2197427"/>
                  <a:pt x="152210" y="2197427"/>
                </a:cubicBezTo>
                <a:cubicBezTo>
                  <a:pt x="159128" y="2190507"/>
                  <a:pt x="152210" y="2169748"/>
                  <a:pt x="145291" y="2162828"/>
                </a:cubicBezTo>
                <a:cubicBezTo>
                  <a:pt x="138372" y="2148988"/>
                  <a:pt x="166047" y="2128228"/>
                  <a:pt x="152210" y="2114389"/>
                </a:cubicBezTo>
                <a:cubicBezTo>
                  <a:pt x="145291" y="2107469"/>
                  <a:pt x="138372" y="2079789"/>
                  <a:pt x="138372" y="2045190"/>
                </a:cubicBezTo>
                <a:cubicBezTo>
                  <a:pt x="138372" y="2003671"/>
                  <a:pt x="145291" y="1713036"/>
                  <a:pt x="138372" y="1664597"/>
                </a:cubicBezTo>
                <a:cubicBezTo>
                  <a:pt x="131454" y="1616158"/>
                  <a:pt x="131454" y="1498520"/>
                  <a:pt x="124535" y="1429322"/>
                </a:cubicBezTo>
                <a:cubicBezTo>
                  <a:pt x="117618" y="1360132"/>
                  <a:pt x="110700" y="1201009"/>
                  <a:pt x="110698" y="1200966"/>
                </a:cubicBezTo>
                <a:cubicBezTo>
                  <a:pt x="110698" y="1200966"/>
                  <a:pt x="110698" y="1200966"/>
                  <a:pt x="89942" y="1194046"/>
                </a:cubicBezTo>
                <a:cubicBezTo>
                  <a:pt x="89942" y="1194046"/>
                  <a:pt x="76105" y="1194046"/>
                  <a:pt x="76105" y="1180206"/>
                </a:cubicBezTo>
                <a:cubicBezTo>
                  <a:pt x="69186" y="1166366"/>
                  <a:pt x="62268" y="1069488"/>
                  <a:pt x="69186" y="1034889"/>
                </a:cubicBezTo>
                <a:cubicBezTo>
                  <a:pt x="76105" y="1000290"/>
                  <a:pt x="55349" y="854972"/>
                  <a:pt x="69186" y="778854"/>
                </a:cubicBezTo>
                <a:cubicBezTo>
                  <a:pt x="76105" y="695815"/>
                  <a:pt x="41512" y="522819"/>
                  <a:pt x="48430" y="502059"/>
                </a:cubicBezTo>
                <a:cubicBezTo>
                  <a:pt x="48430" y="481299"/>
                  <a:pt x="55349" y="474380"/>
                  <a:pt x="62268" y="453620"/>
                </a:cubicBezTo>
                <a:cubicBezTo>
                  <a:pt x="62268" y="432860"/>
                  <a:pt x="62268" y="405181"/>
                  <a:pt x="76105" y="391341"/>
                </a:cubicBezTo>
                <a:cubicBezTo>
                  <a:pt x="83019" y="391341"/>
                  <a:pt x="96845" y="391341"/>
                  <a:pt x="96861" y="391341"/>
                </a:cubicBezTo>
                <a:cubicBezTo>
                  <a:pt x="96861" y="391341"/>
                  <a:pt x="96861" y="391341"/>
                  <a:pt x="166047" y="370581"/>
                </a:cubicBezTo>
                <a:cubicBezTo>
                  <a:pt x="166047" y="370581"/>
                  <a:pt x="172966" y="363662"/>
                  <a:pt x="186803" y="363662"/>
                </a:cubicBezTo>
                <a:cubicBezTo>
                  <a:pt x="193722" y="356742"/>
                  <a:pt x="228315" y="342902"/>
                  <a:pt x="242152" y="342902"/>
                </a:cubicBezTo>
                <a:cubicBezTo>
                  <a:pt x="249066" y="335987"/>
                  <a:pt x="255980" y="356712"/>
                  <a:pt x="255989" y="356742"/>
                </a:cubicBezTo>
                <a:cubicBezTo>
                  <a:pt x="255989" y="356742"/>
                  <a:pt x="242175" y="356742"/>
                  <a:pt x="242152" y="356742"/>
                </a:cubicBezTo>
                <a:cubicBezTo>
                  <a:pt x="235234" y="363662"/>
                  <a:pt x="262908" y="412101"/>
                  <a:pt x="276745" y="460540"/>
                </a:cubicBezTo>
                <a:cubicBezTo>
                  <a:pt x="290578" y="508961"/>
                  <a:pt x="311323" y="557383"/>
                  <a:pt x="311338" y="557418"/>
                </a:cubicBezTo>
                <a:cubicBezTo>
                  <a:pt x="311338" y="557418"/>
                  <a:pt x="332094" y="502059"/>
                  <a:pt x="339013" y="495139"/>
                </a:cubicBezTo>
                <a:cubicBezTo>
                  <a:pt x="339013" y="495139"/>
                  <a:pt x="352827" y="488231"/>
                  <a:pt x="352850" y="488219"/>
                </a:cubicBezTo>
                <a:cubicBezTo>
                  <a:pt x="352850" y="488219"/>
                  <a:pt x="352850" y="488219"/>
                  <a:pt x="332094" y="488219"/>
                </a:cubicBezTo>
                <a:cubicBezTo>
                  <a:pt x="332094" y="488219"/>
                  <a:pt x="325176" y="474380"/>
                  <a:pt x="325176" y="467460"/>
                </a:cubicBezTo>
                <a:cubicBezTo>
                  <a:pt x="325176" y="460540"/>
                  <a:pt x="345932" y="425940"/>
                  <a:pt x="352850" y="425940"/>
                </a:cubicBezTo>
                <a:cubicBezTo>
                  <a:pt x="359765" y="419024"/>
                  <a:pt x="380503" y="460497"/>
                  <a:pt x="380525" y="460540"/>
                </a:cubicBezTo>
                <a:cubicBezTo>
                  <a:pt x="380525" y="467456"/>
                  <a:pt x="366703" y="481284"/>
                  <a:pt x="366688" y="481299"/>
                </a:cubicBezTo>
                <a:cubicBezTo>
                  <a:pt x="366688" y="481299"/>
                  <a:pt x="373606" y="508979"/>
                  <a:pt x="373606" y="529738"/>
                </a:cubicBezTo>
                <a:cubicBezTo>
                  <a:pt x="373606" y="550488"/>
                  <a:pt x="380518" y="564325"/>
                  <a:pt x="380525" y="564338"/>
                </a:cubicBezTo>
                <a:cubicBezTo>
                  <a:pt x="380525" y="564338"/>
                  <a:pt x="408199" y="522819"/>
                  <a:pt x="415118" y="508979"/>
                </a:cubicBezTo>
                <a:cubicBezTo>
                  <a:pt x="422037" y="495139"/>
                  <a:pt x="456630" y="419021"/>
                  <a:pt x="463548" y="384421"/>
                </a:cubicBezTo>
                <a:cubicBezTo>
                  <a:pt x="463548" y="342921"/>
                  <a:pt x="435899" y="335988"/>
                  <a:pt x="435874" y="335982"/>
                </a:cubicBezTo>
                <a:close/>
                <a:moveTo>
                  <a:pt x="337948" y="198"/>
                </a:moveTo>
                <a:cubicBezTo>
                  <a:pt x="363174" y="1591"/>
                  <a:pt x="382373" y="9973"/>
                  <a:pt x="391189" y="14681"/>
                </a:cubicBezTo>
                <a:cubicBezTo>
                  <a:pt x="393415" y="15113"/>
                  <a:pt x="395535" y="15727"/>
                  <a:pt x="397298" y="17253"/>
                </a:cubicBezTo>
                <a:cubicBezTo>
                  <a:pt x="400070" y="14651"/>
                  <a:pt x="413032" y="4705"/>
                  <a:pt x="431367" y="10780"/>
                </a:cubicBezTo>
                <a:cubicBezTo>
                  <a:pt x="452224" y="24600"/>
                  <a:pt x="466128" y="52241"/>
                  <a:pt x="466128" y="79882"/>
                </a:cubicBezTo>
                <a:cubicBezTo>
                  <a:pt x="459176" y="107523"/>
                  <a:pt x="466128" y="121344"/>
                  <a:pt x="466128" y="121344"/>
                </a:cubicBezTo>
                <a:lnTo>
                  <a:pt x="460045" y="115297"/>
                </a:lnTo>
                <a:cubicBezTo>
                  <a:pt x="459171" y="114454"/>
                  <a:pt x="456916" y="123419"/>
                  <a:pt x="455017" y="132418"/>
                </a:cubicBezTo>
                <a:cubicBezTo>
                  <a:pt x="456113" y="131603"/>
                  <a:pt x="457100" y="130617"/>
                  <a:pt x="458088" y="129631"/>
                </a:cubicBezTo>
                <a:cubicBezTo>
                  <a:pt x="461129" y="129631"/>
                  <a:pt x="465040" y="140041"/>
                  <a:pt x="465040" y="150452"/>
                </a:cubicBezTo>
                <a:cubicBezTo>
                  <a:pt x="465040" y="164332"/>
                  <a:pt x="465040" y="185152"/>
                  <a:pt x="465040" y="192093"/>
                </a:cubicBezTo>
                <a:cubicBezTo>
                  <a:pt x="458088" y="199033"/>
                  <a:pt x="451136" y="205973"/>
                  <a:pt x="451136" y="205973"/>
                </a:cubicBezTo>
                <a:lnTo>
                  <a:pt x="447660" y="198165"/>
                </a:lnTo>
                <a:cubicBezTo>
                  <a:pt x="445922" y="197298"/>
                  <a:pt x="444184" y="199033"/>
                  <a:pt x="444184" y="205973"/>
                </a:cubicBezTo>
                <a:cubicBezTo>
                  <a:pt x="444184" y="212913"/>
                  <a:pt x="437231" y="233734"/>
                  <a:pt x="437231" y="247614"/>
                </a:cubicBezTo>
                <a:cubicBezTo>
                  <a:pt x="430279" y="261494"/>
                  <a:pt x="423327" y="275375"/>
                  <a:pt x="423327" y="275375"/>
                </a:cubicBezTo>
                <a:cubicBezTo>
                  <a:pt x="423306" y="275395"/>
                  <a:pt x="416375" y="282346"/>
                  <a:pt x="416375" y="303135"/>
                </a:cubicBezTo>
                <a:cubicBezTo>
                  <a:pt x="416375" y="323956"/>
                  <a:pt x="360758" y="344776"/>
                  <a:pt x="360758" y="344776"/>
                </a:cubicBezTo>
                <a:cubicBezTo>
                  <a:pt x="360715" y="344768"/>
                  <a:pt x="291236" y="330890"/>
                  <a:pt x="291236" y="310075"/>
                </a:cubicBezTo>
                <a:cubicBezTo>
                  <a:pt x="291236" y="296195"/>
                  <a:pt x="291236" y="290990"/>
                  <a:pt x="291236" y="289255"/>
                </a:cubicBezTo>
                <a:cubicBezTo>
                  <a:pt x="291221" y="289239"/>
                  <a:pt x="277328" y="275363"/>
                  <a:pt x="270380" y="254554"/>
                </a:cubicBezTo>
                <a:cubicBezTo>
                  <a:pt x="263428" y="233734"/>
                  <a:pt x="263428" y="212913"/>
                  <a:pt x="263428" y="212913"/>
                </a:cubicBezTo>
                <a:cubicBezTo>
                  <a:pt x="263414" y="212942"/>
                  <a:pt x="256468" y="226786"/>
                  <a:pt x="249524" y="219853"/>
                </a:cubicBezTo>
                <a:cubicBezTo>
                  <a:pt x="242571" y="205973"/>
                  <a:pt x="242571" y="185152"/>
                  <a:pt x="235619" y="171272"/>
                </a:cubicBezTo>
                <a:cubicBezTo>
                  <a:pt x="228667" y="157392"/>
                  <a:pt x="235619" y="143511"/>
                  <a:pt x="242571" y="143511"/>
                </a:cubicBezTo>
                <a:lnTo>
                  <a:pt x="244562" y="142802"/>
                </a:lnTo>
                <a:cubicBezTo>
                  <a:pt x="244335" y="142100"/>
                  <a:pt x="244001" y="142075"/>
                  <a:pt x="243660" y="142075"/>
                </a:cubicBezTo>
                <a:cubicBezTo>
                  <a:pt x="236707" y="135164"/>
                  <a:pt x="229755" y="142075"/>
                  <a:pt x="229755" y="142075"/>
                </a:cubicBezTo>
                <a:cubicBezTo>
                  <a:pt x="229755" y="142038"/>
                  <a:pt x="229764" y="128254"/>
                  <a:pt x="236707" y="128254"/>
                </a:cubicBezTo>
                <a:cubicBezTo>
                  <a:pt x="243660" y="128254"/>
                  <a:pt x="243660" y="114434"/>
                  <a:pt x="243660" y="114434"/>
                </a:cubicBezTo>
                <a:cubicBezTo>
                  <a:pt x="243647" y="114447"/>
                  <a:pt x="236701" y="121344"/>
                  <a:pt x="229755" y="121344"/>
                </a:cubicBezTo>
                <a:cubicBezTo>
                  <a:pt x="229730" y="121344"/>
                  <a:pt x="222803" y="121344"/>
                  <a:pt x="222803" y="121344"/>
                </a:cubicBezTo>
                <a:cubicBezTo>
                  <a:pt x="222831" y="121330"/>
                  <a:pt x="236707" y="114412"/>
                  <a:pt x="236707" y="93703"/>
                </a:cubicBezTo>
                <a:cubicBezTo>
                  <a:pt x="236707" y="72972"/>
                  <a:pt x="243660" y="24600"/>
                  <a:pt x="299277" y="3869"/>
                </a:cubicBezTo>
                <a:cubicBezTo>
                  <a:pt x="313181" y="414"/>
                  <a:pt x="326216" y="-450"/>
                  <a:pt x="337948" y="198"/>
                </a:cubicBezTo>
                <a:close/>
              </a:path>
            </a:pathLst>
          </a:custGeom>
          <a:solidFill>
            <a:srgbClr val="14D1CA"/>
          </a:solidFill>
          <a:ln>
            <a:noFill/>
          </a:ln>
          <a:effectLst>
            <a:outerShdw blurRad="254000" algn="ctr" rotWithShape="0">
              <a:srgbClr val="53D2FF">
                <a:alpha val="8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Freeform 12"/>
          <p:cNvSpPr/>
          <p:nvPr/>
        </p:nvSpPr>
        <p:spPr bwMode="auto">
          <a:xfrm>
            <a:off x="3509561" y="2552735"/>
            <a:ext cx="695136" cy="2294305"/>
          </a:xfrm>
          <a:custGeom>
            <a:avLst/>
            <a:gdLst/>
            <a:ahLst/>
            <a:cxnLst/>
            <a:rect l="l" t="t" r="r" b="b"/>
            <a:pathLst>
              <a:path w="695136" h="2294305">
                <a:moveTo>
                  <a:pt x="443981" y="335982"/>
                </a:moveTo>
                <a:cubicBezTo>
                  <a:pt x="443981" y="335982"/>
                  <a:pt x="478667" y="342902"/>
                  <a:pt x="492542" y="349822"/>
                </a:cubicBezTo>
                <a:cubicBezTo>
                  <a:pt x="499479" y="349822"/>
                  <a:pt x="541102" y="356742"/>
                  <a:pt x="561914" y="377501"/>
                </a:cubicBezTo>
                <a:cubicBezTo>
                  <a:pt x="575781" y="391334"/>
                  <a:pt x="617369" y="384428"/>
                  <a:pt x="617412" y="384421"/>
                </a:cubicBezTo>
                <a:cubicBezTo>
                  <a:pt x="617412" y="384421"/>
                  <a:pt x="665972" y="405181"/>
                  <a:pt x="672909" y="412101"/>
                </a:cubicBezTo>
                <a:cubicBezTo>
                  <a:pt x="679847" y="419021"/>
                  <a:pt x="672909" y="474380"/>
                  <a:pt x="679847" y="515899"/>
                </a:cubicBezTo>
                <a:cubicBezTo>
                  <a:pt x="679847" y="515899"/>
                  <a:pt x="679847" y="654296"/>
                  <a:pt x="679847" y="744254"/>
                </a:cubicBezTo>
                <a:cubicBezTo>
                  <a:pt x="679847" y="778235"/>
                  <a:pt x="679847" y="793455"/>
                  <a:pt x="679847" y="799613"/>
                </a:cubicBezTo>
                <a:cubicBezTo>
                  <a:pt x="679847" y="813453"/>
                  <a:pt x="700658" y="931091"/>
                  <a:pt x="693721" y="944931"/>
                </a:cubicBezTo>
                <a:cubicBezTo>
                  <a:pt x="686784" y="965690"/>
                  <a:pt x="624349" y="1145607"/>
                  <a:pt x="624349" y="1159447"/>
                </a:cubicBezTo>
                <a:cubicBezTo>
                  <a:pt x="617412" y="1166366"/>
                  <a:pt x="624349" y="1214806"/>
                  <a:pt x="617412" y="1214806"/>
                </a:cubicBezTo>
                <a:cubicBezTo>
                  <a:pt x="596615" y="1235550"/>
                  <a:pt x="589673" y="1249384"/>
                  <a:pt x="589663" y="1249405"/>
                </a:cubicBezTo>
                <a:cubicBezTo>
                  <a:pt x="596600" y="1311684"/>
                  <a:pt x="582726" y="1408562"/>
                  <a:pt x="589663" y="1450081"/>
                </a:cubicBezTo>
                <a:cubicBezTo>
                  <a:pt x="589663" y="1505440"/>
                  <a:pt x="575788" y="1623078"/>
                  <a:pt x="582726" y="1685357"/>
                </a:cubicBezTo>
                <a:cubicBezTo>
                  <a:pt x="596600" y="1740716"/>
                  <a:pt x="589663" y="1982911"/>
                  <a:pt x="589663" y="2059030"/>
                </a:cubicBezTo>
                <a:cubicBezTo>
                  <a:pt x="584460" y="2121309"/>
                  <a:pt x="587061" y="2117416"/>
                  <a:pt x="582726" y="2121308"/>
                </a:cubicBezTo>
                <a:cubicBezTo>
                  <a:pt x="582726" y="2142040"/>
                  <a:pt x="582726" y="2148969"/>
                  <a:pt x="582726" y="2148988"/>
                </a:cubicBezTo>
                <a:cubicBezTo>
                  <a:pt x="582726" y="2148988"/>
                  <a:pt x="589663" y="2162828"/>
                  <a:pt x="589663" y="2183587"/>
                </a:cubicBezTo>
                <a:cubicBezTo>
                  <a:pt x="582733" y="2204326"/>
                  <a:pt x="575802" y="2204347"/>
                  <a:pt x="575788" y="2204347"/>
                </a:cubicBezTo>
                <a:cubicBezTo>
                  <a:pt x="575788" y="2204347"/>
                  <a:pt x="575788" y="2204347"/>
                  <a:pt x="589663" y="2266626"/>
                </a:cubicBezTo>
                <a:cubicBezTo>
                  <a:pt x="589663" y="2266626"/>
                  <a:pt x="589663" y="2266626"/>
                  <a:pt x="590530" y="2266626"/>
                </a:cubicBezTo>
                <a:lnTo>
                  <a:pt x="596600" y="2266626"/>
                </a:lnTo>
                <a:cubicBezTo>
                  <a:pt x="596600" y="2266626"/>
                  <a:pt x="596600" y="2266626"/>
                  <a:pt x="596600" y="2287385"/>
                </a:cubicBezTo>
                <a:cubicBezTo>
                  <a:pt x="575788" y="2294305"/>
                  <a:pt x="561914" y="2294305"/>
                  <a:pt x="527228" y="2294305"/>
                </a:cubicBezTo>
                <a:cubicBezTo>
                  <a:pt x="485624" y="2294305"/>
                  <a:pt x="457881" y="2287392"/>
                  <a:pt x="457856" y="2287385"/>
                </a:cubicBezTo>
                <a:cubicBezTo>
                  <a:pt x="457856" y="2287385"/>
                  <a:pt x="457856" y="2287385"/>
                  <a:pt x="457856" y="2266626"/>
                </a:cubicBezTo>
                <a:cubicBezTo>
                  <a:pt x="457856" y="2266626"/>
                  <a:pt x="457856" y="2266626"/>
                  <a:pt x="458723" y="2265761"/>
                </a:cubicBezTo>
                <a:lnTo>
                  <a:pt x="464793" y="2259706"/>
                </a:lnTo>
                <a:cubicBezTo>
                  <a:pt x="464793" y="2259706"/>
                  <a:pt x="464793" y="2259706"/>
                  <a:pt x="464793" y="2232026"/>
                </a:cubicBezTo>
                <a:cubicBezTo>
                  <a:pt x="464793" y="2232026"/>
                  <a:pt x="464793" y="2232026"/>
                  <a:pt x="464793" y="2231161"/>
                </a:cubicBezTo>
                <a:lnTo>
                  <a:pt x="464793" y="2225106"/>
                </a:lnTo>
                <a:cubicBezTo>
                  <a:pt x="464793" y="2225106"/>
                  <a:pt x="464793" y="2225106"/>
                  <a:pt x="463926" y="2224241"/>
                </a:cubicBezTo>
                <a:lnTo>
                  <a:pt x="457856" y="2218187"/>
                </a:lnTo>
                <a:cubicBezTo>
                  <a:pt x="457856" y="2218187"/>
                  <a:pt x="457856" y="2218187"/>
                  <a:pt x="456989" y="2218187"/>
                </a:cubicBezTo>
                <a:lnTo>
                  <a:pt x="450919" y="2218187"/>
                </a:lnTo>
                <a:cubicBezTo>
                  <a:pt x="450919" y="2211267"/>
                  <a:pt x="471730" y="2197427"/>
                  <a:pt x="457856" y="2190507"/>
                </a:cubicBezTo>
                <a:cubicBezTo>
                  <a:pt x="443981" y="2190507"/>
                  <a:pt x="437044" y="2155908"/>
                  <a:pt x="437044" y="2135148"/>
                </a:cubicBezTo>
                <a:cubicBezTo>
                  <a:pt x="437044" y="2107469"/>
                  <a:pt x="416233" y="1941392"/>
                  <a:pt x="402358" y="1872193"/>
                </a:cubicBezTo>
                <a:cubicBezTo>
                  <a:pt x="388484" y="1796075"/>
                  <a:pt x="402358" y="1650757"/>
                  <a:pt x="388484" y="1588479"/>
                </a:cubicBezTo>
                <a:cubicBezTo>
                  <a:pt x="381548" y="1533131"/>
                  <a:pt x="367678" y="1429363"/>
                  <a:pt x="367672" y="1429322"/>
                </a:cubicBezTo>
                <a:cubicBezTo>
                  <a:pt x="367672" y="1429322"/>
                  <a:pt x="339923" y="1574639"/>
                  <a:pt x="339923" y="1602318"/>
                </a:cubicBezTo>
                <a:cubicBezTo>
                  <a:pt x="339923" y="1629998"/>
                  <a:pt x="291363" y="1886033"/>
                  <a:pt x="291363" y="1920632"/>
                </a:cubicBezTo>
                <a:cubicBezTo>
                  <a:pt x="291363" y="1955232"/>
                  <a:pt x="319112" y="2135148"/>
                  <a:pt x="326049" y="2162828"/>
                </a:cubicBezTo>
                <a:cubicBezTo>
                  <a:pt x="326049" y="2183587"/>
                  <a:pt x="326049" y="2225106"/>
                  <a:pt x="326049" y="2232026"/>
                </a:cubicBezTo>
                <a:cubicBezTo>
                  <a:pt x="326049" y="2238937"/>
                  <a:pt x="332968" y="2245848"/>
                  <a:pt x="332986" y="2245866"/>
                </a:cubicBezTo>
                <a:cubicBezTo>
                  <a:pt x="332986" y="2245866"/>
                  <a:pt x="332986" y="2245866"/>
                  <a:pt x="332986" y="2266626"/>
                </a:cubicBezTo>
                <a:cubicBezTo>
                  <a:pt x="332986" y="2266626"/>
                  <a:pt x="332986" y="2266626"/>
                  <a:pt x="249740" y="2280465"/>
                </a:cubicBezTo>
                <a:cubicBezTo>
                  <a:pt x="249740" y="2280465"/>
                  <a:pt x="249740" y="2280465"/>
                  <a:pt x="249740" y="2259706"/>
                </a:cubicBezTo>
                <a:cubicBezTo>
                  <a:pt x="249740" y="2259706"/>
                  <a:pt x="180367" y="2280465"/>
                  <a:pt x="110995" y="2287385"/>
                </a:cubicBezTo>
                <a:cubicBezTo>
                  <a:pt x="48584" y="2287385"/>
                  <a:pt x="37" y="2273556"/>
                  <a:pt x="0" y="2273546"/>
                </a:cubicBezTo>
                <a:cubicBezTo>
                  <a:pt x="0" y="2273546"/>
                  <a:pt x="0" y="2273546"/>
                  <a:pt x="0" y="2272681"/>
                </a:cubicBezTo>
                <a:lnTo>
                  <a:pt x="0" y="2266626"/>
                </a:lnTo>
                <a:cubicBezTo>
                  <a:pt x="0" y="2266626"/>
                  <a:pt x="0" y="2266626"/>
                  <a:pt x="867" y="2266626"/>
                </a:cubicBezTo>
                <a:lnTo>
                  <a:pt x="6937" y="2266626"/>
                </a:lnTo>
                <a:cubicBezTo>
                  <a:pt x="6937" y="2266626"/>
                  <a:pt x="6937" y="2245866"/>
                  <a:pt x="13874" y="2245866"/>
                </a:cubicBezTo>
                <a:cubicBezTo>
                  <a:pt x="27749" y="2238946"/>
                  <a:pt x="76309" y="2245866"/>
                  <a:pt x="97121" y="2238946"/>
                </a:cubicBezTo>
                <a:cubicBezTo>
                  <a:pt x="117922" y="2232030"/>
                  <a:pt x="145654" y="2211287"/>
                  <a:pt x="145681" y="2211267"/>
                </a:cubicBezTo>
                <a:cubicBezTo>
                  <a:pt x="145681" y="2211267"/>
                  <a:pt x="145681" y="2211267"/>
                  <a:pt x="144814" y="2210402"/>
                </a:cubicBezTo>
                <a:lnTo>
                  <a:pt x="138744" y="2204347"/>
                </a:lnTo>
                <a:cubicBezTo>
                  <a:pt x="138744" y="2204347"/>
                  <a:pt x="145681" y="2197427"/>
                  <a:pt x="152618" y="2197427"/>
                </a:cubicBezTo>
                <a:cubicBezTo>
                  <a:pt x="159556" y="2190507"/>
                  <a:pt x="152618" y="2169748"/>
                  <a:pt x="145681" y="2162828"/>
                </a:cubicBezTo>
                <a:cubicBezTo>
                  <a:pt x="138744" y="2148988"/>
                  <a:pt x="166493" y="2128228"/>
                  <a:pt x="159556" y="2114389"/>
                </a:cubicBezTo>
                <a:cubicBezTo>
                  <a:pt x="145681" y="2107469"/>
                  <a:pt x="138744" y="2079789"/>
                  <a:pt x="138744" y="2045190"/>
                </a:cubicBezTo>
                <a:cubicBezTo>
                  <a:pt x="145681" y="2003671"/>
                  <a:pt x="145681" y="1713036"/>
                  <a:pt x="138744" y="1664597"/>
                </a:cubicBezTo>
                <a:cubicBezTo>
                  <a:pt x="131807" y="1616158"/>
                  <a:pt x="138744" y="1498520"/>
                  <a:pt x="124870" y="1429322"/>
                </a:cubicBezTo>
                <a:cubicBezTo>
                  <a:pt x="117933" y="1360132"/>
                  <a:pt x="110997" y="1201008"/>
                  <a:pt x="110995" y="1200966"/>
                </a:cubicBezTo>
                <a:cubicBezTo>
                  <a:pt x="110995" y="1200966"/>
                  <a:pt x="110995" y="1200966"/>
                  <a:pt x="90184" y="1194046"/>
                </a:cubicBezTo>
                <a:cubicBezTo>
                  <a:pt x="90184" y="1194046"/>
                  <a:pt x="83246" y="1194046"/>
                  <a:pt x="76309" y="1180206"/>
                </a:cubicBezTo>
                <a:cubicBezTo>
                  <a:pt x="69372" y="1166366"/>
                  <a:pt x="69372" y="1069488"/>
                  <a:pt x="69372" y="1034889"/>
                </a:cubicBezTo>
                <a:cubicBezTo>
                  <a:pt x="76309" y="1000290"/>
                  <a:pt x="62435" y="854972"/>
                  <a:pt x="69372" y="778854"/>
                </a:cubicBezTo>
                <a:cubicBezTo>
                  <a:pt x="76309" y="695815"/>
                  <a:pt x="41623" y="522819"/>
                  <a:pt x="48560" y="502059"/>
                </a:cubicBezTo>
                <a:cubicBezTo>
                  <a:pt x="48560" y="481299"/>
                  <a:pt x="62435" y="474380"/>
                  <a:pt x="62435" y="453620"/>
                </a:cubicBezTo>
                <a:cubicBezTo>
                  <a:pt x="62435" y="432860"/>
                  <a:pt x="62435" y="405181"/>
                  <a:pt x="76309" y="391341"/>
                </a:cubicBezTo>
                <a:cubicBezTo>
                  <a:pt x="83240" y="391341"/>
                  <a:pt x="97097" y="391341"/>
                  <a:pt x="97121" y="391341"/>
                </a:cubicBezTo>
                <a:cubicBezTo>
                  <a:pt x="97121" y="391341"/>
                  <a:pt x="97121" y="391341"/>
                  <a:pt x="166493" y="370581"/>
                </a:cubicBezTo>
                <a:cubicBezTo>
                  <a:pt x="166493" y="370581"/>
                  <a:pt x="173430" y="363662"/>
                  <a:pt x="187304" y="363662"/>
                </a:cubicBezTo>
                <a:cubicBezTo>
                  <a:pt x="201179" y="356742"/>
                  <a:pt x="228928" y="342902"/>
                  <a:pt x="242802" y="342902"/>
                </a:cubicBezTo>
                <a:cubicBezTo>
                  <a:pt x="249735" y="335987"/>
                  <a:pt x="256667" y="356712"/>
                  <a:pt x="256677" y="356742"/>
                </a:cubicBezTo>
                <a:cubicBezTo>
                  <a:pt x="256677" y="356742"/>
                  <a:pt x="242830" y="356742"/>
                  <a:pt x="242802" y="356742"/>
                </a:cubicBezTo>
                <a:cubicBezTo>
                  <a:pt x="235865" y="363662"/>
                  <a:pt x="263614" y="412101"/>
                  <a:pt x="277488" y="460540"/>
                </a:cubicBezTo>
                <a:cubicBezTo>
                  <a:pt x="291359" y="508964"/>
                  <a:pt x="319095" y="557388"/>
                  <a:pt x="319112" y="557418"/>
                </a:cubicBezTo>
                <a:cubicBezTo>
                  <a:pt x="319112" y="557418"/>
                  <a:pt x="332986" y="502059"/>
                  <a:pt x="339923" y="495139"/>
                </a:cubicBezTo>
                <a:cubicBezTo>
                  <a:pt x="346852" y="495139"/>
                  <a:pt x="353780" y="488236"/>
                  <a:pt x="353798" y="488219"/>
                </a:cubicBezTo>
                <a:cubicBezTo>
                  <a:pt x="353798" y="488219"/>
                  <a:pt x="353798" y="488219"/>
                  <a:pt x="352063" y="488219"/>
                </a:cubicBezTo>
                <a:lnTo>
                  <a:pt x="339923" y="488219"/>
                </a:lnTo>
                <a:cubicBezTo>
                  <a:pt x="339923" y="488219"/>
                  <a:pt x="326049" y="474380"/>
                  <a:pt x="326049" y="467460"/>
                </a:cubicBezTo>
                <a:cubicBezTo>
                  <a:pt x="326049" y="460540"/>
                  <a:pt x="353798" y="425940"/>
                  <a:pt x="360735" y="425940"/>
                </a:cubicBezTo>
                <a:cubicBezTo>
                  <a:pt x="367669" y="419024"/>
                  <a:pt x="381533" y="460498"/>
                  <a:pt x="381547" y="460540"/>
                </a:cubicBezTo>
                <a:cubicBezTo>
                  <a:pt x="381547" y="467455"/>
                  <a:pt x="367691" y="481280"/>
                  <a:pt x="367672" y="481299"/>
                </a:cubicBezTo>
                <a:cubicBezTo>
                  <a:pt x="367672" y="481299"/>
                  <a:pt x="374609" y="508979"/>
                  <a:pt x="374609" y="529738"/>
                </a:cubicBezTo>
                <a:cubicBezTo>
                  <a:pt x="374609" y="550480"/>
                  <a:pt x="381535" y="564314"/>
                  <a:pt x="381547" y="564338"/>
                </a:cubicBezTo>
                <a:cubicBezTo>
                  <a:pt x="381547" y="564338"/>
                  <a:pt x="409295" y="522819"/>
                  <a:pt x="416233" y="508979"/>
                </a:cubicBezTo>
                <a:cubicBezTo>
                  <a:pt x="423170" y="495139"/>
                  <a:pt x="464793" y="419021"/>
                  <a:pt x="464793" y="384421"/>
                </a:cubicBezTo>
                <a:cubicBezTo>
                  <a:pt x="464793" y="342929"/>
                  <a:pt x="444009" y="335991"/>
                  <a:pt x="443981" y="335982"/>
                </a:cubicBezTo>
                <a:close/>
                <a:moveTo>
                  <a:pt x="344369" y="198"/>
                </a:moveTo>
                <a:cubicBezTo>
                  <a:pt x="379411" y="2142"/>
                  <a:pt x="402773" y="17690"/>
                  <a:pt x="402773" y="17690"/>
                </a:cubicBezTo>
                <a:cubicBezTo>
                  <a:pt x="402787" y="17662"/>
                  <a:pt x="409716" y="3877"/>
                  <a:pt x="430461" y="10780"/>
                </a:cubicBezTo>
                <a:cubicBezTo>
                  <a:pt x="451226" y="24600"/>
                  <a:pt x="471992" y="52241"/>
                  <a:pt x="465070" y="79882"/>
                </a:cubicBezTo>
                <a:cubicBezTo>
                  <a:pt x="458148" y="107523"/>
                  <a:pt x="471992" y="121344"/>
                  <a:pt x="471992" y="121344"/>
                </a:cubicBezTo>
                <a:lnTo>
                  <a:pt x="459879" y="115297"/>
                </a:lnTo>
                <a:cubicBezTo>
                  <a:pt x="458142" y="114458"/>
                  <a:pt x="455156" y="126386"/>
                  <a:pt x="453160" y="136534"/>
                </a:cubicBezTo>
                <a:cubicBezTo>
                  <a:pt x="453947" y="134555"/>
                  <a:pt x="455545" y="132093"/>
                  <a:pt x="458023" y="129631"/>
                </a:cubicBezTo>
                <a:cubicBezTo>
                  <a:pt x="461078" y="129631"/>
                  <a:pt x="465007" y="140041"/>
                  <a:pt x="465007" y="150452"/>
                </a:cubicBezTo>
                <a:cubicBezTo>
                  <a:pt x="465007" y="164332"/>
                  <a:pt x="465007" y="185152"/>
                  <a:pt x="465007" y="192093"/>
                </a:cubicBezTo>
                <a:cubicBezTo>
                  <a:pt x="465007" y="199033"/>
                  <a:pt x="451039" y="205973"/>
                  <a:pt x="451039" y="205973"/>
                </a:cubicBezTo>
                <a:lnTo>
                  <a:pt x="447546" y="198165"/>
                </a:lnTo>
                <a:cubicBezTo>
                  <a:pt x="445800" y="197298"/>
                  <a:pt x="444054" y="199033"/>
                  <a:pt x="444054" y="205973"/>
                </a:cubicBezTo>
                <a:cubicBezTo>
                  <a:pt x="444054" y="212913"/>
                  <a:pt x="437070" y="233734"/>
                  <a:pt x="437070" y="247614"/>
                </a:cubicBezTo>
                <a:cubicBezTo>
                  <a:pt x="430086" y="261494"/>
                  <a:pt x="423102" y="275375"/>
                  <a:pt x="423102" y="275375"/>
                </a:cubicBezTo>
                <a:cubicBezTo>
                  <a:pt x="423102" y="275399"/>
                  <a:pt x="423102" y="282351"/>
                  <a:pt x="423102" y="303135"/>
                </a:cubicBezTo>
                <a:cubicBezTo>
                  <a:pt x="423102" y="323956"/>
                  <a:pt x="360244" y="344776"/>
                  <a:pt x="360244" y="344776"/>
                </a:cubicBezTo>
                <a:cubicBezTo>
                  <a:pt x="360190" y="344765"/>
                  <a:pt x="290403" y="330888"/>
                  <a:pt x="290403" y="310075"/>
                </a:cubicBezTo>
                <a:cubicBezTo>
                  <a:pt x="290403" y="296195"/>
                  <a:pt x="290403" y="290990"/>
                  <a:pt x="290403" y="289255"/>
                </a:cubicBezTo>
                <a:cubicBezTo>
                  <a:pt x="290386" y="289238"/>
                  <a:pt x="276430" y="275362"/>
                  <a:pt x="269450" y="254554"/>
                </a:cubicBezTo>
                <a:cubicBezTo>
                  <a:pt x="262466" y="233734"/>
                  <a:pt x="262466" y="212913"/>
                  <a:pt x="262466" y="212913"/>
                </a:cubicBezTo>
                <a:cubicBezTo>
                  <a:pt x="262452" y="212941"/>
                  <a:pt x="255474" y="226786"/>
                  <a:pt x="248497" y="219853"/>
                </a:cubicBezTo>
                <a:cubicBezTo>
                  <a:pt x="241513" y="205973"/>
                  <a:pt x="241513" y="185152"/>
                  <a:pt x="234529" y="171272"/>
                </a:cubicBezTo>
                <a:cubicBezTo>
                  <a:pt x="234529" y="157392"/>
                  <a:pt x="234529" y="143511"/>
                  <a:pt x="241513" y="143511"/>
                </a:cubicBezTo>
                <a:lnTo>
                  <a:pt x="244469" y="142804"/>
                </a:lnTo>
                <a:cubicBezTo>
                  <a:pt x="244244" y="142100"/>
                  <a:pt x="243910" y="142075"/>
                  <a:pt x="243569" y="142075"/>
                </a:cubicBezTo>
                <a:cubicBezTo>
                  <a:pt x="236647" y="135164"/>
                  <a:pt x="229725" y="142075"/>
                  <a:pt x="229725" y="142075"/>
                </a:cubicBezTo>
                <a:cubicBezTo>
                  <a:pt x="229725" y="142038"/>
                  <a:pt x="229734" y="128254"/>
                  <a:pt x="236647" y="128254"/>
                </a:cubicBezTo>
                <a:cubicBezTo>
                  <a:pt x="243569" y="128254"/>
                  <a:pt x="243569" y="114434"/>
                  <a:pt x="243569" y="114434"/>
                </a:cubicBezTo>
                <a:cubicBezTo>
                  <a:pt x="243553" y="114449"/>
                  <a:pt x="236647" y="121344"/>
                  <a:pt x="236647" y="121344"/>
                </a:cubicBezTo>
                <a:cubicBezTo>
                  <a:pt x="229725" y="121344"/>
                  <a:pt x="222803" y="121344"/>
                  <a:pt x="222803" y="121344"/>
                </a:cubicBezTo>
                <a:cubicBezTo>
                  <a:pt x="222834" y="121328"/>
                  <a:pt x="236647" y="114410"/>
                  <a:pt x="236647" y="93703"/>
                </a:cubicBezTo>
                <a:cubicBezTo>
                  <a:pt x="236647" y="72972"/>
                  <a:pt x="250491" y="24600"/>
                  <a:pt x="305866" y="3869"/>
                </a:cubicBezTo>
                <a:cubicBezTo>
                  <a:pt x="319710" y="414"/>
                  <a:pt x="332689" y="-450"/>
                  <a:pt x="344369" y="198"/>
                </a:cubicBezTo>
                <a:close/>
              </a:path>
            </a:pathLst>
          </a:custGeom>
          <a:solidFill>
            <a:srgbClr val="14D1CA"/>
          </a:solidFill>
          <a:ln>
            <a:noFill/>
          </a:ln>
          <a:effectLst>
            <a:outerShdw blurRad="254000" algn="ctr" rotWithShape="0">
              <a:srgbClr val="53D2FF">
                <a:alpha val="8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Freeform 15"/>
          <p:cNvSpPr/>
          <p:nvPr/>
        </p:nvSpPr>
        <p:spPr bwMode="auto">
          <a:xfrm>
            <a:off x="4327484" y="2552735"/>
            <a:ext cx="692752" cy="2294305"/>
          </a:xfrm>
          <a:custGeom>
            <a:avLst/>
            <a:gdLst/>
            <a:ahLst/>
            <a:cxnLst/>
            <a:rect l="l" t="t" r="r" b="b"/>
            <a:pathLst>
              <a:path w="692752" h="2294305">
                <a:moveTo>
                  <a:pt x="442124" y="335982"/>
                </a:moveTo>
                <a:cubicBezTo>
                  <a:pt x="442124" y="335982"/>
                  <a:pt x="476665" y="342902"/>
                  <a:pt x="490481" y="349822"/>
                </a:cubicBezTo>
                <a:cubicBezTo>
                  <a:pt x="504297" y="349822"/>
                  <a:pt x="538838" y="356742"/>
                  <a:pt x="559563" y="377501"/>
                </a:cubicBezTo>
                <a:cubicBezTo>
                  <a:pt x="580277" y="391335"/>
                  <a:pt x="614796" y="384428"/>
                  <a:pt x="614828" y="384421"/>
                </a:cubicBezTo>
                <a:cubicBezTo>
                  <a:pt x="614828" y="384421"/>
                  <a:pt x="670094" y="405181"/>
                  <a:pt x="670094" y="412101"/>
                </a:cubicBezTo>
                <a:cubicBezTo>
                  <a:pt x="677002" y="419021"/>
                  <a:pt x="670094" y="474380"/>
                  <a:pt x="677002" y="515899"/>
                </a:cubicBezTo>
                <a:cubicBezTo>
                  <a:pt x="677002" y="515899"/>
                  <a:pt x="677002" y="654296"/>
                  <a:pt x="677002" y="744254"/>
                </a:cubicBezTo>
                <a:cubicBezTo>
                  <a:pt x="677002" y="819070"/>
                  <a:pt x="681780" y="802946"/>
                  <a:pt x="683910" y="799613"/>
                </a:cubicBezTo>
                <a:cubicBezTo>
                  <a:pt x="683910" y="813453"/>
                  <a:pt x="697726" y="931091"/>
                  <a:pt x="690818" y="944931"/>
                </a:cubicBezTo>
                <a:cubicBezTo>
                  <a:pt x="683910" y="965690"/>
                  <a:pt x="628644" y="1145607"/>
                  <a:pt x="621736" y="1159447"/>
                </a:cubicBezTo>
                <a:cubicBezTo>
                  <a:pt x="614828" y="1166366"/>
                  <a:pt x="621736" y="1214806"/>
                  <a:pt x="614828" y="1214806"/>
                </a:cubicBezTo>
                <a:cubicBezTo>
                  <a:pt x="594127" y="1235541"/>
                  <a:pt x="594104" y="1249373"/>
                  <a:pt x="594104" y="1249405"/>
                </a:cubicBezTo>
                <a:cubicBezTo>
                  <a:pt x="594104" y="1249405"/>
                  <a:pt x="594104" y="1249405"/>
                  <a:pt x="593240" y="1249405"/>
                </a:cubicBezTo>
                <a:lnTo>
                  <a:pt x="587195" y="1249405"/>
                </a:lnTo>
                <a:cubicBezTo>
                  <a:pt x="594104" y="1311684"/>
                  <a:pt x="580287" y="1408562"/>
                  <a:pt x="587195" y="1450081"/>
                </a:cubicBezTo>
                <a:cubicBezTo>
                  <a:pt x="587195" y="1505440"/>
                  <a:pt x="573379" y="1623078"/>
                  <a:pt x="587195" y="1685357"/>
                </a:cubicBezTo>
                <a:cubicBezTo>
                  <a:pt x="594104" y="1740716"/>
                  <a:pt x="587195" y="1982911"/>
                  <a:pt x="587195" y="2059030"/>
                </a:cubicBezTo>
                <a:cubicBezTo>
                  <a:pt x="582014" y="2121309"/>
                  <a:pt x="584605" y="2117416"/>
                  <a:pt x="580287" y="2121308"/>
                </a:cubicBezTo>
                <a:cubicBezTo>
                  <a:pt x="580287" y="2142043"/>
                  <a:pt x="587179" y="2148972"/>
                  <a:pt x="587195" y="2148988"/>
                </a:cubicBezTo>
                <a:cubicBezTo>
                  <a:pt x="587195" y="2148988"/>
                  <a:pt x="587195" y="2162828"/>
                  <a:pt x="587195" y="2183587"/>
                </a:cubicBezTo>
                <a:cubicBezTo>
                  <a:pt x="580296" y="2204321"/>
                  <a:pt x="573396" y="2204347"/>
                  <a:pt x="573379" y="2204347"/>
                </a:cubicBezTo>
                <a:cubicBezTo>
                  <a:pt x="573379" y="2204347"/>
                  <a:pt x="573379" y="2204347"/>
                  <a:pt x="594104" y="2266626"/>
                </a:cubicBezTo>
                <a:cubicBezTo>
                  <a:pt x="594104" y="2266626"/>
                  <a:pt x="594104" y="2266626"/>
                  <a:pt x="594967" y="2266626"/>
                </a:cubicBezTo>
                <a:lnTo>
                  <a:pt x="601012" y="2266626"/>
                </a:lnTo>
                <a:cubicBezTo>
                  <a:pt x="601012" y="2266626"/>
                  <a:pt x="601012" y="2266626"/>
                  <a:pt x="601012" y="2287385"/>
                </a:cubicBezTo>
                <a:cubicBezTo>
                  <a:pt x="573379" y="2294305"/>
                  <a:pt x="559563" y="2294305"/>
                  <a:pt x="525022" y="2294305"/>
                </a:cubicBezTo>
                <a:cubicBezTo>
                  <a:pt x="490499" y="2294305"/>
                  <a:pt x="455978" y="2287393"/>
                  <a:pt x="455940" y="2287385"/>
                </a:cubicBezTo>
                <a:cubicBezTo>
                  <a:pt x="455940" y="2287385"/>
                  <a:pt x="455940" y="2287385"/>
                  <a:pt x="455940" y="2266626"/>
                </a:cubicBezTo>
                <a:cubicBezTo>
                  <a:pt x="455940" y="2266626"/>
                  <a:pt x="455940" y="2266626"/>
                  <a:pt x="456804" y="2265761"/>
                </a:cubicBezTo>
                <a:lnTo>
                  <a:pt x="462848" y="2259706"/>
                </a:lnTo>
                <a:cubicBezTo>
                  <a:pt x="462848" y="2259706"/>
                  <a:pt x="462848" y="2259706"/>
                  <a:pt x="462848" y="2232026"/>
                </a:cubicBezTo>
                <a:cubicBezTo>
                  <a:pt x="462848" y="2232026"/>
                  <a:pt x="462848" y="2232026"/>
                  <a:pt x="462848" y="2231161"/>
                </a:cubicBezTo>
                <a:lnTo>
                  <a:pt x="462848" y="2225106"/>
                </a:lnTo>
                <a:cubicBezTo>
                  <a:pt x="462848" y="2225106"/>
                  <a:pt x="462848" y="2225106"/>
                  <a:pt x="462848" y="2224241"/>
                </a:cubicBezTo>
                <a:lnTo>
                  <a:pt x="462848" y="2218187"/>
                </a:lnTo>
                <a:cubicBezTo>
                  <a:pt x="462848" y="2218187"/>
                  <a:pt x="455961" y="2218187"/>
                  <a:pt x="455940" y="2218187"/>
                </a:cubicBezTo>
                <a:cubicBezTo>
                  <a:pt x="449032" y="2211267"/>
                  <a:pt x="469756" y="2197427"/>
                  <a:pt x="455940" y="2190507"/>
                </a:cubicBezTo>
                <a:cubicBezTo>
                  <a:pt x="442124" y="2190507"/>
                  <a:pt x="435215" y="2155908"/>
                  <a:pt x="435215" y="2135148"/>
                </a:cubicBezTo>
                <a:cubicBezTo>
                  <a:pt x="435215" y="2107469"/>
                  <a:pt x="414491" y="1941392"/>
                  <a:pt x="400675" y="1872193"/>
                </a:cubicBezTo>
                <a:cubicBezTo>
                  <a:pt x="393766" y="1796075"/>
                  <a:pt x="400675" y="1650757"/>
                  <a:pt x="393766" y="1588479"/>
                </a:cubicBezTo>
                <a:cubicBezTo>
                  <a:pt x="386860" y="1533131"/>
                  <a:pt x="366142" y="1429364"/>
                  <a:pt x="366134" y="1429322"/>
                </a:cubicBezTo>
                <a:cubicBezTo>
                  <a:pt x="366134" y="1429322"/>
                  <a:pt x="345409" y="1574639"/>
                  <a:pt x="338501" y="1602318"/>
                </a:cubicBezTo>
                <a:cubicBezTo>
                  <a:pt x="338501" y="1629998"/>
                  <a:pt x="290144" y="1886033"/>
                  <a:pt x="290144" y="1920632"/>
                </a:cubicBezTo>
                <a:cubicBezTo>
                  <a:pt x="290144" y="1955232"/>
                  <a:pt x="324685" y="2135148"/>
                  <a:pt x="324685" y="2162828"/>
                </a:cubicBezTo>
                <a:cubicBezTo>
                  <a:pt x="324685" y="2183587"/>
                  <a:pt x="331593" y="2225106"/>
                  <a:pt x="331593" y="2232026"/>
                </a:cubicBezTo>
                <a:cubicBezTo>
                  <a:pt x="331593" y="2238936"/>
                  <a:pt x="331593" y="2245846"/>
                  <a:pt x="331593" y="2245866"/>
                </a:cubicBezTo>
                <a:cubicBezTo>
                  <a:pt x="331593" y="2245866"/>
                  <a:pt x="331593" y="2245866"/>
                  <a:pt x="338501" y="2266626"/>
                </a:cubicBezTo>
                <a:cubicBezTo>
                  <a:pt x="338501" y="2266626"/>
                  <a:pt x="338501" y="2266626"/>
                  <a:pt x="248695" y="2280465"/>
                </a:cubicBezTo>
                <a:cubicBezTo>
                  <a:pt x="248695" y="2280465"/>
                  <a:pt x="248695" y="2280465"/>
                  <a:pt x="248695" y="2259706"/>
                </a:cubicBezTo>
                <a:cubicBezTo>
                  <a:pt x="248695" y="2259706"/>
                  <a:pt x="179612" y="2280465"/>
                  <a:pt x="117439" y="2287385"/>
                </a:cubicBezTo>
                <a:cubicBezTo>
                  <a:pt x="48375" y="2287385"/>
                  <a:pt x="26" y="2273553"/>
                  <a:pt x="0" y="2273546"/>
                </a:cubicBezTo>
                <a:cubicBezTo>
                  <a:pt x="0" y="2273546"/>
                  <a:pt x="0" y="2273546"/>
                  <a:pt x="0" y="2272681"/>
                </a:cubicBezTo>
                <a:lnTo>
                  <a:pt x="0" y="2266626"/>
                </a:lnTo>
                <a:cubicBezTo>
                  <a:pt x="0" y="2266626"/>
                  <a:pt x="0" y="2266626"/>
                  <a:pt x="863" y="2266626"/>
                </a:cubicBezTo>
                <a:lnTo>
                  <a:pt x="6908" y="2266626"/>
                </a:lnTo>
                <a:cubicBezTo>
                  <a:pt x="6908" y="2266626"/>
                  <a:pt x="6908" y="2245866"/>
                  <a:pt x="20724" y="2245866"/>
                </a:cubicBezTo>
                <a:cubicBezTo>
                  <a:pt x="27632" y="2238946"/>
                  <a:pt x="75990" y="2245866"/>
                  <a:pt x="96714" y="2238946"/>
                </a:cubicBezTo>
                <a:cubicBezTo>
                  <a:pt x="117430" y="2232029"/>
                  <a:pt x="145049" y="2211284"/>
                  <a:pt x="145072" y="2211267"/>
                </a:cubicBezTo>
                <a:cubicBezTo>
                  <a:pt x="145072" y="2211267"/>
                  <a:pt x="145072" y="2211267"/>
                  <a:pt x="145072" y="2210402"/>
                </a:cubicBezTo>
                <a:lnTo>
                  <a:pt x="145072" y="2204347"/>
                </a:lnTo>
                <a:cubicBezTo>
                  <a:pt x="145072" y="2204347"/>
                  <a:pt x="145072" y="2197427"/>
                  <a:pt x="151980" y="2197427"/>
                </a:cubicBezTo>
                <a:cubicBezTo>
                  <a:pt x="158888" y="2190507"/>
                  <a:pt x="151980" y="2169748"/>
                  <a:pt x="145072" y="2162828"/>
                </a:cubicBezTo>
                <a:cubicBezTo>
                  <a:pt x="138163" y="2148988"/>
                  <a:pt x="165796" y="2128228"/>
                  <a:pt x="158888" y="2114389"/>
                </a:cubicBezTo>
                <a:cubicBezTo>
                  <a:pt x="145072" y="2107469"/>
                  <a:pt x="138163" y="2079789"/>
                  <a:pt x="145072" y="2045190"/>
                </a:cubicBezTo>
                <a:cubicBezTo>
                  <a:pt x="145072" y="2003671"/>
                  <a:pt x="151980" y="1713036"/>
                  <a:pt x="138163" y="1664597"/>
                </a:cubicBezTo>
                <a:cubicBezTo>
                  <a:pt x="131255" y="1616158"/>
                  <a:pt x="138163" y="1498520"/>
                  <a:pt x="131255" y="1429322"/>
                </a:cubicBezTo>
                <a:cubicBezTo>
                  <a:pt x="117441" y="1360132"/>
                  <a:pt x="110533" y="1201008"/>
                  <a:pt x="110531" y="1200966"/>
                </a:cubicBezTo>
                <a:cubicBezTo>
                  <a:pt x="110531" y="1200966"/>
                  <a:pt x="110531" y="1200966"/>
                  <a:pt x="108804" y="1200101"/>
                </a:cubicBezTo>
                <a:lnTo>
                  <a:pt x="96714" y="1194046"/>
                </a:lnTo>
                <a:cubicBezTo>
                  <a:pt x="96714" y="1194046"/>
                  <a:pt x="82898" y="1194046"/>
                  <a:pt x="75990" y="1180206"/>
                </a:cubicBezTo>
                <a:cubicBezTo>
                  <a:pt x="75990" y="1166366"/>
                  <a:pt x="69082" y="1069488"/>
                  <a:pt x="75990" y="1034889"/>
                </a:cubicBezTo>
                <a:cubicBezTo>
                  <a:pt x="75990" y="1000290"/>
                  <a:pt x="62173" y="854972"/>
                  <a:pt x="69082" y="778854"/>
                </a:cubicBezTo>
                <a:cubicBezTo>
                  <a:pt x="75990" y="695815"/>
                  <a:pt x="48357" y="522819"/>
                  <a:pt x="48357" y="502059"/>
                </a:cubicBezTo>
                <a:cubicBezTo>
                  <a:pt x="48357" y="481299"/>
                  <a:pt x="62173" y="474380"/>
                  <a:pt x="62173" y="453620"/>
                </a:cubicBezTo>
                <a:cubicBezTo>
                  <a:pt x="62173" y="432860"/>
                  <a:pt x="62173" y="405181"/>
                  <a:pt x="75990" y="391341"/>
                </a:cubicBezTo>
                <a:cubicBezTo>
                  <a:pt x="82892" y="391341"/>
                  <a:pt x="103591" y="391341"/>
                  <a:pt x="103622" y="391341"/>
                </a:cubicBezTo>
                <a:cubicBezTo>
                  <a:pt x="103622" y="391341"/>
                  <a:pt x="103622" y="391341"/>
                  <a:pt x="165796" y="370581"/>
                </a:cubicBezTo>
                <a:cubicBezTo>
                  <a:pt x="165796" y="370581"/>
                  <a:pt x="172704" y="363662"/>
                  <a:pt x="186521" y="363662"/>
                </a:cubicBezTo>
                <a:cubicBezTo>
                  <a:pt x="200337" y="356742"/>
                  <a:pt x="227970" y="342902"/>
                  <a:pt x="241786" y="342902"/>
                </a:cubicBezTo>
                <a:cubicBezTo>
                  <a:pt x="255594" y="335987"/>
                  <a:pt x="255603" y="356714"/>
                  <a:pt x="255603" y="356742"/>
                </a:cubicBezTo>
                <a:cubicBezTo>
                  <a:pt x="255603" y="356742"/>
                  <a:pt x="248695" y="356742"/>
                  <a:pt x="241786" y="356742"/>
                </a:cubicBezTo>
                <a:cubicBezTo>
                  <a:pt x="234878" y="363662"/>
                  <a:pt x="262511" y="412101"/>
                  <a:pt x="276327" y="460540"/>
                </a:cubicBezTo>
                <a:cubicBezTo>
                  <a:pt x="290140" y="508964"/>
                  <a:pt x="317760" y="557389"/>
                  <a:pt x="317776" y="557418"/>
                </a:cubicBezTo>
                <a:cubicBezTo>
                  <a:pt x="317776" y="557418"/>
                  <a:pt x="331593" y="502059"/>
                  <a:pt x="338501" y="495139"/>
                </a:cubicBezTo>
                <a:cubicBezTo>
                  <a:pt x="345400" y="495139"/>
                  <a:pt x="352298" y="488238"/>
                  <a:pt x="352317" y="488219"/>
                </a:cubicBezTo>
                <a:cubicBezTo>
                  <a:pt x="352317" y="488219"/>
                  <a:pt x="352317" y="488219"/>
                  <a:pt x="350590" y="488219"/>
                </a:cubicBezTo>
                <a:lnTo>
                  <a:pt x="338501" y="488219"/>
                </a:lnTo>
                <a:cubicBezTo>
                  <a:pt x="338501" y="488219"/>
                  <a:pt x="324685" y="474380"/>
                  <a:pt x="324685" y="467460"/>
                </a:cubicBezTo>
                <a:cubicBezTo>
                  <a:pt x="331593" y="460540"/>
                  <a:pt x="352317" y="425940"/>
                  <a:pt x="359226" y="425940"/>
                </a:cubicBezTo>
                <a:cubicBezTo>
                  <a:pt x="366130" y="419024"/>
                  <a:pt x="379937" y="460499"/>
                  <a:pt x="379950" y="460540"/>
                </a:cubicBezTo>
                <a:cubicBezTo>
                  <a:pt x="379950" y="467455"/>
                  <a:pt x="366152" y="481281"/>
                  <a:pt x="366134" y="481299"/>
                </a:cubicBezTo>
                <a:cubicBezTo>
                  <a:pt x="366134" y="481299"/>
                  <a:pt x="373042" y="508979"/>
                  <a:pt x="373042" y="529738"/>
                </a:cubicBezTo>
                <a:cubicBezTo>
                  <a:pt x="373042" y="550481"/>
                  <a:pt x="379939" y="564315"/>
                  <a:pt x="379950" y="564338"/>
                </a:cubicBezTo>
                <a:cubicBezTo>
                  <a:pt x="379950" y="564338"/>
                  <a:pt x="414491" y="522819"/>
                  <a:pt x="414491" y="508979"/>
                </a:cubicBezTo>
                <a:cubicBezTo>
                  <a:pt x="421399" y="495139"/>
                  <a:pt x="462848" y="419021"/>
                  <a:pt x="462848" y="384421"/>
                </a:cubicBezTo>
                <a:cubicBezTo>
                  <a:pt x="462848" y="342940"/>
                  <a:pt x="442162" y="335995"/>
                  <a:pt x="442124" y="335982"/>
                </a:cubicBezTo>
                <a:close/>
                <a:moveTo>
                  <a:pt x="342424" y="198"/>
                </a:moveTo>
                <a:cubicBezTo>
                  <a:pt x="377195" y="2142"/>
                  <a:pt x="400376" y="17690"/>
                  <a:pt x="400376" y="17690"/>
                </a:cubicBezTo>
                <a:cubicBezTo>
                  <a:pt x="400391" y="17660"/>
                  <a:pt x="407266" y="3877"/>
                  <a:pt x="427849" y="10780"/>
                </a:cubicBezTo>
                <a:cubicBezTo>
                  <a:pt x="448454" y="24600"/>
                  <a:pt x="469059" y="52241"/>
                  <a:pt x="462191" y="79882"/>
                </a:cubicBezTo>
                <a:cubicBezTo>
                  <a:pt x="462191" y="107523"/>
                  <a:pt x="469059" y="121344"/>
                  <a:pt x="469059" y="121344"/>
                </a:cubicBezTo>
                <a:lnTo>
                  <a:pt x="463049" y="115297"/>
                </a:lnTo>
                <a:cubicBezTo>
                  <a:pt x="462178" y="114458"/>
                  <a:pt x="458443" y="121976"/>
                  <a:pt x="454898" y="130155"/>
                </a:cubicBezTo>
                <a:cubicBezTo>
                  <a:pt x="454967" y="129933"/>
                  <a:pt x="455113" y="129782"/>
                  <a:pt x="455263" y="129631"/>
                </a:cubicBezTo>
                <a:cubicBezTo>
                  <a:pt x="462161" y="122691"/>
                  <a:pt x="462161" y="136571"/>
                  <a:pt x="462161" y="150452"/>
                </a:cubicBezTo>
                <a:cubicBezTo>
                  <a:pt x="462161" y="164332"/>
                  <a:pt x="462161" y="185152"/>
                  <a:pt x="462161" y="192093"/>
                </a:cubicBezTo>
                <a:cubicBezTo>
                  <a:pt x="462161" y="199033"/>
                  <a:pt x="455263" y="205973"/>
                  <a:pt x="448365" y="205973"/>
                </a:cubicBezTo>
                <a:lnTo>
                  <a:pt x="444916" y="198165"/>
                </a:lnTo>
                <a:cubicBezTo>
                  <a:pt x="443192" y="197298"/>
                  <a:pt x="441467" y="199033"/>
                  <a:pt x="441467" y="205973"/>
                </a:cubicBezTo>
                <a:cubicBezTo>
                  <a:pt x="441467" y="212913"/>
                  <a:pt x="441467" y="233734"/>
                  <a:pt x="434570" y="247614"/>
                </a:cubicBezTo>
                <a:cubicBezTo>
                  <a:pt x="434570" y="261494"/>
                  <a:pt x="420774" y="275375"/>
                  <a:pt x="420774" y="275375"/>
                </a:cubicBezTo>
                <a:cubicBezTo>
                  <a:pt x="420774" y="275399"/>
                  <a:pt x="420774" y="282351"/>
                  <a:pt x="420774" y="303135"/>
                </a:cubicBezTo>
                <a:cubicBezTo>
                  <a:pt x="420774" y="323956"/>
                  <a:pt x="358692" y="344776"/>
                  <a:pt x="358692" y="344776"/>
                </a:cubicBezTo>
                <a:cubicBezTo>
                  <a:pt x="358639" y="344765"/>
                  <a:pt x="289713" y="330888"/>
                  <a:pt x="289713" y="310075"/>
                </a:cubicBezTo>
                <a:cubicBezTo>
                  <a:pt x="289713" y="296195"/>
                  <a:pt x="289713" y="290990"/>
                  <a:pt x="289713" y="289255"/>
                </a:cubicBezTo>
                <a:cubicBezTo>
                  <a:pt x="289683" y="289225"/>
                  <a:pt x="275909" y="275353"/>
                  <a:pt x="269019" y="254554"/>
                </a:cubicBezTo>
                <a:cubicBezTo>
                  <a:pt x="262121" y="233734"/>
                  <a:pt x="262121" y="212913"/>
                  <a:pt x="262121" y="212913"/>
                </a:cubicBezTo>
                <a:cubicBezTo>
                  <a:pt x="262107" y="212943"/>
                  <a:pt x="255216" y="226786"/>
                  <a:pt x="248325" y="219853"/>
                </a:cubicBezTo>
                <a:cubicBezTo>
                  <a:pt x="241427" y="205973"/>
                  <a:pt x="241427" y="185152"/>
                  <a:pt x="241427" y="171272"/>
                </a:cubicBezTo>
                <a:cubicBezTo>
                  <a:pt x="234529" y="157392"/>
                  <a:pt x="241427" y="143511"/>
                  <a:pt x="248325" y="143511"/>
                </a:cubicBezTo>
                <a:lnTo>
                  <a:pt x="249874" y="142848"/>
                </a:lnTo>
                <a:cubicBezTo>
                  <a:pt x="249856" y="142150"/>
                  <a:pt x="249563" y="142075"/>
                  <a:pt x="249271" y="142075"/>
                </a:cubicBezTo>
                <a:lnTo>
                  <a:pt x="237252" y="139483"/>
                </a:lnTo>
                <a:cubicBezTo>
                  <a:pt x="235520" y="142046"/>
                  <a:pt x="228673" y="128254"/>
                  <a:pt x="235535" y="128254"/>
                </a:cubicBezTo>
                <a:cubicBezTo>
                  <a:pt x="242403" y="128254"/>
                  <a:pt x="242403" y="114434"/>
                  <a:pt x="242403" y="114434"/>
                </a:cubicBezTo>
                <a:cubicBezTo>
                  <a:pt x="242386" y="114451"/>
                  <a:pt x="235535" y="121344"/>
                  <a:pt x="235535" y="121344"/>
                </a:cubicBezTo>
                <a:lnTo>
                  <a:pt x="229524" y="121344"/>
                </a:lnTo>
                <a:cubicBezTo>
                  <a:pt x="228695" y="121329"/>
                  <a:pt x="242403" y="114412"/>
                  <a:pt x="242403" y="93703"/>
                </a:cubicBezTo>
                <a:cubicBezTo>
                  <a:pt x="242403" y="72972"/>
                  <a:pt x="249271" y="24600"/>
                  <a:pt x="304218" y="3869"/>
                </a:cubicBezTo>
                <a:cubicBezTo>
                  <a:pt x="317955" y="414"/>
                  <a:pt x="330833" y="-450"/>
                  <a:pt x="342424" y="198"/>
                </a:cubicBezTo>
                <a:close/>
              </a:path>
            </a:pathLst>
          </a:custGeom>
          <a:solidFill>
            <a:srgbClr val="14D1CA"/>
          </a:solidFill>
          <a:ln>
            <a:noFill/>
          </a:ln>
          <a:effectLst>
            <a:outerShdw blurRad="254000" algn="ctr" rotWithShape="0">
              <a:srgbClr val="53D2FF">
                <a:alpha val="8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Freeform 18"/>
          <p:cNvSpPr/>
          <p:nvPr/>
        </p:nvSpPr>
        <p:spPr bwMode="auto">
          <a:xfrm>
            <a:off x="5151269" y="2552735"/>
            <a:ext cx="686881" cy="2294305"/>
          </a:xfrm>
          <a:custGeom>
            <a:avLst/>
            <a:gdLst/>
            <a:ahLst/>
            <a:cxnLst/>
            <a:rect l="l" t="t" r="r" b="b"/>
            <a:pathLst>
              <a:path w="686881" h="2294305">
                <a:moveTo>
                  <a:pt x="435874" y="335982"/>
                </a:moveTo>
                <a:cubicBezTo>
                  <a:pt x="435874" y="335982"/>
                  <a:pt x="477386" y="342902"/>
                  <a:pt x="484304" y="349822"/>
                </a:cubicBezTo>
                <a:cubicBezTo>
                  <a:pt x="498142" y="349822"/>
                  <a:pt x="532735" y="356742"/>
                  <a:pt x="553491" y="377501"/>
                </a:cubicBezTo>
                <a:cubicBezTo>
                  <a:pt x="574237" y="391335"/>
                  <a:pt x="608809" y="384427"/>
                  <a:pt x="608840" y="384421"/>
                </a:cubicBezTo>
                <a:cubicBezTo>
                  <a:pt x="608840" y="384421"/>
                  <a:pt x="664189" y="405181"/>
                  <a:pt x="664189" y="412101"/>
                </a:cubicBezTo>
                <a:cubicBezTo>
                  <a:pt x="671107" y="419021"/>
                  <a:pt x="671107" y="474380"/>
                  <a:pt x="671107" y="515899"/>
                </a:cubicBezTo>
                <a:cubicBezTo>
                  <a:pt x="671107" y="515899"/>
                  <a:pt x="671107" y="654296"/>
                  <a:pt x="671107" y="744254"/>
                </a:cubicBezTo>
                <a:cubicBezTo>
                  <a:pt x="671107" y="819075"/>
                  <a:pt x="675894" y="802944"/>
                  <a:pt x="678026" y="799613"/>
                </a:cubicBezTo>
                <a:cubicBezTo>
                  <a:pt x="678026" y="813453"/>
                  <a:pt x="691863" y="931091"/>
                  <a:pt x="684945" y="944931"/>
                </a:cubicBezTo>
                <a:cubicBezTo>
                  <a:pt x="678026" y="965690"/>
                  <a:pt x="622677" y="1145607"/>
                  <a:pt x="615758" y="1159447"/>
                </a:cubicBezTo>
                <a:cubicBezTo>
                  <a:pt x="615758" y="1166366"/>
                  <a:pt x="615758" y="1214806"/>
                  <a:pt x="608840" y="1214806"/>
                </a:cubicBezTo>
                <a:cubicBezTo>
                  <a:pt x="595017" y="1235543"/>
                  <a:pt x="588099" y="1249375"/>
                  <a:pt x="588084" y="1249405"/>
                </a:cubicBezTo>
                <a:cubicBezTo>
                  <a:pt x="588084" y="1311684"/>
                  <a:pt x="581165" y="1408562"/>
                  <a:pt x="581165" y="1450081"/>
                </a:cubicBezTo>
                <a:cubicBezTo>
                  <a:pt x="581165" y="1505440"/>
                  <a:pt x="567328" y="1623078"/>
                  <a:pt x="581165" y="1685357"/>
                </a:cubicBezTo>
                <a:cubicBezTo>
                  <a:pt x="588084" y="1740716"/>
                  <a:pt x="588084" y="1982911"/>
                  <a:pt x="581165" y="2059030"/>
                </a:cubicBezTo>
                <a:cubicBezTo>
                  <a:pt x="575976" y="2121309"/>
                  <a:pt x="578571" y="2117416"/>
                  <a:pt x="581165" y="2121308"/>
                </a:cubicBezTo>
                <a:cubicBezTo>
                  <a:pt x="574254" y="2142044"/>
                  <a:pt x="581149" y="2148972"/>
                  <a:pt x="581165" y="2148988"/>
                </a:cubicBezTo>
                <a:cubicBezTo>
                  <a:pt x="581165" y="2148988"/>
                  <a:pt x="581165" y="2162828"/>
                  <a:pt x="581165" y="2183587"/>
                </a:cubicBezTo>
                <a:cubicBezTo>
                  <a:pt x="574254" y="2204322"/>
                  <a:pt x="567344" y="2204347"/>
                  <a:pt x="567328" y="2204347"/>
                </a:cubicBezTo>
                <a:cubicBezTo>
                  <a:pt x="567328" y="2204347"/>
                  <a:pt x="567328" y="2204347"/>
                  <a:pt x="588084" y="2266626"/>
                </a:cubicBezTo>
                <a:cubicBezTo>
                  <a:pt x="588084" y="2266626"/>
                  <a:pt x="588084" y="2266626"/>
                  <a:pt x="588949" y="2266626"/>
                </a:cubicBezTo>
                <a:lnTo>
                  <a:pt x="595002" y="2266626"/>
                </a:lnTo>
                <a:cubicBezTo>
                  <a:pt x="595002" y="2266626"/>
                  <a:pt x="595002" y="2266626"/>
                  <a:pt x="595002" y="2287385"/>
                </a:cubicBezTo>
                <a:cubicBezTo>
                  <a:pt x="567328" y="2294305"/>
                  <a:pt x="553491" y="2294305"/>
                  <a:pt x="518897" y="2294305"/>
                </a:cubicBezTo>
                <a:cubicBezTo>
                  <a:pt x="484319" y="2294305"/>
                  <a:pt x="456653" y="2287391"/>
                  <a:pt x="456630" y="2287385"/>
                </a:cubicBezTo>
                <a:cubicBezTo>
                  <a:pt x="456630" y="2287385"/>
                  <a:pt x="456630" y="2287385"/>
                  <a:pt x="456630" y="2266626"/>
                </a:cubicBezTo>
                <a:cubicBezTo>
                  <a:pt x="456630" y="2266626"/>
                  <a:pt x="456630" y="2266626"/>
                  <a:pt x="456630" y="2265761"/>
                </a:cubicBezTo>
                <a:lnTo>
                  <a:pt x="456630" y="2259706"/>
                </a:lnTo>
                <a:cubicBezTo>
                  <a:pt x="456630" y="2259706"/>
                  <a:pt x="456630" y="2259706"/>
                  <a:pt x="463548" y="2232026"/>
                </a:cubicBezTo>
                <a:cubicBezTo>
                  <a:pt x="463548" y="2232026"/>
                  <a:pt x="463548" y="2232026"/>
                  <a:pt x="462683" y="2231161"/>
                </a:cubicBezTo>
                <a:lnTo>
                  <a:pt x="456630" y="2225106"/>
                </a:lnTo>
                <a:cubicBezTo>
                  <a:pt x="456630" y="2225106"/>
                  <a:pt x="456630" y="2225106"/>
                  <a:pt x="456630" y="2224241"/>
                </a:cubicBezTo>
                <a:lnTo>
                  <a:pt x="456630" y="2218187"/>
                </a:lnTo>
                <a:cubicBezTo>
                  <a:pt x="456630" y="2218187"/>
                  <a:pt x="456630" y="2218187"/>
                  <a:pt x="455765" y="2218187"/>
                </a:cubicBezTo>
                <a:lnTo>
                  <a:pt x="449711" y="2218187"/>
                </a:lnTo>
                <a:cubicBezTo>
                  <a:pt x="442793" y="2211267"/>
                  <a:pt x="463548" y="2197427"/>
                  <a:pt x="449711" y="2190507"/>
                </a:cubicBezTo>
                <a:cubicBezTo>
                  <a:pt x="435874" y="2190507"/>
                  <a:pt x="428955" y="2155908"/>
                  <a:pt x="428955" y="2135148"/>
                </a:cubicBezTo>
                <a:cubicBezTo>
                  <a:pt x="428955" y="2107469"/>
                  <a:pt x="408199" y="1941392"/>
                  <a:pt x="394362" y="1872193"/>
                </a:cubicBezTo>
                <a:cubicBezTo>
                  <a:pt x="387444" y="1796075"/>
                  <a:pt x="394362" y="1650757"/>
                  <a:pt x="387444" y="1588479"/>
                </a:cubicBezTo>
                <a:cubicBezTo>
                  <a:pt x="380526" y="1533130"/>
                  <a:pt x="359777" y="1429360"/>
                  <a:pt x="359769" y="1429322"/>
                </a:cubicBezTo>
                <a:cubicBezTo>
                  <a:pt x="359769" y="1429322"/>
                  <a:pt x="339013" y="1574639"/>
                  <a:pt x="339013" y="1602318"/>
                </a:cubicBezTo>
                <a:cubicBezTo>
                  <a:pt x="332094" y="1629998"/>
                  <a:pt x="290583" y="1886033"/>
                  <a:pt x="290583" y="1920632"/>
                </a:cubicBezTo>
                <a:cubicBezTo>
                  <a:pt x="290583" y="1955232"/>
                  <a:pt x="318257" y="2135148"/>
                  <a:pt x="318257" y="2162828"/>
                </a:cubicBezTo>
                <a:cubicBezTo>
                  <a:pt x="318257" y="2183587"/>
                  <a:pt x="325176" y="2225106"/>
                  <a:pt x="325176" y="2232026"/>
                </a:cubicBezTo>
                <a:cubicBezTo>
                  <a:pt x="325176" y="2238937"/>
                  <a:pt x="332076" y="2245848"/>
                  <a:pt x="332094" y="2245866"/>
                </a:cubicBezTo>
                <a:cubicBezTo>
                  <a:pt x="332094" y="2245866"/>
                  <a:pt x="332094" y="2245866"/>
                  <a:pt x="332094" y="2266626"/>
                </a:cubicBezTo>
                <a:cubicBezTo>
                  <a:pt x="332094" y="2266626"/>
                  <a:pt x="332094" y="2266626"/>
                  <a:pt x="242152" y="2280465"/>
                </a:cubicBezTo>
                <a:cubicBezTo>
                  <a:pt x="242152" y="2280465"/>
                  <a:pt x="242152" y="2280465"/>
                  <a:pt x="242152" y="2259706"/>
                </a:cubicBezTo>
                <a:cubicBezTo>
                  <a:pt x="242152" y="2259706"/>
                  <a:pt x="172966" y="2280465"/>
                  <a:pt x="110698" y="2287385"/>
                </a:cubicBezTo>
                <a:cubicBezTo>
                  <a:pt x="41550" y="2287385"/>
                  <a:pt x="45" y="2273561"/>
                  <a:pt x="0" y="2273546"/>
                </a:cubicBezTo>
                <a:cubicBezTo>
                  <a:pt x="0" y="2273546"/>
                  <a:pt x="0" y="2273546"/>
                  <a:pt x="0" y="2272681"/>
                </a:cubicBezTo>
                <a:lnTo>
                  <a:pt x="0" y="2266626"/>
                </a:lnTo>
                <a:cubicBezTo>
                  <a:pt x="0" y="2266626"/>
                  <a:pt x="0" y="2266626"/>
                  <a:pt x="865" y="2266626"/>
                </a:cubicBezTo>
                <a:lnTo>
                  <a:pt x="6918" y="2266626"/>
                </a:lnTo>
                <a:cubicBezTo>
                  <a:pt x="6918" y="2266626"/>
                  <a:pt x="0" y="2245866"/>
                  <a:pt x="13837" y="2245866"/>
                </a:cubicBezTo>
                <a:cubicBezTo>
                  <a:pt x="20756" y="2238946"/>
                  <a:pt x="69186" y="2245866"/>
                  <a:pt x="89942" y="2238946"/>
                </a:cubicBezTo>
                <a:cubicBezTo>
                  <a:pt x="110688" y="2232030"/>
                  <a:pt x="145257" y="2211287"/>
                  <a:pt x="145291" y="2211267"/>
                </a:cubicBezTo>
                <a:cubicBezTo>
                  <a:pt x="145291" y="2211267"/>
                  <a:pt x="145291" y="2211267"/>
                  <a:pt x="144426" y="2210402"/>
                </a:cubicBezTo>
                <a:lnTo>
                  <a:pt x="138372" y="2204347"/>
                </a:lnTo>
                <a:cubicBezTo>
                  <a:pt x="138372" y="2204347"/>
                  <a:pt x="145270" y="2197448"/>
                  <a:pt x="145291" y="2197427"/>
                </a:cubicBezTo>
                <a:cubicBezTo>
                  <a:pt x="152210" y="2190507"/>
                  <a:pt x="145291" y="2169748"/>
                  <a:pt x="138372" y="2162828"/>
                </a:cubicBezTo>
                <a:cubicBezTo>
                  <a:pt x="131454" y="2148988"/>
                  <a:pt x="159128" y="2128228"/>
                  <a:pt x="152210" y="2114389"/>
                </a:cubicBezTo>
                <a:cubicBezTo>
                  <a:pt x="138372" y="2107469"/>
                  <a:pt x="138372" y="2079789"/>
                  <a:pt x="138372" y="2045190"/>
                </a:cubicBezTo>
                <a:cubicBezTo>
                  <a:pt x="138372" y="2003671"/>
                  <a:pt x="145291" y="1713036"/>
                  <a:pt x="138372" y="1664597"/>
                </a:cubicBezTo>
                <a:cubicBezTo>
                  <a:pt x="124535" y="1616158"/>
                  <a:pt x="131454" y="1498520"/>
                  <a:pt x="124535" y="1429322"/>
                </a:cubicBezTo>
                <a:cubicBezTo>
                  <a:pt x="117617" y="1360132"/>
                  <a:pt x="110700" y="1201007"/>
                  <a:pt x="110698" y="1200966"/>
                </a:cubicBezTo>
                <a:cubicBezTo>
                  <a:pt x="110698" y="1200966"/>
                  <a:pt x="110698" y="1200966"/>
                  <a:pt x="89942" y="1194046"/>
                </a:cubicBezTo>
                <a:cubicBezTo>
                  <a:pt x="89942" y="1194046"/>
                  <a:pt x="76105" y="1194046"/>
                  <a:pt x="69186" y="1180206"/>
                </a:cubicBezTo>
                <a:cubicBezTo>
                  <a:pt x="69186" y="1166366"/>
                  <a:pt x="62267" y="1069488"/>
                  <a:pt x="69186" y="1034889"/>
                </a:cubicBezTo>
                <a:cubicBezTo>
                  <a:pt x="76105" y="1000290"/>
                  <a:pt x="55349" y="854972"/>
                  <a:pt x="62267" y="778854"/>
                </a:cubicBezTo>
                <a:cubicBezTo>
                  <a:pt x="69186" y="695815"/>
                  <a:pt x="41512" y="522819"/>
                  <a:pt x="41512" y="502059"/>
                </a:cubicBezTo>
                <a:cubicBezTo>
                  <a:pt x="48430" y="481299"/>
                  <a:pt x="55349" y="474380"/>
                  <a:pt x="55349" y="453620"/>
                </a:cubicBezTo>
                <a:cubicBezTo>
                  <a:pt x="55349" y="432860"/>
                  <a:pt x="55349" y="405181"/>
                  <a:pt x="76105" y="391341"/>
                </a:cubicBezTo>
                <a:cubicBezTo>
                  <a:pt x="83019" y="391341"/>
                  <a:pt x="96845" y="391341"/>
                  <a:pt x="96861" y="391341"/>
                </a:cubicBezTo>
                <a:cubicBezTo>
                  <a:pt x="96861" y="391341"/>
                  <a:pt x="96861" y="391341"/>
                  <a:pt x="159128" y="370581"/>
                </a:cubicBezTo>
                <a:cubicBezTo>
                  <a:pt x="159128" y="370581"/>
                  <a:pt x="166047" y="363662"/>
                  <a:pt x="179884" y="363662"/>
                </a:cubicBezTo>
                <a:cubicBezTo>
                  <a:pt x="193721" y="356742"/>
                  <a:pt x="228315" y="342902"/>
                  <a:pt x="235234" y="342902"/>
                </a:cubicBezTo>
                <a:cubicBezTo>
                  <a:pt x="249062" y="335987"/>
                  <a:pt x="249071" y="356714"/>
                  <a:pt x="249071" y="356742"/>
                </a:cubicBezTo>
                <a:cubicBezTo>
                  <a:pt x="249071" y="356742"/>
                  <a:pt x="242152" y="356742"/>
                  <a:pt x="235234" y="356742"/>
                </a:cubicBezTo>
                <a:cubicBezTo>
                  <a:pt x="235234" y="363662"/>
                  <a:pt x="255990" y="412101"/>
                  <a:pt x="269827" y="460540"/>
                </a:cubicBezTo>
                <a:cubicBezTo>
                  <a:pt x="283659" y="508962"/>
                  <a:pt x="311319" y="557384"/>
                  <a:pt x="311339" y="557418"/>
                </a:cubicBezTo>
                <a:cubicBezTo>
                  <a:pt x="311339" y="557418"/>
                  <a:pt x="325176" y="502059"/>
                  <a:pt x="332094" y="495139"/>
                </a:cubicBezTo>
                <a:cubicBezTo>
                  <a:pt x="339004" y="495139"/>
                  <a:pt x="345914" y="488237"/>
                  <a:pt x="345932" y="488219"/>
                </a:cubicBezTo>
                <a:cubicBezTo>
                  <a:pt x="345932" y="488219"/>
                  <a:pt x="345932" y="488219"/>
                  <a:pt x="344202" y="488219"/>
                </a:cubicBezTo>
                <a:lnTo>
                  <a:pt x="332094" y="488219"/>
                </a:lnTo>
                <a:cubicBezTo>
                  <a:pt x="332094" y="488219"/>
                  <a:pt x="318257" y="474380"/>
                  <a:pt x="325176" y="467460"/>
                </a:cubicBezTo>
                <a:cubicBezTo>
                  <a:pt x="325176" y="460540"/>
                  <a:pt x="345932" y="425940"/>
                  <a:pt x="352850" y="425940"/>
                </a:cubicBezTo>
                <a:cubicBezTo>
                  <a:pt x="359766" y="419024"/>
                  <a:pt x="373592" y="460498"/>
                  <a:pt x="373606" y="460540"/>
                </a:cubicBezTo>
                <a:cubicBezTo>
                  <a:pt x="373606" y="467455"/>
                  <a:pt x="366697" y="481282"/>
                  <a:pt x="366688" y="481299"/>
                </a:cubicBezTo>
                <a:cubicBezTo>
                  <a:pt x="366688" y="481299"/>
                  <a:pt x="366688" y="508979"/>
                  <a:pt x="366688" y="529738"/>
                </a:cubicBezTo>
                <a:cubicBezTo>
                  <a:pt x="373600" y="550480"/>
                  <a:pt x="373606" y="564313"/>
                  <a:pt x="373606" y="564338"/>
                </a:cubicBezTo>
                <a:cubicBezTo>
                  <a:pt x="373606" y="564338"/>
                  <a:pt x="408199" y="522819"/>
                  <a:pt x="415118" y="508979"/>
                </a:cubicBezTo>
                <a:cubicBezTo>
                  <a:pt x="415118" y="495139"/>
                  <a:pt x="456630" y="419021"/>
                  <a:pt x="456630" y="384421"/>
                </a:cubicBezTo>
                <a:cubicBezTo>
                  <a:pt x="463546" y="342916"/>
                  <a:pt x="435893" y="335987"/>
                  <a:pt x="435874" y="335982"/>
                </a:cubicBezTo>
                <a:close/>
                <a:moveTo>
                  <a:pt x="336562" y="198"/>
                </a:moveTo>
                <a:cubicBezTo>
                  <a:pt x="361201" y="1576"/>
                  <a:pt x="380021" y="9785"/>
                  <a:pt x="388864" y="14513"/>
                </a:cubicBezTo>
                <a:cubicBezTo>
                  <a:pt x="391432" y="14653"/>
                  <a:pt x="393800" y="15305"/>
                  <a:pt x="395838" y="16757"/>
                </a:cubicBezTo>
                <a:cubicBezTo>
                  <a:pt x="399328" y="13483"/>
                  <a:pt x="410657" y="5081"/>
                  <a:pt x="421987" y="10780"/>
                </a:cubicBezTo>
                <a:cubicBezTo>
                  <a:pt x="442592" y="24600"/>
                  <a:pt x="463197" y="52241"/>
                  <a:pt x="456329" y="79882"/>
                </a:cubicBezTo>
                <a:cubicBezTo>
                  <a:pt x="456329" y="107523"/>
                  <a:pt x="463197" y="121344"/>
                  <a:pt x="463197" y="121344"/>
                </a:cubicBezTo>
                <a:lnTo>
                  <a:pt x="457187" y="115297"/>
                </a:lnTo>
                <a:cubicBezTo>
                  <a:pt x="456316" y="114459"/>
                  <a:pt x="450016" y="127139"/>
                  <a:pt x="446036" y="137496"/>
                </a:cubicBezTo>
                <a:cubicBezTo>
                  <a:pt x="448973" y="137373"/>
                  <a:pt x="451136" y="133502"/>
                  <a:pt x="451136" y="129631"/>
                </a:cubicBezTo>
                <a:cubicBezTo>
                  <a:pt x="458088" y="122691"/>
                  <a:pt x="465040" y="136571"/>
                  <a:pt x="465040" y="150452"/>
                </a:cubicBezTo>
                <a:cubicBezTo>
                  <a:pt x="465040" y="164332"/>
                  <a:pt x="465040" y="185152"/>
                  <a:pt x="458088" y="192093"/>
                </a:cubicBezTo>
                <a:cubicBezTo>
                  <a:pt x="458088" y="199033"/>
                  <a:pt x="451136" y="205973"/>
                  <a:pt x="451136" y="205973"/>
                </a:cubicBezTo>
                <a:lnTo>
                  <a:pt x="445053" y="198165"/>
                </a:lnTo>
                <a:cubicBezTo>
                  <a:pt x="444184" y="197298"/>
                  <a:pt x="444184" y="199033"/>
                  <a:pt x="444184" y="205973"/>
                </a:cubicBezTo>
                <a:cubicBezTo>
                  <a:pt x="444184" y="212913"/>
                  <a:pt x="437232" y="233734"/>
                  <a:pt x="430279" y="247614"/>
                </a:cubicBezTo>
                <a:cubicBezTo>
                  <a:pt x="430279" y="261494"/>
                  <a:pt x="416375" y="275375"/>
                  <a:pt x="416375" y="275375"/>
                </a:cubicBezTo>
                <a:cubicBezTo>
                  <a:pt x="416375" y="275399"/>
                  <a:pt x="416375" y="282351"/>
                  <a:pt x="416375" y="303135"/>
                </a:cubicBezTo>
                <a:cubicBezTo>
                  <a:pt x="416375" y="323956"/>
                  <a:pt x="360758" y="344776"/>
                  <a:pt x="360758" y="344776"/>
                </a:cubicBezTo>
                <a:cubicBezTo>
                  <a:pt x="360703" y="344766"/>
                  <a:pt x="284284" y="330888"/>
                  <a:pt x="284284" y="310075"/>
                </a:cubicBezTo>
                <a:cubicBezTo>
                  <a:pt x="284284" y="296195"/>
                  <a:pt x="284284" y="290990"/>
                  <a:pt x="284284" y="289255"/>
                </a:cubicBezTo>
                <a:cubicBezTo>
                  <a:pt x="284257" y="289227"/>
                  <a:pt x="270380" y="275354"/>
                  <a:pt x="270380" y="254554"/>
                </a:cubicBezTo>
                <a:cubicBezTo>
                  <a:pt x="263428" y="233734"/>
                  <a:pt x="256476" y="212913"/>
                  <a:pt x="256476" y="212913"/>
                </a:cubicBezTo>
                <a:cubicBezTo>
                  <a:pt x="256461" y="212942"/>
                  <a:pt x="249517" y="226786"/>
                  <a:pt x="242572" y="219853"/>
                </a:cubicBezTo>
                <a:cubicBezTo>
                  <a:pt x="242572" y="205973"/>
                  <a:pt x="235619" y="185152"/>
                  <a:pt x="235619" y="171272"/>
                </a:cubicBezTo>
                <a:cubicBezTo>
                  <a:pt x="228667" y="157392"/>
                  <a:pt x="235619" y="143511"/>
                  <a:pt x="242572" y="143511"/>
                </a:cubicBezTo>
                <a:lnTo>
                  <a:pt x="244042" y="142887"/>
                </a:lnTo>
                <a:cubicBezTo>
                  <a:pt x="244028" y="142159"/>
                  <a:pt x="243719" y="142075"/>
                  <a:pt x="243409" y="142075"/>
                </a:cubicBezTo>
                <a:lnTo>
                  <a:pt x="231390" y="139483"/>
                </a:lnTo>
                <a:cubicBezTo>
                  <a:pt x="229673" y="142039"/>
                  <a:pt x="229682" y="128254"/>
                  <a:pt x="236541" y="128254"/>
                </a:cubicBezTo>
                <a:cubicBezTo>
                  <a:pt x="236556" y="128223"/>
                  <a:pt x="243409" y="114434"/>
                  <a:pt x="243409" y="114434"/>
                </a:cubicBezTo>
                <a:cubicBezTo>
                  <a:pt x="243386" y="114457"/>
                  <a:pt x="236529" y="121344"/>
                  <a:pt x="229673" y="121344"/>
                </a:cubicBezTo>
                <a:cubicBezTo>
                  <a:pt x="229647" y="121344"/>
                  <a:pt x="222804" y="121344"/>
                  <a:pt x="222804" y="121344"/>
                </a:cubicBezTo>
                <a:cubicBezTo>
                  <a:pt x="222833" y="121329"/>
                  <a:pt x="236541" y="114412"/>
                  <a:pt x="236541" y="93703"/>
                </a:cubicBezTo>
                <a:cubicBezTo>
                  <a:pt x="236541" y="72972"/>
                  <a:pt x="243409" y="24600"/>
                  <a:pt x="298356" y="3869"/>
                </a:cubicBezTo>
                <a:cubicBezTo>
                  <a:pt x="312093" y="414"/>
                  <a:pt x="324971" y="-450"/>
                  <a:pt x="336562" y="198"/>
                </a:cubicBezTo>
                <a:close/>
              </a:path>
            </a:pathLst>
          </a:custGeom>
          <a:solidFill>
            <a:srgbClr val="14D1CA"/>
          </a:solidFill>
          <a:ln>
            <a:noFill/>
          </a:ln>
          <a:effectLst>
            <a:outerShdw blurRad="254000" algn="ctr" rotWithShape="0">
              <a:srgbClr val="53D2FF">
                <a:alpha val="8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Freeform 21"/>
          <p:cNvSpPr/>
          <p:nvPr/>
        </p:nvSpPr>
        <p:spPr bwMode="auto">
          <a:xfrm>
            <a:off x="5969193" y="2552735"/>
            <a:ext cx="686881" cy="2294305"/>
          </a:xfrm>
          <a:custGeom>
            <a:avLst/>
            <a:gdLst/>
            <a:ahLst/>
            <a:cxnLst/>
            <a:rect l="l" t="t" r="r" b="b"/>
            <a:pathLst>
              <a:path w="686881" h="2294305">
                <a:moveTo>
                  <a:pt x="435874" y="335982"/>
                </a:moveTo>
                <a:cubicBezTo>
                  <a:pt x="435874" y="335982"/>
                  <a:pt x="477386" y="342902"/>
                  <a:pt x="484304" y="349822"/>
                </a:cubicBezTo>
                <a:cubicBezTo>
                  <a:pt x="498142" y="349822"/>
                  <a:pt x="532735" y="356742"/>
                  <a:pt x="553491" y="377501"/>
                </a:cubicBezTo>
                <a:cubicBezTo>
                  <a:pt x="574236" y="391334"/>
                  <a:pt x="615716" y="384428"/>
                  <a:pt x="615758" y="384421"/>
                </a:cubicBezTo>
                <a:cubicBezTo>
                  <a:pt x="615758" y="384421"/>
                  <a:pt x="664189" y="405181"/>
                  <a:pt x="671107" y="412101"/>
                </a:cubicBezTo>
                <a:cubicBezTo>
                  <a:pt x="671107" y="419021"/>
                  <a:pt x="671107" y="474380"/>
                  <a:pt x="678026" y="515899"/>
                </a:cubicBezTo>
                <a:cubicBezTo>
                  <a:pt x="678026" y="515899"/>
                  <a:pt x="671107" y="654296"/>
                  <a:pt x="671107" y="744254"/>
                </a:cubicBezTo>
                <a:cubicBezTo>
                  <a:pt x="671107" y="819075"/>
                  <a:pt x="675894" y="802944"/>
                  <a:pt x="678026" y="799613"/>
                </a:cubicBezTo>
                <a:cubicBezTo>
                  <a:pt x="678026" y="813453"/>
                  <a:pt x="691863" y="931091"/>
                  <a:pt x="684945" y="944931"/>
                </a:cubicBezTo>
                <a:cubicBezTo>
                  <a:pt x="678026" y="965690"/>
                  <a:pt x="622677" y="1145607"/>
                  <a:pt x="615758" y="1159447"/>
                </a:cubicBezTo>
                <a:cubicBezTo>
                  <a:pt x="615758" y="1166364"/>
                  <a:pt x="615758" y="1214767"/>
                  <a:pt x="615758" y="1214806"/>
                </a:cubicBezTo>
                <a:cubicBezTo>
                  <a:pt x="595026" y="1235541"/>
                  <a:pt x="588100" y="1249373"/>
                  <a:pt x="588084" y="1249405"/>
                </a:cubicBezTo>
                <a:cubicBezTo>
                  <a:pt x="588084" y="1311684"/>
                  <a:pt x="581165" y="1408562"/>
                  <a:pt x="581165" y="1450081"/>
                </a:cubicBezTo>
                <a:cubicBezTo>
                  <a:pt x="588084" y="1505440"/>
                  <a:pt x="574246" y="1623078"/>
                  <a:pt x="581165" y="1685357"/>
                </a:cubicBezTo>
                <a:cubicBezTo>
                  <a:pt x="595002" y="1740716"/>
                  <a:pt x="588084" y="1982911"/>
                  <a:pt x="581165" y="2059030"/>
                </a:cubicBezTo>
                <a:cubicBezTo>
                  <a:pt x="581165" y="2121309"/>
                  <a:pt x="581165" y="2117416"/>
                  <a:pt x="581165" y="2121308"/>
                </a:cubicBezTo>
                <a:cubicBezTo>
                  <a:pt x="574254" y="2142044"/>
                  <a:pt x="581149" y="2148972"/>
                  <a:pt x="581165" y="2148988"/>
                </a:cubicBezTo>
                <a:cubicBezTo>
                  <a:pt x="581165" y="2148988"/>
                  <a:pt x="581165" y="2162828"/>
                  <a:pt x="581165" y="2183587"/>
                </a:cubicBezTo>
                <a:cubicBezTo>
                  <a:pt x="581165" y="2204331"/>
                  <a:pt x="567349" y="2204347"/>
                  <a:pt x="567328" y="2204347"/>
                </a:cubicBezTo>
                <a:cubicBezTo>
                  <a:pt x="567328" y="2204347"/>
                  <a:pt x="567328" y="2204347"/>
                  <a:pt x="588084" y="2266626"/>
                </a:cubicBezTo>
                <a:cubicBezTo>
                  <a:pt x="588084" y="2266626"/>
                  <a:pt x="588084" y="2266626"/>
                  <a:pt x="588949" y="2266626"/>
                </a:cubicBezTo>
                <a:lnTo>
                  <a:pt x="595002" y="2266626"/>
                </a:lnTo>
                <a:cubicBezTo>
                  <a:pt x="595002" y="2266626"/>
                  <a:pt x="595002" y="2266626"/>
                  <a:pt x="595002" y="2287385"/>
                </a:cubicBezTo>
                <a:cubicBezTo>
                  <a:pt x="574246" y="2294305"/>
                  <a:pt x="560409" y="2294305"/>
                  <a:pt x="518897" y="2294305"/>
                </a:cubicBezTo>
                <a:cubicBezTo>
                  <a:pt x="484319" y="2294305"/>
                  <a:pt x="456653" y="2287391"/>
                  <a:pt x="456630" y="2287385"/>
                </a:cubicBezTo>
                <a:cubicBezTo>
                  <a:pt x="456630" y="2287385"/>
                  <a:pt x="456630" y="2287385"/>
                  <a:pt x="456630" y="2266626"/>
                </a:cubicBezTo>
                <a:cubicBezTo>
                  <a:pt x="456630" y="2266626"/>
                  <a:pt x="456630" y="2266626"/>
                  <a:pt x="456630" y="2265761"/>
                </a:cubicBezTo>
                <a:lnTo>
                  <a:pt x="456630" y="2259706"/>
                </a:lnTo>
                <a:cubicBezTo>
                  <a:pt x="456630" y="2259706"/>
                  <a:pt x="456630" y="2259706"/>
                  <a:pt x="463548" y="2232026"/>
                </a:cubicBezTo>
                <a:cubicBezTo>
                  <a:pt x="463548" y="2232026"/>
                  <a:pt x="463548" y="2232026"/>
                  <a:pt x="463548" y="2231161"/>
                </a:cubicBezTo>
                <a:lnTo>
                  <a:pt x="463548" y="2225106"/>
                </a:lnTo>
                <a:cubicBezTo>
                  <a:pt x="463548" y="2225106"/>
                  <a:pt x="463548" y="2225106"/>
                  <a:pt x="462683" y="2224241"/>
                </a:cubicBezTo>
                <a:lnTo>
                  <a:pt x="456630" y="2218187"/>
                </a:lnTo>
                <a:cubicBezTo>
                  <a:pt x="456630" y="2218187"/>
                  <a:pt x="456630" y="2218187"/>
                  <a:pt x="455765" y="2218187"/>
                </a:cubicBezTo>
                <a:lnTo>
                  <a:pt x="449711" y="2218187"/>
                </a:lnTo>
                <a:cubicBezTo>
                  <a:pt x="442793" y="2211267"/>
                  <a:pt x="463548" y="2197427"/>
                  <a:pt x="449711" y="2190507"/>
                </a:cubicBezTo>
                <a:cubicBezTo>
                  <a:pt x="435874" y="2190507"/>
                  <a:pt x="428955" y="2155908"/>
                  <a:pt x="428955" y="2135148"/>
                </a:cubicBezTo>
                <a:cubicBezTo>
                  <a:pt x="428955" y="2107469"/>
                  <a:pt x="408199" y="1941392"/>
                  <a:pt x="401281" y="1872193"/>
                </a:cubicBezTo>
                <a:cubicBezTo>
                  <a:pt x="387444" y="1796075"/>
                  <a:pt x="394362" y="1650757"/>
                  <a:pt x="387444" y="1588479"/>
                </a:cubicBezTo>
                <a:cubicBezTo>
                  <a:pt x="380526" y="1533130"/>
                  <a:pt x="359777" y="1429360"/>
                  <a:pt x="359769" y="1429322"/>
                </a:cubicBezTo>
                <a:cubicBezTo>
                  <a:pt x="359769" y="1429322"/>
                  <a:pt x="339013" y="1574639"/>
                  <a:pt x="339013" y="1602318"/>
                </a:cubicBezTo>
                <a:cubicBezTo>
                  <a:pt x="339013" y="1629998"/>
                  <a:pt x="290583" y="1886033"/>
                  <a:pt x="290583" y="1920632"/>
                </a:cubicBezTo>
                <a:cubicBezTo>
                  <a:pt x="290583" y="1955232"/>
                  <a:pt x="318257" y="2135148"/>
                  <a:pt x="318257" y="2162828"/>
                </a:cubicBezTo>
                <a:cubicBezTo>
                  <a:pt x="325176" y="2183587"/>
                  <a:pt x="325176" y="2225106"/>
                  <a:pt x="325176" y="2232026"/>
                </a:cubicBezTo>
                <a:cubicBezTo>
                  <a:pt x="325176" y="2238937"/>
                  <a:pt x="332076" y="2245848"/>
                  <a:pt x="332094" y="2245866"/>
                </a:cubicBezTo>
                <a:cubicBezTo>
                  <a:pt x="332094" y="2245866"/>
                  <a:pt x="332094" y="2245866"/>
                  <a:pt x="332094" y="2266626"/>
                </a:cubicBezTo>
                <a:cubicBezTo>
                  <a:pt x="332094" y="2266626"/>
                  <a:pt x="332094" y="2266626"/>
                  <a:pt x="242152" y="2280465"/>
                </a:cubicBezTo>
                <a:cubicBezTo>
                  <a:pt x="242152" y="2280465"/>
                  <a:pt x="242152" y="2280465"/>
                  <a:pt x="242152" y="2259706"/>
                </a:cubicBezTo>
                <a:cubicBezTo>
                  <a:pt x="242152" y="2259706"/>
                  <a:pt x="179884" y="2280465"/>
                  <a:pt x="110698" y="2287385"/>
                </a:cubicBezTo>
                <a:cubicBezTo>
                  <a:pt x="41550" y="2287385"/>
                  <a:pt x="45" y="2273561"/>
                  <a:pt x="0" y="2273546"/>
                </a:cubicBezTo>
                <a:cubicBezTo>
                  <a:pt x="0" y="2273546"/>
                  <a:pt x="0" y="2273546"/>
                  <a:pt x="0" y="2272681"/>
                </a:cubicBezTo>
                <a:lnTo>
                  <a:pt x="0" y="2266626"/>
                </a:lnTo>
                <a:cubicBezTo>
                  <a:pt x="0" y="2266626"/>
                  <a:pt x="0" y="2266626"/>
                  <a:pt x="865" y="2266626"/>
                </a:cubicBezTo>
                <a:lnTo>
                  <a:pt x="6918" y="2266626"/>
                </a:lnTo>
                <a:cubicBezTo>
                  <a:pt x="6918" y="2266626"/>
                  <a:pt x="6918" y="2245866"/>
                  <a:pt x="13837" y="2245866"/>
                </a:cubicBezTo>
                <a:cubicBezTo>
                  <a:pt x="20756" y="2238946"/>
                  <a:pt x="69186" y="2245866"/>
                  <a:pt x="89942" y="2238946"/>
                </a:cubicBezTo>
                <a:cubicBezTo>
                  <a:pt x="110688" y="2232030"/>
                  <a:pt x="145257" y="2211287"/>
                  <a:pt x="145291" y="2211267"/>
                </a:cubicBezTo>
                <a:cubicBezTo>
                  <a:pt x="145291" y="2211267"/>
                  <a:pt x="145291" y="2211267"/>
                  <a:pt x="144426" y="2210402"/>
                </a:cubicBezTo>
                <a:lnTo>
                  <a:pt x="138372" y="2204347"/>
                </a:lnTo>
                <a:cubicBezTo>
                  <a:pt x="138372" y="2204347"/>
                  <a:pt x="145291" y="2197427"/>
                  <a:pt x="152210" y="2197427"/>
                </a:cubicBezTo>
                <a:cubicBezTo>
                  <a:pt x="152210" y="2190507"/>
                  <a:pt x="152210" y="2169748"/>
                  <a:pt x="145291" y="2162828"/>
                </a:cubicBezTo>
                <a:cubicBezTo>
                  <a:pt x="131454" y="2148988"/>
                  <a:pt x="166047" y="2128228"/>
                  <a:pt x="152210" y="2114389"/>
                </a:cubicBezTo>
                <a:cubicBezTo>
                  <a:pt x="145291" y="2107469"/>
                  <a:pt x="138372" y="2079789"/>
                  <a:pt x="138372" y="2045190"/>
                </a:cubicBezTo>
                <a:cubicBezTo>
                  <a:pt x="138372" y="2003671"/>
                  <a:pt x="145291" y="1713036"/>
                  <a:pt x="138372" y="1664597"/>
                </a:cubicBezTo>
                <a:cubicBezTo>
                  <a:pt x="131454" y="1616158"/>
                  <a:pt x="131454" y="1498520"/>
                  <a:pt x="124535" y="1429322"/>
                </a:cubicBezTo>
                <a:cubicBezTo>
                  <a:pt x="117617" y="1360132"/>
                  <a:pt x="110700" y="1201007"/>
                  <a:pt x="110698" y="1200966"/>
                </a:cubicBezTo>
                <a:cubicBezTo>
                  <a:pt x="110698" y="1200966"/>
                  <a:pt x="110698" y="1200966"/>
                  <a:pt x="89942" y="1194046"/>
                </a:cubicBezTo>
                <a:cubicBezTo>
                  <a:pt x="89942" y="1194046"/>
                  <a:pt x="76105" y="1194046"/>
                  <a:pt x="76105" y="1180206"/>
                </a:cubicBezTo>
                <a:cubicBezTo>
                  <a:pt x="69186" y="1166366"/>
                  <a:pt x="62267" y="1069488"/>
                  <a:pt x="69186" y="1034889"/>
                </a:cubicBezTo>
                <a:cubicBezTo>
                  <a:pt x="76105" y="1000290"/>
                  <a:pt x="55349" y="854972"/>
                  <a:pt x="62267" y="778854"/>
                </a:cubicBezTo>
                <a:cubicBezTo>
                  <a:pt x="76105" y="695815"/>
                  <a:pt x="41512" y="522819"/>
                  <a:pt x="41512" y="502059"/>
                </a:cubicBezTo>
                <a:cubicBezTo>
                  <a:pt x="48430" y="481299"/>
                  <a:pt x="55349" y="474380"/>
                  <a:pt x="55349" y="453620"/>
                </a:cubicBezTo>
                <a:cubicBezTo>
                  <a:pt x="62267" y="432860"/>
                  <a:pt x="55349" y="405181"/>
                  <a:pt x="76105" y="391341"/>
                </a:cubicBezTo>
                <a:cubicBezTo>
                  <a:pt x="83019" y="391341"/>
                  <a:pt x="96845" y="391341"/>
                  <a:pt x="96861" y="391341"/>
                </a:cubicBezTo>
                <a:cubicBezTo>
                  <a:pt x="96861" y="391341"/>
                  <a:pt x="96861" y="391341"/>
                  <a:pt x="159128" y="370581"/>
                </a:cubicBezTo>
                <a:cubicBezTo>
                  <a:pt x="159128" y="370581"/>
                  <a:pt x="172966" y="363662"/>
                  <a:pt x="179884" y="363662"/>
                </a:cubicBezTo>
                <a:cubicBezTo>
                  <a:pt x="193721" y="356742"/>
                  <a:pt x="228315" y="342902"/>
                  <a:pt x="235234" y="342902"/>
                </a:cubicBezTo>
                <a:cubicBezTo>
                  <a:pt x="249061" y="335987"/>
                  <a:pt x="255980" y="356712"/>
                  <a:pt x="255990" y="356742"/>
                </a:cubicBezTo>
                <a:cubicBezTo>
                  <a:pt x="255990" y="356742"/>
                  <a:pt x="242152" y="356742"/>
                  <a:pt x="235234" y="356742"/>
                </a:cubicBezTo>
                <a:cubicBezTo>
                  <a:pt x="235234" y="363662"/>
                  <a:pt x="262908" y="412101"/>
                  <a:pt x="276745" y="460540"/>
                </a:cubicBezTo>
                <a:cubicBezTo>
                  <a:pt x="290575" y="508953"/>
                  <a:pt x="311317" y="557367"/>
                  <a:pt x="311339" y="557418"/>
                </a:cubicBezTo>
                <a:cubicBezTo>
                  <a:pt x="311339" y="557418"/>
                  <a:pt x="332094" y="502059"/>
                  <a:pt x="332094" y="495139"/>
                </a:cubicBezTo>
                <a:cubicBezTo>
                  <a:pt x="339004" y="495139"/>
                  <a:pt x="345914" y="488237"/>
                  <a:pt x="345932" y="488219"/>
                </a:cubicBezTo>
                <a:cubicBezTo>
                  <a:pt x="345932" y="488219"/>
                  <a:pt x="345932" y="488219"/>
                  <a:pt x="344202" y="488219"/>
                </a:cubicBezTo>
                <a:lnTo>
                  <a:pt x="332094" y="488219"/>
                </a:lnTo>
                <a:cubicBezTo>
                  <a:pt x="332094" y="488219"/>
                  <a:pt x="325176" y="474380"/>
                  <a:pt x="325176" y="467460"/>
                </a:cubicBezTo>
                <a:cubicBezTo>
                  <a:pt x="325176" y="460540"/>
                  <a:pt x="345932" y="425940"/>
                  <a:pt x="352850" y="425940"/>
                </a:cubicBezTo>
                <a:cubicBezTo>
                  <a:pt x="359766" y="419024"/>
                  <a:pt x="373592" y="460498"/>
                  <a:pt x="373606" y="460540"/>
                </a:cubicBezTo>
                <a:cubicBezTo>
                  <a:pt x="373606" y="467455"/>
                  <a:pt x="366697" y="481282"/>
                  <a:pt x="366688" y="481299"/>
                </a:cubicBezTo>
                <a:cubicBezTo>
                  <a:pt x="366688" y="481299"/>
                  <a:pt x="366688" y="508979"/>
                  <a:pt x="373606" y="529738"/>
                </a:cubicBezTo>
                <a:cubicBezTo>
                  <a:pt x="373606" y="550480"/>
                  <a:pt x="373606" y="564314"/>
                  <a:pt x="373606" y="564338"/>
                </a:cubicBezTo>
                <a:cubicBezTo>
                  <a:pt x="373606" y="564338"/>
                  <a:pt x="408199" y="522819"/>
                  <a:pt x="415118" y="508979"/>
                </a:cubicBezTo>
                <a:cubicBezTo>
                  <a:pt x="422037" y="495139"/>
                  <a:pt x="456630" y="419021"/>
                  <a:pt x="463548" y="384421"/>
                </a:cubicBezTo>
                <a:cubicBezTo>
                  <a:pt x="463548" y="342917"/>
                  <a:pt x="435894" y="335987"/>
                  <a:pt x="435874" y="335982"/>
                </a:cubicBezTo>
                <a:close/>
                <a:moveTo>
                  <a:pt x="335015" y="198"/>
                </a:moveTo>
                <a:cubicBezTo>
                  <a:pt x="360124" y="1585"/>
                  <a:pt x="379262" y="9896"/>
                  <a:pt x="388134" y="14613"/>
                </a:cubicBezTo>
                <a:cubicBezTo>
                  <a:pt x="390504" y="14935"/>
                  <a:pt x="392722" y="15581"/>
                  <a:pt x="394574" y="17121"/>
                </a:cubicBezTo>
                <a:cubicBezTo>
                  <a:pt x="397664" y="14255"/>
                  <a:pt x="410471" y="4828"/>
                  <a:pt x="428435" y="10780"/>
                </a:cubicBezTo>
                <a:cubicBezTo>
                  <a:pt x="449291" y="24600"/>
                  <a:pt x="463195" y="52241"/>
                  <a:pt x="463195" y="79882"/>
                </a:cubicBezTo>
                <a:cubicBezTo>
                  <a:pt x="456243" y="107523"/>
                  <a:pt x="463195" y="121344"/>
                  <a:pt x="463195" y="121344"/>
                </a:cubicBezTo>
                <a:lnTo>
                  <a:pt x="457112" y="115297"/>
                </a:lnTo>
                <a:cubicBezTo>
                  <a:pt x="456237" y="114459"/>
                  <a:pt x="454641" y="120804"/>
                  <a:pt x="452988" y="128169"/>
                </a:cubicBezTo>
                <a:cubicBezTo>
                  <a:pt x="458087" y="128994"/>
                  <a:pt x="462191" y="139723"/>
                  <a:pt x="462191" y="150452"/>
                </a:cubicBezTo>
                <a:cubicBezTo>
                  <a:pt x="462191" y="164332"/>
                  <a:pt x="462191" y="185152"/>
                  <a:pt x="462191" y="192093"/>
                </a:cubicBezTo>
                <a:cubicBezTo>
                  <a:pt x="455323" y="199033"/>
                  <a:pt x="448454" y="205973"/>
                  <a:pt x="448454" y="205973"/>
                </a:cubicBezTo>
                <a:lnTo>
                  <a:pt x="445020" y="198165"/>
                </a:lnTo>
                <a:cubicBezTo>
                  <a:pt x="443303" y="197298"/>
                  <a:pt x="441586" y="199033"/>
                  <a:pt x="441586" y="205973"/>
                </a:cubicBezTo>
                <a:cubicBezTo>
                  <a:pt x="441586" y="212913"/>
                  <a:pt x="434717" y="233734"/>
                  <a:pt x="434717" y="247614"/>
                </a:cubicBezTo>
                <a:cubicBezTo>
                  <a:pt x="427849" y="261494"/>
                  <a:pt x="420981" y="275375"/>
                  <a:pt x="420981" y="275375"/>
                </a:cubicBezTo>
                <a:cubicBezTo>
                  <a:pt x="420960" y="275396"/>
                  <a:pt x="414112" y="282346"/>
                  <a:pt x="414112" y="303135"/>
                </a:cubicBezTo>
                <a:cubicBezTo>
                  <a:pt x="414112" y="323956"/>
                  <a:pt x="359165" y="344776"/>
                  <a:pt x="359165" y="344776"/>
                </a:cubicBezTo>
                <a:cubicBezTo>
                  <a:pt x="359113" y="344765"/>
                  <a:pt x="290482" y="330888"/>
                  <a:pt x="290482" y="310075"/>
                </a:cubicBezTo>
                <a:cubicBezTo>
                  <a:pt x="290482" y="282315"/>
                  <a:pt x="283613" y="289255"/>
                  <a:pt x="283613" y="289255"/>
                </a:cubicBezTo>
                <a:cubicBezTo>
                  <a:pt x="283597" y="289223"/>
                  <a:pt x="276737" y="275350"/>
                  <a:pt x="269876" y="254554"/>
                </a:cubicBezTo>
                <a:cubicBezTo>
                  <a:pt x="263008" y="233734"/>
                  <a:pt x="256140" y="212913"/>
                  <a:pt x="256140" y="212913"/>
                </a:cubicBezTo>
                <a:cubicBezTo>
                  <a:pt x="256127" y="212939"/>
                  <a:pt x="249271" y="226787"/>
                  <a:pt x="249271" y="219853"/>
                </a:cubicBezTo>
                <a:cubicBezTo>
                  <a:pt x="242403" y="205973"/>
                  <a:pt x="242403" y="185152"/>
                  <a:pt x="235535" y="171272"/>
                </a:cubicBezTo>
                <a:cubicBezTo>
                  <a:pt x="228666" y="157392"/>
                  <a:pt x="235535" y="143511"/>
                  <a:pt x="242403" y="143511"/>
                </a:cubicBezTo>
                <a:lnTo>
                  <a:pt x="242472" y="143481"/>
                </a:lnTo>
                <a:cubicBezTo>
                  <a:pt x="242167" y="142192"/>
                  <a:pt x="241466" y="142075"/>
                  <a:pt x="240727" y="142075"/>
                </a:cubicBezTo>
                <a:lnTo>
                  <a:pt x="228560" y="139483"/>
                </a:lnTo>
                <a:cubicBezTo>
                  <a:pt x="226822" y="142038"/>
                  <a:pt x="226831" y="128254"/>
                  <a:pt x="233775" y="128254"/>
                </a:cubicBezTo>
                <a:cubicBezTo>
                  <a:pt x="240727" y="128254"/>
                  <a:pt x="240727" y="114434"/>
                  <a:pt x="240727" y="114434"/>
                </a:cubicBezTo>
                <a:cubicBezTo>
                  <a:pt x="240705" y="114455"/>
                  <a:pt x="233764" y="121344"/>
                  <a:pt x="226822" y="121344"/>
                </a:cubicBezTo>
                <a:cubicBezTo>
                  <a:pt x="226794" y="121344"/>
                  <a:pt x="219870" y="121344"/>
                  <a:pt x="219870" y="121344"/>
                </a:cubicBezTo>
                <a:cubicBezTo>
                  <a:pt x="219899" y="121329"/>
                  <a:pt x="233775" y="114412"/>
                  <a:pt x="233775" y="93703"/>
                </a:cubicBezTo>
                <a:cubicBezTo>
                  <a:pt x="233775" y="72972"/>
                  <a:pt x="240727" y="24600"/>
                  <a:pt x="296344" y="3869"/>
                </a:cubicBezTo>
                <a:cubicBezTo>
                  <a:pt x="310248" y="414"/>
                  <a:pt x="323283" y="-450"/>
                  <a:pt x="335015" y="198"/>
                </a:cubicBezTo>
                <a:close/>
              </a:path>
            </a:pathLst>
          </a:custGeom>
          <a:solidFill>
            <a:srgbClr val="14D1CA"/>
          </a:solidFill>
          <a:ln>
            <a:noFill/>
          </a:ln>
          <a:effectLst>
            <a:outerShdw blurRad="254000" algn="ctr" rotWithShape="0">
              <a:srgbClr val="53D2FF">
                <a:alpha val="8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Freeform 24"/>
          <p:cNvSpPr/>
          <p:nvPr/>
        </p:nvSpPr>
        <p:spPr bwMode="auto">
          <a:xfrm>
            <a:off x="6784181" y="2552735"/>
            <a:ext cx="689792" cy="2294305"/>
          </a:xfrm>
          <a:custGeom>
            <a:avLst/>
            <a:gdLst/>
            <a:ahLst/>
            <a:cxnLst/>
            <a:rect l="l" t="t" r="r" b="b"/>
            <a:pathLst>
              <a:path w="689792" h="2294305">
                <a:moveTo>
                  <a:pt x="437721" y="335982"/>
                </a:moveTo>
                <a:cubicBezTo>
                  <a:pt x="437721" y="335982"/>
                  <a:pt x="479409" y="342902"/>
                  <a:pt x="493305" y="349822"/>
                </a:cubicBezTo>
                <a:cubicBezTo>
                  <a:pt x="500253" y="349822"/>
                  <a:pt x="541940" y="356742"/>
                  <a:pt x="555836" y="377501"/>
                </a:cubicBezTo>
                <a:cubicBezTo>
                  <a:pt x="576671" y="391335"/>
                  <a:pt x="618329" y="384428"/>
                  <a:pt x="618368" y="384421"/>
                </a:cubicBezTo>
                <a:cubicBezTo>
                  <a:pt x="618368" y="384421"/>
                  <a:pt x="667003" y="405181"/>
                  <a:pt x="673951" y="412101"/>
                </a:cubicBezTo>
                <a:cubicBezTo>
                  <a:pt x="673951" y="419021"/>
                  <a:pt x="673951" y="474380"/>
                  <a:pt x="680899" y="515899"/>
                </a:cubicBezTo>
                <a:cubicBezTo>
                  <a:pt x="680899" y="515899"/>
                  <a:pt x="673951" y="654296"/>
                  <a:pt x="673951" y="744254"/>
                </a:cubicBezTo>
                <a:cubicBezTo>
                  <a:pt x="673951" y="819087"/>
                  <a:pt x="678759" y="802939"/>
                  <a:pt x="680899" y="799613"/>
                </a:cubicBezTo>
                <a:cubicBezTo>
                  <a:pt x="680899" y="813453"/>
                  <a:pt x="694795" y="931091"/>
                  <a:pt x="687847" y="944931"/>
                </a:cubicBezTo>
                <a:cubicBezTo>
                  <a:pt x="680899" y="965690"/>
                  <a:pt x="625316" y="1145607"/>
                  <a:pt x="618368" y="1159447"/>
                </a:cubicBezTo>
                <a:cubicBezTo>
                  <a:pt x="618368" y="1166364"/>
                  <a:pt x="618368" y="1214767"/>
                  <a:pt x="618368" y="1214806"/>
                </a:cubicBezTo>
                <a:cubicBezTo>
                  <a:pt x="597547" y="1235542"/>
                  <a:pt x="590592" y="1249374"/>
                  <a:pt x="590576" y="1249405"/>
                </a:cubicBezTo>
                <a:cubicBezTo>
                  <a:pt x="590576" y="1311684"/>
                  <a:pt x="583628" y="1408562"/>
                  <a:pt x="583628" y="1450081"/>
                </a:cubicBezTo>
                <a:cubicBezTo>
                  <a:pt x="590576" y="1505440"/>
                  <a:pt x="576680" y="1623078"/>
                  <a:pt x="583628" y="1685357"/>
                </a:cubicBezTo>
                <a:cubicBezTo>
                  <a:pt x="597524" y="1740716"/>
                  <a:pt x="590576" y="1982911"/>
                  <a:pt x="583628" y="2059030"/>
                </a:cubicBezTo>
                <a:cubicBezTo>
                  <a:pt x="583628" y="2121309"/>
                  <a:pt x="583628" y="2117416"/>
                  <a:pt x="583628" y="2121308"/>
                </a:cubicBezTo>
                <a:cubicBezTo>
                  <a:pt x="583628" y="2142040"/>
                  <a:pt x="583628" y="2148969"/>
                  <a:pt x="583628" y="2148988"/>
                </a:cubicBezTo>
                <a:cubicBezTo>
                  <a:pt x="583628" y="2148988"/>
                  <a:pt x="590576" y="2162828"/>
                  <a:pt x="590576" y="2183587"/>
                </a:cubicBezTo>
                <a:cubicBezTo>
                  <a:pt x="583642" y="2204305"/>
                  <a:pt x="576708" y="2204347"/>
                  <a:pt x="576680" y="2204347"/>
                </a:cubicBezTo>
                <a:cubicBezTo>
                  <a:pt x="576680" y="2204347"/>
                  <a:pt x="576680" y="2204347"/>
                  <a:pt x="590576" y="2266626"/>
                </a:cubicBezTo>
                <a:cubicBezTo>
                  <a:pt x="590576" y="2266626"/>
                  <a:pt x="590576" y="2266626"/>
                  <a:pt x="591445" y="2266626"/>
                </a:cubicBezTo>
                <a:lnTo>
                  <a:pt x="597524" y="2266626"/>
                </a:lnTo>
                <a:cubicBezTo>
                  <a:pt x="597524" y="2266626"/>
                  <a:pt x="597524" y="2266626"/>
                  <a:pt x="597524" y="2287385"/>
                </a:cubicBezTo>
                <a:cubicBezTo>
                  <a:pt x="576680" y="2294305"/>
                  <a:pt x="562784" y="2294305"/>
                  <a:pt x="528044" y="2294305"/>
                </a:cubicBezTo>
                <a:cubicBezTo>
                  <a:pt x="486380" y="2294305"/>
                  <a:pt x="458596" y="2287393"/>
                  <a:pt x="458565" y="2287385"/>
                </a:cubicBezTo>
                <a:cubicBezTo>
                  <a:pt x="458565" y="2287385"/>
                  <a:pt x="458565" y="2287385"/>
                  <a:pt x="458565" y="2266626"/>
                </a:cubicBezTo>
                <a:cubicBezTo>
                  <a:pt x="458565" y="2266626"/>
                  <a:pt x="458565" y="2266626"/>
                  <a:pt x="459433" y="2265761"/>
                </a:cubicBezTo>
                <a:lnTo>
                  <a:pt x="465513" y="2259706"/>
                </a:lnTo>
                <a:cubicBezTo>
                  <a:pt x="465513" y="2259706"/>
                  <a:pt x="465513" y="2259706"/>
                  <a:pt x="465513" y="2232026"/>
                </a:cubicBezTo>
                <a:cubicBezTo>
                  <a:pt x="465513" y="2232026"/>
                  <a:pt x="465513" y="2232026"/>
                  <a:pt x="465513" y="2231161"/>
                </a:cubicBezTo>
                <a:lnTo>
                  <a:pt x="465513" y="2225106"/>
                </a:lnTo>
                <a:cubicBezTo>
                  <a:pt x="465513" y="2225106"/>
                  <a:pt x="465513" y="2225106"/>
                  <a:pt x="464644" y="2224241"/>
                </a:cubicBezTo>
                <a:lnTo>
                  <a:pt x="458565" y="2218187"/>
                </a:lnTo>
                <a:cubicBezTo>
                  <a:pt x="458565" y="2218187"/>
                  <a:pt x="458565" y="2218187"/>
                  <a:pt x="457696" y="2218187"/>
                </a:cubicBezTo>
                <a:lnTo>
                  <a:pt x="451617" y="2218187"/>
                </a:lnTo>
                <a:cubicBezTo>
                  <a:pt x="451617" y="2211267"/>
                  <a:pt x="465513" y="2197427"/>
                  <a:pt x="451617" y="2190507"/>
                </a:cubicBezTo>
                <a:cubicBezTo>
                  <a:pt x="437721" y="2190507"/>
                  <a:pt x="430773" y="2155908"/>
                  <a:pt x="430773" y="2135148"/>
                </a:cubicBezTo>
                <a:cubicBezTo>
                  <a:pt x="430773" y="2107469"/>
                  <a:pt x="409929" y="1941392"/>
                  <a:pt x="402981" y="1872193"/>
                </a:cubicBezTo>
                <a:cubicBezTo>
                  <a:pt x="389085" y="1796075"/>
                  <a:pt x="396033" y="1650757"/>
                  <a:pt x="389085" y="1588479"/>
                </a:cubicBezTo>
                <a:cubicBezTo>
                  <a:pt x="382139" y="1533130"/>
                  <a:pt x="368247" y="1429362"/>
                  <a:pt x="368242" y="1429322"/>
                </a:cubicBezTo>
                <a:cubicBezTo>
                  <a:pt x="368242" y="1429322"/>
                  <a:pt x="340450" y="1574639"/>
                  <a:pt x="340450" y="1602318"/>
                </a:cubicBezTo>
                <a:cubicBezTo>
                  <a:pt x="340450" y="1629998"/>
                  <a:pt x="291814" y="1886033"/>
                  <a:pt x="291814" y="1920632"/>
                </a:cubicBezTo>
                <a:cubicBezTo>
                  <a:pt x="291814" y="1955232"/>
                  <a:pt x="319606" y="2135148"/>
                  <a:pt x="326554" y="2162828"/>
                </a:cubicBezTo>
                <a:cubicBezTo>
                  <a:pt x="326554" y="2183587"/>
                  <a:pt x="326554" y="2225106"/>
                  <a:pt x="326554" y="2232026"/>
                </a:cubicBezTo>
                <a:cubicBezTo>
                  <a:pt x="326554" y="2238937"/>
                  <a:pt x="333483" y="2245848"/>
                  <a:pt x="333502" y="2245866"/>
                </a:cubicBezTo>
                <a:cubicBezTo>
                  <a:pt x="333502" y="2245866"/>
                  <a:pt x="333502" y="2245866"/>
                  <a:pt x="333502" y="2266626"/>
                </a:cubicBezTo>
                <a:cubicBezTo>
                  <a:pt x="333502" y="2266626"/>
                  <a:pt x="333502" y="2266626"/>
                  <a:pt x="250126" y="2280465"/>
                </a:cubicBezTo>
                <a:cubicBezTo>
                  <a:pt x="250126" y="2280465"/>
                  <a:pt x="250126" y="2280465"/>
                  <a:pt x="250126" y="2259706"/>
                </a:cubicBezTo>
                <a:cubicBezTo>
                  <a:pt x="250126" y="2259706"/>
                  <a:pt x="180646" y="2280465"/>
                  <a:pt x="111167" y="2287385"/>
                </a:cubicBezTo>
                <a:cubicBezTo>
                  <a:pt x="41722" y="2287385"/>
                  <a:pt x="41" y="2273560"/>
                  <a:pt x="0" y="2273546"/>
                </a:cubicBezTo>
                <a:cubicBezTo>
                  <a:pt x="0" y="2273546"/>
                  <a:pt x="0" y="2273546"/>
                  <a:pt x="0" y="2272681"/>
                </a:cubicBezTo>
                <a:lnTo>
                  <a:pt x="0" y="2266626"/>
                </a:lnTo>
                <a:cubicBezTo>
                  <a:pt x="0" y="2266626"/>
                  <a:pt x="0" y="2266626"/>
                  <a:pt x="868" y="2266626"/>
                </a:cubicBezTo>
                <a:lnTo>
                  <a:pt x="6948" y="2266626"/>
                </a:lnTo>
                <a:cubicBezTo>
                  <a:pt x="6948" y="2266626"/>
                  <a:pt x="6948" y="2245866"/>
                  <a:pt x="13896" y="2245866"/>
                </a:cubicBezTo>
                <a:cubicBezTo>
                  <a:pt x="27792" y="2238946"/>
                  <a:pt x="69479" y="2245866"/>
                  <a:pt x="97271" y="2238946"/>
                </a:cubicBezTo>
                <a:cubicBezTo>
                  <a:pt x="118106" y="2232029"/>
                  <a:pt x="145885" y="2211283"/>
                  <a:pt x="145907" y="2211267"/>
                </a:cubicBezTo>
                <a:cubicBezTo>
                  <a:pt x="145907" y="2211267"/>
                  <a:pt x="145907" y="2211267"/>
                  <a:pt x="145038" y="2210402"/>
                </a:cubicBezTo>
                <a:lnTo>
                  <a:pt x="138959" y="2204347"/>
                </a:lnTo>
                <a:cubicBezTo>
                  <a:pt x="138959" y="2204347"/>
                  <a:pt x="145907" y="2197427"/>
                  <a:pt x="152855" y="2197427"/>
                </a:cubicBezTo>
                <a:cubicBezTo>
                  <a:pt x="159803" y="2190507"/>
                  <a:pt x="152855" y="2169748"/>
                  <a:pt x="145907" y="2162828"/>
                </a:cubicBezTo>
                <a:cubicBezTo>
                  <a:pt x="138959" y="2148988"/>
                  <a:pt x="166751" y="2128228"/>
                  <a:pt x="152855" y="2114389"/>
                </a:cubicBezTo>
                <a:cubicBezTo>
                  <a:pt x="145907" y="2107469"/>
                  <a:pt x="138959" y="2079789"/>
                  <a:pt x="138959" y="2045190"/>
                </a:cubicBezTo>
                <a:cubicBezTo>
                  <a:pt x="145907" y="2003671"/>
                  <a:pt x="145907" y="1713036"/>
                  <a:pt x="138959" y="1664597"/>
                </a:cubicBezTo>
                <a:cubicBezTo>
                  <a:pt x="132011" y="1616158"/>
                  <a:pt x="132011" y="1498520"/>
                  <a:pt x="125063" y="1429322"/>
                </a:cubicBezTo>
                <a:cubicBezTo>
                  <a:pt x="118116" y="1360132"/>
                  <a:pt x="111169" y="1201008"/>
                  <a:pt x="111167" y="1200966"/>
                </a:cubicBezTo>
                <a:cubicBezTo>
                  <a:pt x="111167" y="1200966"/>
                  <a:pt x="111167" y="1200966"/>
                  <a:pt x="90323" y="1194046"/>
                </a:cubicBezTo>
                <a:cubicBezTo>
                  <a:pt x="90323" y="1194046"/>
                  <a:pt x="76427" y="1194046"/>
                  <a:pt x="76427" y="1180206"/>
                </a:cubicBezTo>
                <a:cubicBezTo>
                  <a:pt x="69479" y="1166366"/>
                  <a:pt x="62531" y="1069488"/>
                  <a:pt x="69479" y="1034889"/>
                </a:cubicBezTo>
                <a:cubicBezTo>
                  <a:pt x="76427" y="1000290"/>
                  <a:pt x="55583" y="854972"/>
                  <a:pt x="69479" y="778854"/>
                </a:cubicBezTo>
                <a:cubicBezTo>
                  <a:pt x="76427" y="695815"/>
                  <a:pt x="41687" y="522819"/>
                  <a:pt x="48635" y="502059"/>
                </a:cubicBezTo>
                <a:cubicBezTo>
                  <a:pt x="48635" y="481299"/>
                  <a:pt x="55583" y="474380"/>
                  <a:pt x="62531" y="453620"/>
                </a:cubicBezTo>
                <a:cubicBezTo>
                  <a:pt x="62531" y="432860"/>
                  <a:pt x="62531" y="405181"/>
                  <a:pt x="76427" y="391341"/>
                </a:cubicBezTo>
                <a:cubicBezTo>
                  <a:pt x="83367" y="391341"/>
                  <a:pt x="97237" y="391341"/>
                  <a:pt x="97271" y="391341"/>
                </a:cubicBezTo>
                <a:cubicBezTo>
                  <a:pt x="97271" y="391341"/>
                  <a:pt x="97271" y="391341"/>
                  <a:pt x="166751" y="370581"/>
                </a:cubicBezTo>
                <a:cubicBezTo>
                  <a:pt x="166751" y="370581"/>
                  <a:pt x="173699" y="363662"/>
                  <a:pt x="187594" y="363662"/>
                </a:cubicBezTo>
                <a:cubicBezTo>
                  <a:pt x="201490" y="356742"/>
                  <a:pt x="229283" y="342902"/>
                  <a:pt x="243178" y="342902"/>
                </a:cubicBezTo>
                <a:cubicBezTo>
                  <a:pt x="250122" y="335987"/>
                  <a:pt x="257065" y="356715"/>
                  <a:pt x="257074" y="356742"/>
                </a:cubicBezTo>
                <a:cubicBezTo>
                  <a:pt x="257074" y="356742"/>
                  <a:pt x="243203" y="356742"/>
                  <a:pt x="243178" y="356742"/>
                </a:cubicBezTo>
                <a:cubicBezTo>
                  <a:pt x="236231" y="363662"/>
                  <a:pt x="264022" y="412101"/>
                  <a:pt x="277918" y="460540"/>
                </a:cubicBezTo>
                <a:cubicBezTo>
                  <a:pt x="291807" y="508953"/>
                  <a:pt x="312636" y="557367"/>
                  <a:pt x="312658" y="557418"/>
                </a:cubicBezTo>
                <a:cubicBezTo>
                  <a:pt x="312658" y="557418"/>
                  <a:pt x="333502" y="502059"/>
                  <a:pt x="340450" y="495139"/>
                </a:cubicBezTo>
                <a:cubicBezTo>
                  <a:pt x="340450" y="495139"/>
                  <a:pt x="354318" y="488233"/>
                  <a:pt x="354346" y="488219"/>
                </a:cubicBezTo>
                <a:cubicBezTo>
                  <a:pt x="354346" y="488219"/>
                  <a:pt x="354346" y="488219"/>
                  <a:pt x="333502" y="488219"/>
                </a:cubicBezTo>
                <a:cubicBezTo>
                  <a:pt x="333502" y="488219"/>
                  <a:pt x="326554" y="474380"/>
                  <a:pt x="326554" y="467460"/>
                </a:cubicBezTo>
                <a:cubicBezTo>
                  <a:pt x="326554" y="460540"/>
                  <a:pt x="347398" y="425940"/>
                  <a:pt x="354346" y="425940"/>
                </a:cubicBezTo>
                <a:cubicBezTo>
                  <a:pt x="361290" y="419024"/>
                  <a:pt x="382117" y="460499"/>
                  <a:pt x="382137" y="460540"/>
                </a:cubicBezTo>
                <a:cubicBezTo>
                  <a:pt x="382137" y="467456"/>
                  <a:pt x="368258" y="481283"/>
                  <a:pt x="368242" y="481299"/>
                </a:cubicBezTo>
                <a:cubicBezTo>
                  <a:pt x="368242" y="481299"/>
                  <a:pt x="375190" y="508979"/>
                  <a:pt x="375190" y="529738"/>
                </a:cubicBezTo>
                <a:cubicBezTo>
                  <a:pt x="375190" y="550481"/>
                  <a:pt x="382126" y="564315"/>
                  <a:pt x="382137" y="564338"/>
                </a:cubicBezTo>
                <a:cubicBezTo>
                  <a:pt x="382137" y="564338"/>
                  <a:pt x="409929" y="522819"/>
                  <a:pt x="416877" y="508979"/>
                </a:cubicBezTo>
                <a:cubicBezTo>
                  <a:pt x="423825" y="495139"/>
                  <a:pt x="465513" y="419021"/>
                  <a:pt x="465513" y="384421"/>
                </a:cubicBezTo>
                <a:cubicBezTo>
                  <a:pt x="465513" y="342937"/>
                  <a:pt x="437769" y="335994"/>
                  <a:pt x="437721" y="335982"/>
                </a:cubicBezTo>
                <a:close/>
                <a:moveTo>
                  <a:pt x="337448" y="198"/>
                </a:moveTo>
                <a:cubicBezTo>
                  <a:pt x="362443" y="1585"/>
                  <a:pt x="381495" y="9893"/>
                  <a:pt x="390330" y="14610"/>
                </a:cubicBezTo>
                <a:cubicBezTo>
                  <a:pt x="392721" y="14917"/>
                  <a:pt x="394967" y="15549"/>
                  <a:pt x="396874" y="17041"/>
                </a:cubicBezTo>
                <a:cubicBezTo>
                  <a:pt x="400117" y="14041"/>
                  <a:pt x="412780" y="4896"/>
                  <a:pt x="430461" y="10780"/>
                </a:cubicBezTo>
                <a:cubicBezTo>
                  <a:pt x="451226" y="24600"/>
                  <a:pt x="471992" y="52241"/>
                  <a:pt x="465070" y="79882"/>
                </a:cubicBezTo>
                <a:cubicBezTo>
                  <a:pt x="458148" y="107523"/>
                  <a:pt x="465070" y="121344"/>
                  <a:pt x="465070" y="121344"/>
                </a:cubicBezTo>
                <a:lnTo>
                  <a:pt x="459014" y="115297"/>
                </a:lnTo>
                <a:cubicBezTo>
                  <a:pt x="458140" y="114469"/>
                  <a:pt x="455620" y="124534"/>
                  <a:pt x="453674" y="134037"/>
                </a:cubicBezTo>
                <a:cubicBezTo>
                  <a:pt x="455048" y="132665"/>
                  <a:pt x="456568" y="131148"/>
                  <a:pt x="458088" y="129631"/>
                </a:cubicBezTo>
                <a:cubicBezTo>
                  <a:pt x="461129" y="129631"/>
                  <a:pt x="465040" y="140041"/>
                  <a:pt x="465040" y="150452"/>
                </a:cubicBezTo>
                <a:cubicBezTo>
                  <a:pt x="465040" y="164332"/>
                  <a:pt x="465040" y="185152"/>
                  <a:pt x="465040" y="192093"/>
                </a:cubicBezTo>
                <a:cubicBezTo>
                  <a:pt x="458088" y="199033"/>
                  <a:pt x="451136" y="205973"/>
                  <a:pt x="451136" y="205973"/>
                </a:cubicBezTo>
                <a:lnTo>
                  <a:pt x="447660" y="198165"/>
                </a:lnTo>
                <a:cubicBezTo>
                  <a:pt x="445922" y="197298"/>
                  <a:pt x="444184" y="199033"/>
                  <a:pt x="444184" y="205973"/>
                </a:cubicBezTo>
                <a:cubicBezTo>
                  <a:pt x="444184" y="212913"/>
                  <a:pt x="437232" y="233734"/>
                  <a:pt x="437232" y="247614"/>
                </a:cubicBezTo>
                <a:cubicBezTo>
                  <a:pt x="430279" y="261494"/>
                  <a:pt x="423327" y="275375"/>
                  <a:pt x="423327" y="275375"/>
                </a:cubicBezTo>
                <a:cubicBezTo>
                  <a:pt x="423307" y="275395"/>
                  <a:pt x="416375" y="282346"/>
                  <a:pt x="416375" y="303135"/>
                </a:cubicBezTo>
                <a:cubicBezTo>
                  <a:pt x="416375" y="323956"/>
                  <a:pt x="360758" y="344776"/>
                  <a:pt x="360758" y="344776"/>
                </a:cubicBezTo>
                <a:cubicBezTo>
                  <a:pt x="360720" y="344769"/>
                  <a:pt x="291237" y="330890"/>
                  <a:pt x="291237" y="310075"/>
                </a:cubicBezTo>
                <a:cubicBezTo>
                  <a:pt x="291237" y="296195"/>
                  <a:pt x="291237" y="290990"/>
                  <a:pt x="291237" y="289255"/>
                </a:cubicBezTo>
                <a:cubicBezTo>
                  <a:pt x="291206" y="289224"/>
                  <a:pt x="277325" y="275352"/>
                  <a:pt x="270380" y="254554"/>
                </a:cubicBezTo>
                <a:cubicBezTo>
                  <a:pt x="263428" y="233734"/>
                  <a:pt x="263428" y="212913"/>
                  <a:pt x="263428" y="212913"/>
                </a:cubicBezTo>
                <a:cubicBezTo>
                  <a:pt x="263414" y="212941"/>
                  <a:pt x="256469" y="226787"/>
                  <a:pt x="249524" y="219853"/>
                </a:cubicBezTo>
                <a:cubicBezTo>
                  <a:pt x="242572" y="205973"/>
                  <a:pt x="242572" y="185152"/>
                  <a:pt x="235619" y="171272"/>
                </a:cubicBezTo>
                <a:cubicBezTo>
                  <a:pt x="228667" y="157392"/>
                  <a:pt x="235619" y="143511"/>
                  <a:pt x="242572" y="143511"/>
                </a:cubicBezTo>
                <a:lnTo>
                  <a:pt x="244496" y="142825"/>
                </a:lnTo>
                <a:cubicBezTo>
                  <a:pt x="244266" y="142102"/>
                  <a:pt x="243922" y="142075"/>
                  <a:pt x="243569" y="142075"/>
                </a:cubicBezTo>
                <a:cubicBezTo>
                  <a:pt x="236647" y="135164"/>
                  <a:pt x="229725" y="142075"/>
                  <a:pt x="229725" y="142075"/>
                </a:cubicBezTo>
                <a:cubicBezTo>
                  <a:pt x="229725" y="142038"/>
                  <a:pt x="229734" y="128254"/>
                  <a:pt x="236647" y="128254"/>
                </a:cubicBezTo>
                <a:cubicBezTo>
                  <a:pt x="243569" y="128254"/>
                  <a:pt x="243569" y="114434"/>
                  <a:pt x="243569" y="114434"/>
                </a:cubicBezTo>
                <a:cubicBezTo>
                  <a:pt x="243548" y="114455"/>
                  <a:pt x="236636" y="121344"/>
                  <a:pt x="229725" y="121344"/>
                </a:cubicBezTo>
                <a:cubicBezTo>
                  <a:pt x="229699" y="121344"/>
                  <a:pt x="222803" y="121344"/>
                  <a:pt x="222803" y="121344"/>
                </a:cubicBezTo>
                <a:cubicBezTo>
                  <a:pt x="222832" y="121329"/>
                  <a:pt x="236647" y="114412"/>
                  <a:pt x="236647" y="93703"/>
                </a:cubicBezTo>
                <a:cubicBezTo>
                  <a:pt x="236647" y="72972"/>
                  <a:pt x="243569" y="24600"/>
                  <a:pt x="298944" y="3869"/>
                </a:cubicBezTo>
                <a:cubicBezTo>
                  <a:pt x="312788" y="414"/>
                  <a:pt x="325767" y="-450"/>
                  <a:pt x="337448" y="198"/>
                </a:cubicBezTo>
                <a:close/>
              </a:path>
            </a:pathLst>
          </a:custGeom>
          <a:solidFill>
            <a:srgbClr val="14D1CA"/>
          </a:solidFill>
          <a:ln>
            <a:noFill/>
          </a:ln>
          <a:effectLst>
            <a:outerShdw blurRad="254000" algn="ctr" rotWithShape="0">
              <a:srgbClr val="53D2FF">
                <a:alpha val="8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" name="Freeform 27"/>
          <p:cNvSpPr/>
          <p:nvPr/>
        </p:nvSpPr>
        <p:spPr bwMode="auto">
          <a:xfrm>
            <a:off x="7602104" y="2552735"/>
            <a:ext cx="695136" cy="2294305"/>
          </a:xfrm>
          <a:custGeom>
            <a:avLst/>
            <a:gdLst/>
            <a:ahLst/>
            <a:cxnLst/>
            <a:rect l="l" t="t" r="r" b="b"/>
            <a:pathLst>
              <a:path w="695136" h="2294305">
                <a:moveTo>
                  <a:pt x="443982" y="335982"/>
                </a:moveTo>
                <a:cubicBezTo>
                  <a:pt x="443982" y="335982"/>
                  <a:pt x="478668" y="342902"/>
                  <a:pt x="492542" y="349822"/>
                </a:cubicBezTo>
                <a:cubicBezTo>
                  <a:pt x="499479" y="349822"/>
                  <a:pt x="541102" y="356742"/>
                  <a:pt x="561914" y="377501"/>
                </a:cubicBezTo>
                <a:cubicBezTo>
                  <a:pt x="575781" y="391334"/>
                  <a:pt x="617369" y="384428"/>
                  <a:pt x="617412" y="384421"/>
                </a:cubicBezTo>
                <a:cubicBezTo>
                  <a:pt x="617412" y="384421"/>
                  <a:pt x="665972" y="405181"/>
                  <a:pt x="672909" y="412101"/>
                </a:cubicBezTo>
                <a:cubicBezTo>
                  <a:pt x="679847" y="419021"/>
                  <a:pt x="672909" y="474380"/>
                  <a:pt x="679847" y="515899"/>
                </a:cubicBezTo>
                <a:cubicBezTo>
                  <a:pt x="679847" y="515899"/>
                  <a:pt x="679847" y="654296"/>
                  <a:pt x="679847" y="744254"/>
                </a:cubicBezTo>
                <a:cubicBezTo>
                  <a:pt x="679847" y="778235"/>
                  <a:pt x="679847" y="793455"/>
                  <a:pt x="679847" y="799613"/>
                </a:cubicBezTo>
                <a:cubicBezTo>
                  <a:pt x="679847" y="813453"/>
                  <a:pt x="700658" y="931091"/>
                  <a:pt x="693721" y="944931"/>
                </a:cubicBezTo>
                <a:cubicBezTo>
                  <a:pt x="686784" y="965690"/>
                  <a:pt x="624349" y="1145607"/>
                  <a:pt x="624349" y="1159447"/>
                </a:cubicBezTo>
                <a:cubicBezTo>
                  <a:pt x="617412" y="1166366"/>
                  <a:pt x="624349" y="1214806"/>
                  <a:pt x="617412" y="1214806"/>
                </a:cubicBezTo>
                <a:cubicBezTo>
                  <a:pt x="596624" y="1235541"/>
                  <a:pt x="589679" y="1249373"/>
                  <a:pt x="589663" y="1249405"/>
                </a:cubicBezTo>
                <a:cubicBezTo>
                  <a:pt x="596600" y="1311684"/>
                  <a:pt x="582726" y="1408562"/>
                  <a:pt x="589663" y="1450081"/>
                </a:cubicBezTo>
                <a:cubicBezTo>
                  <a:pt x="589663" y="1505440"/>
                  <a:pt x="575788" y="1623078"/>
                  <a:pt x="589663" y="1685357"/>
                </a:cubicBezTo>
                <a:cubicBezTo>
                  <a:pt x="596600" y="1740716"/>
                  <a:pt x="589663" y="1982911"/>
                  <a:pt x="589663" y="2059030"/>
                </a:cubicBezTo>
                <a:cubicBezTo>
                  <a:pt x="584460" y="2121309"/>
                  <a:pt x="587061" y="2117416"/>
                  <a:pt x="582726" y="2121308"/>
                </a:cubicBezTo>
                <a:cubicBezTo>
                  <a:pt x="582726" y="2142040"/>
                  <a:pt x="582726" y="2148969"/>
                  <a:pt x="582726" y="2148988"/>
                </a:cubicBezTo>
                <a:cubicBezTo>
                  <a:pt x="582726" y="2148988"/>
                  <a:pt x="589663" y="2162828"/>
                  <a:pt x="589663" y="2183587"/>
                </a:cubicBezTo>
                <a:cubicBezTo>
                  <a:pt x="582739" y="2204307"/>
                  <a:pt x="575815" y="2204347"/>
                  <a:pt x="575788" y="2204347"/>
                </a:cubicBezTo>
                <a:cubicBezTo>
                  <a:pt x="575788" y="2204347"/>
                  <a:pt x="575788" y="2204347"/>
                  <a:pt x="596600" y="2266626"/>
                </a:cubicBezTo>
                <a:cubicBezTo>
                  <a:pt x="596600" y="2266626"/>
                  <a:pt x="596600" y="2266626"/>
                  <a:pt x="596600" y="2287385"/>
                </a:cubicBezTo>
                <a:cubicBezTo>
                  <a:pt x="575788" y="2294305"/>
                  <a:pt x="561914" y="2294305"/>
                  <a:pt x="527228" y="2294305"/>
                </a:cubicBezTo>
                <a:cubicBezTo>
                  <a:pt x="485627" y="2294305"/>
                  <a:pt x="457885" y="2287393"/>
                  <a:pt x="457856" y="2287385"/>
                </a:cubicBezTo>
                <a:cubicBezTo>
                  <a:pt x="457856" y="2287385"/>
                  <a:pt x="457856" y="2287385"/>
                  <a:pt x="457856" y="2266626"/>
                </a:cubicBezTo>
                <a:cubicBezTo>
                  <a:pt x="457856" y="2266626"/>
                  <a:pt x="457856" y="2266626"/>
                  <a:pt x="458723" y="2265761"/>
                </a:cubicBezTo>
                <a:lnTo>
                  <a:pt x="464793" y="2259706"/>
                </a:lnTo>
                <a:cubicBezTo>
                  <a:pt x="464793" y="2259706"/>
                  <a:pt x="464793" y="2259706"/>
                  <a:pt x="464793" y="2232026"/>
                </a:cubicBezTo>
                <a:cubicBezTo>
                  <a:pt x="464793" y="2232026"/>
                  <a:pt x="464793" y="2232026"/>
                  <a:pt x="464793" y="2231161"/>
                </a:cubicBezTo>
                <a:lnTo>
                  <a:pt x="464793" y="2225106"/>
                </a:lnTo>
                <a:cubicBezTo>
                  <a:pt x="464793" y="2225106"/>
                  <a:pt x="464793" y="2225106"/>
                  <a:pt x="463926" y="2224241"/>
                </a:cubicBezTo>
                <a:lnTo>
                  <a:pt x="457856" y="2218187"/>
                </a:lnTo>
                <a:cubicBezTo>
                  <a:pt x="457856" y="2218187"/>
                  <a:pt x="457856" y="2218187"/>
                  <a:pt x="456989" y="2218187"/>
                </a:cubicBezTo>
                <a:lnTo>
                  <a:pt x="450919" y="2218187"/>
                </a:lnTo>
                <a:cubicBezTo>
                  <a:pt x="450919" y="2211267"/>
                  <a:pt x="471730" y="2197427"/>
                  <a:pt x="457856" y="2190507"/>
                </a:cubicBezTo>
                <a:cubicBezTo>
                  <a:pt x="443982" y="2190507"/>
                  <a:pt x="437044" y="2155908"/>
                  <a:pt x="437044" y="2135148"/>
                </a:cubicBezTo>
                <a:cubicBezTo>
                  <a:pt x="437044" y="2107469"/>
                  <a:pt x="416233" y="1941392"/>
                  <a:pt x="402358" y="1872193"/>
                </a:cubicBezTo>
                <a:cubicBezTo>
                  <a:pt x="388484" y="1796075"/>
                  <a:pt x="402358" y="1650757"/>
                  <a:pt x="395421" y="1588479"/>
                </a:cubicBezTo>
                <a:cubicBezTo>
                  <a:pt x="388485" y="1533131"/>
                  <a:pt x="367681" y="1429364"/>
                  <a:pt x="367672" y="1429322"/>
                </a:cubicBezTo>
                <a:cubicBezTo>
                  <a:pt x="367672" y="1429322"/>
                  <a:pt x="339923" y="1574639"/>
                  <a:pt x="339923" y="1602318"/>
                </a:cubicBezTo>
                <a:cubicBezTo>
                  <a:pt x="339923" y="1629998"/>
                  <a:pt x="291363" y="1886033"/>
                  <a:pt x="291363" y="1920632"/>
                </a:cubicBezTo>
                <a:cubicBezTo>
                  <a:pt x="291363" y="1955232"/>
                  <a:pt x="326049" y="2135148"/>
                  <a:pt x="326049" y="2162828"/>
                </a:cubicBezTo>
                <a:cubicBezTo>
                  <a:pt x="326049" y="2183587"/>
                  <a:pt x="326049" y="2225106"/>
                  <a:pt x="326049" y="2232026"/>
                </a:cubicBezTo>
                <a:cubicBezTo>
                  <a:pt x="326049" y="2238937"/>
                  <a:pt x="332968" y="2245848"/>
                  <a:pt x="332986" y="2245866"/>
                </a:cubicBezTo>
                <a:cubicBezTo>
                  <a:pt x="332986" y="2245866"/>
                  <a:pt x="332986" y="2245866"/>
                  <a:pt x="332986" y="2266626"/>
                </a:cubicBezTo>
                <a:cubicBezTo>
                  <a:pt x="332986" y="2266626"/>
                  <a:pt x="332986" y="2266626"/>
                  <a:pt x="249740" y="2280465"/>
                </a:cubicBezTo>
                <a:cubicBezTo>
                  <a:pt x="249740" y="2280465"/>
                  <a:pt x="249740" y="2280465"/>
                  <a:pt x="249740" y="2259706"/>
                </a:cubicBezTo>
                <a:cubicBezTo>
                  <a:pt x="249740" y="2259706"/>
                  <a:pt x="180367" y="2280465"/>
                  <a:pt x="110995" y="2287385"/>
                </a:cubicBezTo>
                <a:cubicBezTo>
                  <a:pt x="48594" y="2287385"/>
                  <a:pt x="53" y="2273561"/>
                  <a:pt x="0" y="2273546"/>
                </a:cubicBezTo>
                <a:cubicBezTo>
                  <a:pt x="0" y="2273546"/>
                  <a:pt x="0" y="2273546"/>
                  <a:pt x="0" y="2272681"/>
                </a:cubicBezTo>
                <a:lnTo>
                  <a:pt x="0" y="2266626"/>
                </a:lnTo>
                <a:cubicBezTo>
                  <a:pt x="0" y="2266626"/>
                  <a:pt x="0" y="2266626"/>
                  <a:pt x="867" y="2266626"/>
                </a:cubicBezTo>
                <a:lnTo>
                  <a:pt x="6937" y="2266626"/>
                </a:lnTo>
                <a:cubicBezTo>
                  <a:pt x="6937" y="2266626"/>
                  <a:pt x="6937" y="2245866"/>
                  <a:pt x="13874" y="2245866"/>
                </a:cubicBezTo>
                <a:cubicBezTo>
                  <a:pt x="27749" y="2238946"/>
                  <a:pt x="76309" y="2245866"/>
                  <a:pt x="97121" y="2238946"/>
                </a:cubicBezTo>
                <a:cubicBezTo>
                  <a:pt x="117922" y="2232030"/>
                  <a:pt x="145654" y="2211287"/>
                  <a:pt x="145681" y="2211267"/>
                </a:cubicBezTo>
                <a:cubicBezTo>
                  <a:pt x="145681" y="2211267"/>
                  <a:pt x="145681" y="2211267"/>
                  <a:pt x="144814" y="2210402"/>
                </a:cubicBezTo>
                <a:lnTo>
                  <a:pt x="138744" y="2204347"/>
                </a:lnTo>
                <a:cubicBezTo>
                  <a:pt x="138744" y="2204347"/>
                  <a:pt x="145681" y="2197427"/>
                  <a:pt x="152618" y="2197427"/>
                </a:cubicBezTo>
                <a:cubicBezTo>
                  <a:pt x="159556" y="2190507"/>
                  <a:pt x="152618" y="2169748"/>
                  <a:pt x="145681" y="2162828"/>
                </a:cubicBezTo>
                <a:cubicBezTo>
                  <a:pt x="138744" y="2148988"/>
                  <a:pt x="166493" y="2128228"/>
                  <a:pt x="159556" y="2114389"/>
                </a:cubicBezTo>
                <a:cubicBezTo>
                  <a:pt x="145681" y="2107469"/>
                  <a:pt x="138744" y="2079789"/>
                  <a:pt x="138744" y="2045190"/>
                </a:cubicBezTo>
                <a:cubicBezTo>
                  <a:pt x="145681" y="2003671"/>
                  <a:pt x="145681" y="1713036"/>
                  <a:pt x="138744" y="1664597"/>
                </a:cubicBezTo>
                <a:cubicBezTo>
                  <a:pt x="131807" y="1616158"/>
                  <a:pt x="138744" y="1498520"/>
                  <a:pt x="124869" y="1429322"/>
                </a:cubicBezTo>
                <a:cubicBezTo>
                  <a:pt x="117934" y="1360139"/>
                  <a:pt x="110999" y="1201042"/>
                  <a:pt x="110995" y="1200966"/>
                </a:cubicBezTo>
                <a:cubicBezTo>
                  <a:pt x="110995" y="1200966"/>
                  <a:pt x="110995" y="1200966"/>
                  <a:pt x="90183" y="1194046"/>
                </a:cubicBezTo>
                <a:cubicBezTo>
                  <a:pt x="90183" y="1194046"/>
                  <a:pt x="83246" y="1194046"/>
                  <a:pt x="76309" y="1180206"/>
                </a:cubicBezTo>
                <a:cubicBezTo>
                  <a:pt x="69372" y="1166366"/>
                  <a:pt x="69372" y="1069488"/>
                  <a:pt x="69372" y="1034889"/>
                </a:cubicBezTo>
                <a:cubicBezTo>
                  <a:pt x="76309" y="1000290"/>
                  <a:pt x="62435" y="854972"/>
                  <a:pt x="69372" y="778854"/>
                </a:cubicBezTo>
                <a:cubicBezTo>
                  <a:pt x="76309" y="695815"/>
                  <a:pt x="41623" y="522819"/>
                  <a:pt x="48560" y="502059"/>
                </a:cubicBezTo>
                <a:cubicBezTo>
                  <a:pt x="48560" y="481299"/>
                  <a:pt x="62435" y="474380"/>
                  <a:pt x="62435" y="453620"/>
                </a:cubicBezTo>
                <a:cubicBezTo>
                  <a:pt x="62435" y="432860"/>
                  <a:pt x="62435" y="405181"/>
                  <a:pt x="76309" y="391341"/>
                </a:cubicBezTo>
                <a:cubicBezTo>
                  <a:pt x="83241" y="391341"/>
                  <a:pt x="104027" y="391341"/>
                  <a:pt x="104058" y="391341"/>
                </a:cubicBezTo>
                <a:cubicBezTo>
                  <a:pt x="104058" y="391341"/>
                  <a:pt x="104058" y="391341"/>
                  <a:pt x="166493" y="370581"/>
                </a:cubicBezTo>
                <a:cubicBezTo>
                  <a:pt x="166493" y="370581"/>
                  <a:pt x="173430" y="363662"/>
                  <a:pt x="187304" y="363662"/>
                </a:cubicBezTo>
                <a:cubicBezTo>
                  <a:pt x="201179" y="356742"/>
                  <a:pt x="228928" y="342902"/>
                  <a:pt x="242803" y="342902"/>
                </a:cubicBezTo>
                <a:cubicBezTo>
                  <a:pt x="249735" y="335987"/>
                  <a:pt x="256667" y="356713"/>
                  <a:pt x="256677" y="356742"/>
                </a:cubicBezTo>
                <a:cubicBezTo>
                  <a:pt x="256677" y="356742"/>
                  <a:pt x="242827" y="356742"/>
                  <a:pt x="242803" y="356742"/>
                </a:cubicBezTo>
                <a:cubicBezTo>
                  <a:pt x="235865" y="363662"/>
                  <a:pt x="263614" y="412101"/>
                  <a:pt x="277489" y="460540"/>
                </a:cubicBezTo>
                <a:cubicBezTo>
                  <a:pt x="291356" y="508955"/>
                  <a:pt x="319084" y="557370"/>
                  <a:pt x="319112" y="557418"/>
                </a:cubicBezTo>
                <a:cubicBezTo>
                  <a:pt x="319112" y="557418"/>
                  <a:pt x="332986" y="502059"/>
                  <a:pt x="339923" y="495139"/>
                </a:cubicBezTo>
                <a:cubicBezTo>
                  <a:pt x="346852" y="495139"/>
                  <a:pt x="353781" y="488236"/>
                  <a:pt x="353798" y="488219"/>
                </a:cubicBezTo>
                <a:cubicBezTo>
                  <a:pt x="353798" y="488219"/>
                  <a:pt x="353798" y="488219"/>
                  <a:pt x="352063" y="488219"/>
                </a:cubicBezTo>
                <a:lnTo>
                  <a:pt x="339923" y="488219"/>
                </a:lnTo>
                <a:cubicBezTo>
                  <a:pt x="339923" y="488219"/>
                  <a:pt x="326049" y="474380"/>
                  <a:pt x="326049" y="467460"/>
                </a:cubicBezTo>
                <a:cubicBezTo>
                  <a:pt x="326049" y="460540"/>
                  <a:pt x="353798" y="425940"/>
                  <a:pt x="360735" y="425940"/>
                </a:cubicBezTo>
                <a:cubicBezTo>
                  <a:pt x="367669" y="419024"/>
                  <a:pt x="381533" y="460498"/>
                  <a:pt x="381547" y="460540"/>
                </a:cubicBezTo>
                <a:cubicBezTo>
                  <a:pt x="381547" y="467455"/>
                  <a:pt x="367691" y="481280"/>
                  <a:pt x="367672" y="481299"/>
                </a:cubicBezTo>
                <a:cubicBezTo>
                  <a:pt x="367672" y="481299"/>
                  <a:pt x="374609" y="508979"/>
                  <a:pt x="374609" y="529738"/>
                </a:cubicBezTo>
                <a:cubicBezTo>
                  <a:pt x="374609" y="550480"/>
                  <a:pt x="381535" y="564314"/>
                  <a:pt x="381547" y="564338"/>
                </a:cubicBezTo>
                <a:cubicBezTo>
                  <a:pt x="381547" y="564338"/>
                  <a:pt x="409296" y="522819"/>
                  <a:pt x="416233" y="508979"/>
                </a:cubicBezTo>
                <a:cubicBezTo>
                  <a:pt x="423170" y="495139"/>
                  <a:pt x="464793" y="419021"/>
                  <a:pt x="464793" y="384421"/>
                </a:cubicBezTo>
                <a:cubicBezTo>
                  <a:pt x="464793" y="342937"/>
                  <a:pt x="444017" y="335994"/>
                  <a:pt x="443982" y="335982"/>
                </a:cubicBezTo>
                <a:close/>
                <a:moveTo>
                  <a:pt x="344370" y="198"/>
                </a:moveTo>
                <a:cubicBezTo>
                  <a:pt x="379412" y="2142"/>
                  <a:pt x="402773" y="17690"/>
                  <a:pt x="402773" y="17690"/>
                </a:cubicBezTo>
                <a:cubicBezTo>
                  <a:pt x="402787" y="17663"/>
                  <a:pt x="409716" y="3876"/>
                  <a:pt x="430461" y="10780"/>
                </a:cubicBezTo>
                <a:cubicBezTo>
                  <a:pt x="451226" y="24600"/>
                  <a:pt x="471992" y="52241"/>
                  <a:pt x="465070" y="79882"/>
                </a:cubicBezTo>
                <a:cubicBezTo>
                  <a:pt x="458148" y="107523"/>
                  <a:pt x="471992" y="121344"/>
                  <a:pt x="471992" y="121344"/>
                </a:cubicBezTo>
                <a:lnTo>
                  <a:pt x="459879" y="115297"/>
                </a:lnTo>
                <a:cubicBezTo>
                  <a:pt x="458138" y="114474"/>
                  <a:pt x="455059" y="126771"/>
                  <a:pt x="453062" y="137011"/>
                </a:cubicBezTo>
                <a:cubicBezTo>
                  <a:pt x="453875" y="135028"/>
                  <a:pt x="455514" y="132330"/>
                  <a:pt x="458196" y="129631"/>
                </a:cubicBezTo>
                <a:cubicBezTo>
                  <a:pt x="465094" y="122691"/>
                  <a:pt x="465094" y="136571"/>
                  <a:pt x="465094" y="150452"/>
                </a:cubicBezTo>
                <a:cubicBezTo>
                  <a:pt x="465094" y="164332"/>
                  <a:pt x="465094" y="185152"/>
                  <a:pt x="465094" y="192093"/>
                </a:cubicBezTo>
                <a:cubicBezTo>
                  <a:pt x="465094" y="199033"/>
                  <a:pt x="451298" y="205973"/>
                  <a:pt x="451298" y="205973"/>
                </a:cubicBezTo>
                <a:lnTo>
                  <a:pt x="447849" y="198165"/>
                </a:lnTo>
                <a:cubicBezTo>
                  <a:pt x="446125" y="197298"/>
                  <a:pt x="444400" y="199033"/>
                  <a:pt x="444400" y="205973"/>
                </a:cubicBezTo>
                <a:cubicBezTo>
                  <a:pt x="444400" y="212913"/>
                  <a:pt x="437503" y="233734"/>
                  <a:pt x="437503" y="247614"/>
                </a:cubicBezTo>
                <a:cubicBezTo>
                  <a:pt x="430605" y="261494"/>
                  <a:pt x="423707" y="275375"/>
                  <a:pt x="423707" y="275375"/>
                </a:cubicBezTo>
                <a:cubicBezTo>
                  <a:pt x="423707" y="275399"/>
                  <a:pt x="423707" y="282351"/>
                  <a:pt x="423707" y="303135"/>
                </a:cubicBezTo>
                <a:cubicBezTo>
                  <a:pt x="423707" y="323956"/>
                  <a:pt x="361625" y="344776"/>
                  <a:pt x="361625" y="344776"/>
                </a:cubicBezTo>
                <a:cubicBezTo>
                  <a:pt x="361554" y="344762"/>
                  <a:pt x="292646" y="330885"/>
                  <a:pt x="292646" y="310075"/>
                </a:cubicBezTo>
                <a:cubicBezTo>
                  <a:pt x="292646" y="296195"/>
                  <a:pt x="292646" y="290990"/>
                  <a:pt x="292646" y="289255"/>
                </a:cubicBezTo>
                <a:cubicBezTo>
                  <a:pt x="292616" y="289224"/>
                  <a:pt x="278842" y="275352"/>
                  <a:pt x="271952" y="254554"/>
                </a:cubicBezTo>
                <a:cubicBezTo>
                  <a:pt x="265054" y="233734"/>
                  <a:pt x="265054" y="212913"/>
                  <a:pt x="265054" y="212913"/>
                </a:cubicBezTo>
                <a:cubicBezTo>
                  <a:pt x="265041" y="212940"/>
                  <a:pt x="258149" y="226787"/>
                  <a:pt x="251258" y="219853"/>
                </a:cubicBezTo>
                <a:cubicBezTo>
                  <a:pt x="244360" y="205973"/>
                  <a:pt x="244360" y="185152"/>
                  <a:pt x="237462" y="171272"/>
                </a:cubicBezTo>
                <a:cubicBezTo>
                  <a:pt x="237462" y="157392"/>
                  <a:pt x="237462" y="143511"/>
                  <a:pt x="244360" y="143511"/>
                </a:cubicBezTo>
                <a:lnTo>
                  <a:pt x="245117" y="143328"/>
                </a:lnTo>
                <a:cubicBezTo>
                  <a:pt x="244823" y="142164"/>
                  <a:pt x="244211" y="142075"/>
                  <a:pt x="243569" y="142075"/>
                </a:cubicBezTo>
                <a:lnTo>
                  <a:pt x="237512" y="139483"/>
                </a:lnTo>
                <a:cubicBezTo>
                  <a:pt x="236624" y="142029"/>
                  <a:pt x="229736" y="128254"/>
                  <a:pt x="236647" y="128254"/>
                </a:cubicBezTo>
                <a:cubicBezTo>
                  <a:pt x="243569" y="128254"/>
                  <a:pt x="243569" y="114434"/>
                  <a:pt x="243569" y="114434"/>
                </a:cubicBezTo>
                <a:cubicBezTo>
                  <a:pt x="243542" y="114460"/>
                  <a:pt x="236647" y="121344"/>
                  <a:pt x="236647" y="121344"/>
                </a:cubicBezTo>
                <a:cubicBezTo>
                  <a:pt x="229725" y="121344"/>
                  <a:pt x="222803" y="121344"/>
                  <a:pt x="222803" y="121344"/>
                </a:cubicBezTo>
                <a:cubicBezTo>
                  <a:pt x="222834" y="121328"/>
                  <a:pt x="236647" y="114410"/>
                  <a:pt x="236647" y="93703"/>
                </a:cubicBezTo>
                <a:cubicBezTo>
                  <a:pt x="236647" y="72972"/>
                  <a:pt x="250491" y="24600"/>
                  <a:pt x="305866" y="3869"/>
                </a:cubicBezTo>
                <a:cubicBezTo>
                  <a:pt x="319710" y="414"/>
                  <a:pt x="332689" y="-450"/>
                  <a:pt x="344370" y="198"/>
                </a:cubicBezTo>
                <a:close/>
              </a:path>
            </a:pathLst>
          </a:custGeom>
          <a:solidFill>
            <a:srgbClr val="14D1CA"/>
          </a:solidFill>
          <a:ln>
            <a:noFill/>
          </a:ln>
          <a:effectLst>
            <a:outerShdw blurRad="254000" algn="ctr" rotWithShape="0">
              <a:srgbClr val="53D2FF">
                <a:alpha val="8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" name="Freeform 30"/>
          <p:cNvSpPr/>
          <p:nvPr/>
        </p:nvSpPr>
        <p:spPr bwMode="auto">
          <a:xfrm>
            <a:off x="8420028" y="2552735"/>
            <a:ext cx="695663" cy="2294305"/>
          </a:xfrm>
          <a:custGeom>
            <a:avLst/>
            <a:gdLst/>
            <a:ahLst/>
            <a:cxnLst/>
            <a:rect l="l" t="t" r="r" b="b"/>
            <a:pathLst>
              <a:path w="695663" h="2294305">
                <a:moveTo>
                  <a:pt x="443981" y="335982"/>
                </a:moveTo>
                <a:cubicBezTo>
                  <a:pt x="443981" y="335982"/>
                  <a:pt x="478667" y="342902"/>
                  <a:pt x="492542" y="349822"/>
                </a:cubicBezTo>
                <a:cubicBezTo>
                  <a:pt x="506416" y="349822"/>
                  <a:pt x="541102" y="356742"/>
                  <a:pt x="561914" y="377501"/>
                </a:cubicBezTo>
                <a:cubicBezTo>
                  <a:pt x="582717" y="391336"/>
                  <a:pt x="617384" y="384426"/>
                  <a:pt x="617411" y="384421"/>
                </a:cubicBezTo>
                <a:cubicBezTo>
                  <a:pt x="617411" y="384421"/>
                  <a:pt x="672909" y="405181"/>
                  <a:pt x="672909" y="412101"/>
                </a:cubicBezTo>
                <a:cubicBezTo>
                  <a:pt x="679846" y="419021"/>
                  <a:pt x="672909" y="474380"/>
                  <a:pt x="679846" y="515899"/>
                </a:cubicBezTo>
                <a:cubicBezTo>
                  <a:pt x="679846" y="515899"/>
                  <a:pt x="679846" y="654296"/>
                  <a:pt x="679846" y="744254"/>
                </a:cubicBezTo>
                <a:cubicBezTo>
                  <a:pt x="679846" y="819083"/>
                  <a:pt x="684646" y="802940"/>
                  <a:pt x="686784" y="799613"/>
                </a:cubicBezTo>
                <a:cubicBezTo>
                  <a:pt x="686784" y="813453"/>
                  <a:pt x="700658" y="931091"/>
                  <a:pt x="693721" y="944931"/>
                </a:cubicBezTo>
                <a:cubicBezTo>
                  <a:pt x="686784" y="965690"/>
                  <a:pt x="631286" y="1145607"/>
                  <a:pt x="624349" y="1159447"/>
                </a:cubicBezTo>
                <a:cubicBezTo>
                  <a:pt x="617411" y="1166366"/>
                  <a:pt x="624349" y="1214806"/>
                  <a:pt x="617411" y="1214806"/>
                </a:cubicBezTo>
                <a:cubicBezTo>
                  <a:pt x="596624" y="1235541"/>
                  <a:pt x="596600" y="1249373"/>
                  <a:pt x="596600" y="1249405"/>
                </a:cubicBezTo>
                <a:cubicBezTo>
                  <a:pt x="596600" y="1249405"/>
                  <a:pt x="596600" y="1249405"/>
                  <a:pt x="595733" y="1249405"/>
                </a:cubicBezTo>
                <a:lnTo>
                  <a:pt x="589663" y="1249405"/>
                </a:lnTo>
                <a:cubicBezTo>
                  <a:pt x="596600" y="1311684"/>
                  <a:pt x="582725" y="1408562"/>
                  <a:pt x="589663" y="1450081"/>
                </a:cubicBezTo>
                <a:cubicBezTo>
                  <a:pt x="589663" y="1505440"/>
                  <a:pt x="575788" y="1623078"/>
                  <a:pt x="589663" y="1685357"/>
                </a:cubicBezTo>
                <a:cubicBezTo>
                  <a:pt x="596600" y="1740716"/>
                  <a:pt x="589663" y="1982911"/>
                  <a:pt x="589663" y="2059030"/>
                </a:cubicBezTo>
                <a:cubicBezTo>
                  <a:pt x="584459" y="2121309"/>
                  <a:pt x="587061" y="2117416"/>
                  <a:pt x="582725" y="2121308"/>
                </a:cubicBezTo>
                <a:cubicBezTo>
                  <a:pt x="582725" y="2142044"/>
                  <a:pt x="589647" y="2148972"/>
                  <a:pt x="589663" y="2148988"/>
                </a:cubicBezTo>
                <a:cubicBezTo>
                  <a:pt x="589663" y="2148988"/>
                  <a:pt x="589663" y="2162828"/>
                  <a:pt x="589663" y="2183587"/>
                </a:cubicBezTo>
                <a:cubicBezTo>
                  <a:pt x="582739" y="2204306"/>
                  <a:pt x="575815" y="2204347"/>
                  <a:pt x="575788" y="2204347"/>
                </a:cubicBezTo>
                <a:cubicBezTo>
                  <a:pt x="575788" y="2204347"/>
                  <a:pt x="575788" y="2204347"/>
                  <a:pt x="596600" y="2266626"/>
                </a:cubicBezTo>
                <a:cubicBezTo>
                  <a:pt x="596600" y="2266626"/>
                  <a:pt x="596600" y="2266626"/>
                  <a:pt x="597467" y="2266626"/>
                </a:cubicBezTo>
                <a:lnTo>
                  <a:pt x="603537" y="2266626"/>
                </a:lnTo>
                <a:cubicBezTo>
                  <a:pt x="603537" y="2266626"/>
                  <a:pt x="603537" y="2266626"/>
                  <a:pt x="603537" y="2287385"/>
                </a:cubicBezTo>
                <a:cubicBezTo>
                  <a:pt x="575788" y="2294305"/>
                  <a:pt x="561914" y="2294305"/>
                  <a:pt x="527228" y="2294305"/>
                </a:cubicBezTo>
                <a:cubicBezTo>
                  <a:pt x="492563" y="2294305"/>
                  <a:pt x="457897" y="2287393"/>
                  <a:pt x="457856" y="2287385"/>
                </a:cubicBezTo>
                <a:cubicBezTo>
                  <a:pt x="457856" y="2287385"/>
                  <a:pt x="457856" y="2287385"/>
                  <a:pt x="457856" y="2266626"/>
                </a:cubicBezTo>
                <a:cubicBezTo>
                  <a:pt x="457856" y="2266626"/>
                  <a:pt x="457856" y="2266626"/>
                  <a:pt x="458723" y="2265761"/>
                </a:cubicBezTo>
                <a:lnTo>
                  <a:pt x="464793" y="2259706"/>
                </a:lnTo>
                <a:cubicBezTo>
                  <a:pt x="464793" y="2259706"/>
                  <a:pt x="464793" y="2259706"/>
                  <a:pt x="464793" y="2232026"/>
                </a:cubicBezTo>
                <a:cubicBezTo>
                  <a:pt x="464793" y="2232026"/>
                  <a:pt x="464793" y="2232026"/>
                  <a:pt x="464793" y="2231161"/>
                </a:cubicBezTo>
                <a:lnTo>
                  <a:pt x="464793" y="2225106"/>
                </a:lnTo>
                <a:cubicBezTo>
                  <a:pt x="464793" y="2225106"/>
                  <a:pt x="464793" y="2225106"/>
                  <a:pt x="464793" y="2224241"/>
                </a:cubicBezTo>
                <a:lnTo>
                  <a:pt x="464793" y="2218187"/>
                </a:lnTo>
                <a:cubicBezTo>
                  <a:pt x="464793" y="2218187"/>
                  <a:pt x="457878" y="2218187"/>
                  <a:pt x="457856" y="2218187"/>
                </a:cubicBezTo>
                <a:cubicBezTo>
                  <a:pt x="450919" y="2211267"/>
                  <a:pt x="471730" y="2197427"/>
                  <a:pt x="457856" y="2190507"/>
                </a:cubicBezTo>
                <a:cubicBezTo>
                  <a:pt x="443981" y="2190507"/>
                  <a:pt x="437044" y="2155908"/>
                  <a:pt x="437044" y="2135148"/>
                </a:cubicBezTo>
                <a:cubicBezTo>
                  <a:pt x="437044" y="2107469"/>
                  <a:pt x="416232" y="1941392"/>
                  <a:pt x="402358" y="1872193"/>
                </a:cubicBezTo>
                <a:cubicBezTo>
                  <a:pt x="395421" y="1796075"/>
                  <a:pt x="402358" y="1650757"/>
                  <a:pt x="395421" y="1588479"/>
                </a:cubicBezTo>
                <a:cubicBezTo>
                  <a:pt x="388485" y="1533130"/>
                  <a:pt x="367680" y="1429360"/>
                  <a:pt x="367672" y="1429322"/>
                </a:cubicBezTo>
                <a:cubicBezTo>
                  <a:pt x="367672" y="1429322"/>
                  <a:pt x="346860" y="1574639"/>
                  <a:pt x="339923" y="1602318"/>
                </a:cubicBezTo>
                <a:cubicBezTo>
                  <a:pt x="339923" y="1629998"/>
                  <a:pt x="291363" y="1886033"/>
                  <a:pt x="291363" y="1920632"/>
                </a:cubicBezTo>
                <a:cubicBezTo>
                  <a:pt x="291363" y="1955232"/>
                  <a:pt x="326049" y="2135148"/>
                  <a:pt x="326049" y="2162828"/>
                </a:cubicBezTo>
                <a:cubicBezTo>
                  <a:pt x="326049" y="2183587"/>
                  <a:pt x="332986" y="2225106"/>
                  <a:pt x="332986" y="2232026"/>
                </a:cubicBezTo>
                <a:cubicBezTo>
                  <a:pt x="332986" y="2238936"/>
                  <a:pt x="332986" y="2245846"/>
                  <a:pt x="332986" y="2245866"/>
                </a:cubicBezTo>
                <a:cubicBezTo>
                  <a:pt x="332986" y="2245866"/>
                  <a:pt x="332986" y="2245866"/>
                  <a:pt x="339923" y="2266626"/>
                </a:cubicBezTo>
                <a:cubicBezTo>
                  <a:pt x="339923" y="2266626"/>
                  <a:pt x="339923" y="2266626"/>
                  <a:pt x="249739" y="2280465"/>
                </a:cubicBezTo>
                <a:cubicBezTo>
                  <a:pt x="249739" y="2280465"/>
                  <a:pt x="249739" y="2280465"/>
                  <a:pt x="249739" y="2259706"/>
                </a:cubicBezTo>
                <a:cubicBezTo>
                  <a:pt x="249739" y="2259706"/>
                  <a:pt x="180367" y="2280465"/>
                  <a:pt x="117933" y="2287385"/>
                </a:cubicBezTo>
                <a:cubicBezTo>
                  <a:pt x="48599" y="2287385"/>
                  <a:pt x="55" y="2273561"/>
                  <a:pt x="0" y="2273546"/>
                </a:cubicBezTo>
                <a:cubicBezTo>
                  <a:pt x="0" y="2273546"/>
                  <a:pt x="0" y="2273546"/>
                  <a:pt x="0" y="2272681"/>
                </a:cubicBezTo>
                <a:lnTo>
                  <a:pt x="0" y="2266626"/>
                </a:lnTo>
                <a:cubicBezTo>
                  <a:pt x="0" y="2266626"/>
                  <a:pt x="0" y="2266626"/>
                  <a:pt x="867" y="2266626"/>
                </a:cubicBezTo>
                <a:lnTo>
                  <a:pt x="6937" y="2266626"/>
                </a:lnTo>
                <a:cubicBezTo>
                  <a:pt x="6937" y="2266626"/>
                  <a:pt x="6937" y="2245866"/>
                  <a:pt x="20812" y="2245866"/>
                </a:cubicBezTo>
                <a:cubicBezTo>
                  <a:pt x="27749" y="2238946"/>
                  <a:pt x="76309" y="2245866"/>
                  <a:pt x="97121" y="2238946"/>
                </a:cubicBezTo>
                <a:cubicBezTo>
                  <a:pt x="117925" y="2232029"/>
                  <a:pt x="145661" y="2211282"/>
                  <a:pt x="145681" y="2211267"/>
                </a:cubicBezTo>
                <a:cubicBezTo>
                  <a:pt x="145681" y="2211267"/>
                  <a:pt x="145681" y="2211267"/>
                  <a:pt x="145681" y="2210402"/>
                </a:cubicBezTo>
                <a:lnTo>
                  <a:pt x="145681" y="2204347"/>
                </a:lnTo>
                <a:cubicBezTo>
                  <a:pt x="145681" y="2204347"/>
                  <a:pt x="145681" y="2197427"/>
                  <a:pt x="152619" y="2197427"/>
                </a:cubicBezTo>
                <a:cubicBezTo>
                  <a:pt x="159556" y="2190507"/>
                  <a:pt x="152619" y="2169748"/>
                  <a:pt x="145681" y="2162828"/>
                </a:cubicBezTo>
                <a:cubicBezTo>
                  <a:pt x="138744" y="2148988"/>
                  <a:pt x="166493" y="2128228"/>
                  <a:pt x="159556" y="2114389"/>
                </a:cubicBezTo>
                <a:cubicBezTo>
                  <a:pt x="145681" y="2107469"/>
                  <a:pt x="138744" y="2079789"/>
                  <a:pt x="145681" y="2045190"/>
                </a:cubicBezTo>
                <a:cubicBezTo>
                  <a:pt x="145681" y="2003671"/>
                  <a:pt x="152619" y="1713036"/>
                  <a:pt x="138744" y="1664597"/>
                </a:cubicBezTo>
                <a:cubicBezTo>
                  <a:pt x="131807" y="1616158"/>
                  <a:pt x="138744" y="1498520"/>
                  <a:pt x="131807" y="1429322"/>
                </a:cubicBezTo>
                <a:cubicBezTo>
                  <a:pt x="117936" y="1360139"/>
                  <a:pt x="110998" y="1201042"/>
                  <a:pt x="110995" y="1200966"/>
                </a:cubicBezTo>
                <a:cubicBezTo>
                  <a:pt x="110995" y="1200966"/>
                  <a:pt x="110995" y="1200966"/>
                  <a:pt x="109261" y="1200101"/>
                </a:cubicBezTo>
                <a:lnTo>
                  <a:pt x="97121" y="1194046"/>
                </a:lnTo>
                <a:cubicBezTo>
                  <a:pt x="97121" y="1194046"/>
                  <a:pt x="83247" y="1194046"/>
                  <a:pt x="76309" y="1180206"/>
                </a:cubicBezTo>
                <a:cubicBezTo>
                  <a:pt x="76309" y="1166366"/>
                  <a:pt x="69372" y="1069488"/>
                  <a:pt x="76309" y="1034889"/>
                </a:cubicBezTo>
                <a:cubicBezTo>
                  <a:pt x="76309" y="1000290"/>
                  <a:pt x="62435" y="854972"/>
                  <a:pt x="69372" y="778854"/>
                </a:cubicBezTo>
                <a:cubicBezTo>
                  <a:pt x="76309" y="695815"/>
                  <a:pt x="48560" y="522819"/>
                  <a:pt x="48560" y="502059"/>
                </a:cubicBezTo>
                <a:cubicBezTo>
                  <a:pt x="48560" y="481299"/>
                  <a:pt x="62435" y="474380"/>
                  <a:pt x="62435" y="453620"/>
                </a:cubicBezTo>
                <a:cubicBezTo>
                  <a:pt x="62435" y="432860"/>
                  <a:pt x="62435" y="405181"/>
                  <a:pt x="76309" y="391341"/>
                </a:cubicBezTo>
                <a:cubicBezTo>
                  <a:pt x="83242" y="391341"/>
                  <a:pt x="104028" y="391341"/>
                  <a:pt x="104058" y="391341"/>
                </a:cubicBezTo>
                <a:cubicBezTo>
                  <a:pt x="104058" y="391341"/>
                  <a:pt x="104058" y="391341"/>
                  <a:pt x="166493" y="370581"/>
                </a:cubicBezTo>
                <a:cubicBezTo>
                  <a:pt x="166493" y="370581"/>
                  <a:pt x="173430" y="363662"/>
                  <a:pt x="187305" y="363662"/>
                </a:cubicBezTo>
                <a:cubicBezTo>
                  <a:pt x="201179" y="356742"/>
                  <a:pt x="228928" y="342902"/>
                  <a:pt x="242802" y="342902"/>
                </a:cubicBezTo>
                <a:cubicBezTo>
                  <a:pt x="256668" y="335987"/>
                  <a:pt x="256677" y="356714"/>
                  <a:pt x="256677" y="356742"/>
                </a:cubicBezTo>
                <a:cubicBezTo>
                  <a:pt x="256677" y="356742"/>
                  <a:pt x="249739" y="356742"/>
                  <a:pt x="242802" y="356742"/>
                </a:cubicBezTo>
                <a:cubicBezTo>
                  <a:pt x="235865" y="363662"/>
                  <a:pt x="263614" y="412101"/>
                  <a:pt x="277488" y="460540"/>
                </a:cubicBezTo>
                <a:cubicBezTo>
                  <a:pt x="291356" y="508953"/>
                  <a:pt x="319083" y="557367"/>
                  <a:pt x="319112" y="557418"/>
                </a:cubicBezTo>
                <a:cubicBezTo>
                  <a:pt x="319112" y="557418"/>
                  <a:pt x="332986" y="502059"/>
                  <a:pt x="339923" y="495139"/>
                </a:cubicBezTo>
                <a:cubicBezTo>
                  <a:pt x="346851" y="495139"/>
                  <a:pt x="353779" y="488238"/>
                  <a:pt x="353798" y="488219"/>
                </a:cubicBezTo>
                <a:cubicBezTo>
                  <a:pt x="353798" y="488219"/>
                  <a:pt x="353798" y="488219"/>
                  <a:pt x="352064" y="488219"/>
                </a:cubicBezTo>
                <a:lnTo>
                  <a:pt x="339923" y="488219"/>
                </a:lnTo>
                <a:cubicBezTo>
                  <a:pt x="339923" y="488219"/>
                  <a:pt x="326049" y="474380"/>
                  <a:pt x="326049" y="467460"/>
                </a:cubicBezTo>
                <a:cubicBezTo>
                  <a:pt x="332986" y="460540"/>
                  <a:pt x="353798" y="425940"/>
                  <a:pt x="360735" y="425940"/>
                </a:cubicBezTo>
                <a:cubicBezTo>
                  <a:pt x="367669" y="419024"/>
                  <a:pt x="381533" y="460501"/>
                  <a:pt x="381546" y="460540"/>
                </a:cubicBezTo>
                <a:cubicBezTo>
                  <a:pt x="381546" y="467453"/>
                  <a:pt x="367700" y="481272"/>
                  <a:pt x="367672" y="481299"/>
                </a:cubicBezTo>
                <a:cubicBezTo>
                  <a:pt x="367672" y="481299"/>
                  <a:pt x="374609" y="508979"/>
                  <a:pt x="374609" y="529738"/>
                </a:cubicBezTo>
                <a:cubicBezTo>
                  <a:pt x="374609" y="550482"/>
                  <a:pt x="381535" y="564316"/>
                  <a:pt x="381546" y="564338"/>
                </a:cubicBezTo>
                <a:cubicBezTo>
                  <a:pt x="381546" y="564338"/>
                  <a:pt x="416232" y="522819"/>
                  <a:pt x="416232" y="508979"/>
                </a:cubicBezTo>
                <a:cubicBezTo>
                  <a:pt x="423170" y="495139"/>
                  <a:pt x="464793" y="419021"/>
                  <a:pt x="464793" y="384421"/>
                </a:cubicBezTo>
                <a:cubicBezTo>
                  <a:pt x="464793" y="342935"/>
                  <a:pt x="444015" y="335993"/>
                  <a:pt x="443981" y="335982"/>
                </a:cubicBezTo>
                <a:close/>
                <a:moveTo>
                  <a:pt x="343811" y="198"/>
                </a:moveTo>
                <a:cubicBezTo>
                  <a:pt x="379006" y="2142"/>
                  <a:pt x="402470" y="17690"/>
                  <a:pt x="402470" y="17690"/>
                </a:cubicBezTo>
                <a:cubicBezTo>
                  <a:pt x="402484" y="17663"/>
                  <a:pt x="409442" y="3876"/>
                  <a:pt x="430278" y="10780"/>
                </a:cubicBezTo>
                <a:cubicBezTo>
                  <a:pt x="451135" y="24600"/>
                  <a:pt x="471991" y="52241"/>
                  <a:pt x="465039" y="79882"/>
                </a:cubicBezTo>
                <a:cubicBezTo>
                  <a:pt x="465039" y="107523"/>
                  <a:pt x="471991" y="121344"/>
                  <a:pt x="471991" y="121344"/>
                </a:cubicBezTo>
                <a:lnTo>
                  <a:pt x="465908" y="115297"/>
                </a:lnTo>
                <a:cubicBezTo>
                  <a:pt x="465025" y="114461"/>
                  <a:pt x="461248" y="121971"/>
                  <a:pt x="457662" y="130145"/>
                </a:cubicBezTo>
                <a:cubicBezTo>
                  <a:pt x="457730" y="129926"/>
                  <a:pt x="457876" y="129779"/>
                  <a:pt x="458024" y="129631"/>
                </a:cubicBezTo>
                <a:cubicBezTo>
                  <a:pt x="465008" y="122691"/>
                  <a:pt x="465008" y="136571"/>
                  <a:pt x="465008" y="150452"/>
                </a:cubicBezTo>
                <a:cubicBezTo>
                  <a:pt x="471992" y="164332"/>
                  <a:pt x="465008" y="185152"/>
                  <a:pt x="465008" y="192093"/>
                </a:cubicBezTo>
                <a:cubicBezTo>
                  <a:pt x="465008" y="199033"/>
                  <a:pt x="458024" y="205973"/>
                  <a:pt x="451039" y="205973"/>
                </a:cubicBezTo>
                <a:lnTo>
                  <a:pt x="447547" y="198165"/>
                </a:lnTo>
                <a:cubicBezTo>
                  <a:pt x="445801" y="197298"/>
                  <a:pt x="444055" y="199033"/>
                  <a:pt x="444055" y="205973"/>
                </a:cubicBezTo>
                <a:cubicBezTo>
                  <a:pt x="444055" y="212913"/>
                  <a:pt x="444055" y="233734"/>
                  <a:pt x="437071" y="247614"/>
                </a:cubicBezTo>
                <a:cubicBezTo>
                  <a:pt x="437071" y="261494"/>
                  <a:pt x="423103" y="275375"/>
                  <a:pt x="423103" y="275375"/>
                </a:cubicBezTo>
                <a:cubicBezTo>
                  <a:pt x="423103" y="275414"/>
                  <a:pt x="423103" y="282374"/>
                  <a:pt x="423103" y="303135"/>
                </a:cubicBezTo>
                <a:cubicBezTo>
                  <a:pt x="423103" y="323956"/>
                  <a:pt x="367229" y="344776"/>
                  <a:pt x="367229" y="344776"/>
                </a:cubicBezTo>
                <a:cubicBezTo>
                  <a:pt x="367187" y="344769"/>
                  <a:pt x="290403" y="330890"/>
                  <a:pt x="290403" y="310075"/>
                </a:cubicBezTo>
                <a:cubicBezTo>
                  <a:pt x="290403" y="296195"/>
                  <a:pt x="290403" y="290990"/>
                  <a:pt x="290403" y="289255"/>
                </a:cubicBezTo>
                <a:cubicBezTo>
                  <a:pt x="290371" y="289223"/>
                  <a:pt x="276427" y="275351"/>
                  <a:pt x="269451" y="254554"/>
                </a:cubicBezTo>
                <a:cubicBezTo>
                  <a:pt x="262467" y="233734"/>
                  <a:pt x="262467" y="212913"/>
                  <a:pt x="262467" y="212913"/>
                </a:cubicBezTo>
                <a:cubicBezTo>
                  <a:pt x="262452" y="212943"/>
                  <a:pt x="255475" y="226786"/>
                  <a:pt x="248498" y="219853"/>
                </a:cubicBezTo>
                <a:cubicBezTo>
                  <a:pt x="241514" y="205973"/>
                  <a:pt x="241514" y="185152"/>
                  <a:pt x="241514" y="171272"/>
                </a:cubicBezTo>
                <a:cubicBezTo>
                  <a:pt x="234530" y="157392"/>
                  <a:pt x="241514" y="143511"/>
                  <a:pt x="248498" y="143511"/>
                </a:cubicBezTo>
                <a:lnTo>
                  <a:pt x="250115" y="142828"/>
                </a:lnTo>
                <a:cubicBezTo>
                  <a:pt x="250090" y="142144"/>
                  <a:pt x="249806" y="142075"/>
                  <a:pt x="249522" y="142075"/>
                </a:cubicBezTo>
                <a:lnTo>
                  <a:pt x="237356" y="139483"/>
                </a:lnTo>
                <a:cubicBezTo>
                  <a:pt x="235596" y="142031"/>
                  <a:pt x="228677" y="128254"/>
                  <a:pt x="235618" y="128254"/>
                </a:cubicBezTo>
                <a:cubicBezTo>
                  <a:pt x="242570" y="128254"/>
                  <a:pt x="242570" y="114434"/>
                  <a:pt x="242570" y="114434"/>
                </a:cubicBezTo>
                <a:cubicBezTo>
                  <a:pt x="242544" y="114460"/>
                  <a:pt x="235618" y="121344"/>
                  <a:pt x="235618" y="121344"/>
                </a:cubicBezTo>
                <a:lnTo>
                  <a:pt x="229535" y="121344"/>
                </a:lnTo>
                <a:cubicBezTo>
                  <a:pt x="228699" y="121327"/>
                  <a:pt x="242570" y="114409"/>
                  <a:pt x="242570" y="93703"/>
                </a:cubicBezTo>
                <a:cubicBezTo>
                  <a:pt x="242570" y="72972"/>
                  <a:pt x="249522" y="24600"/>
                  <a:pt x="305140" y="3869"/>
                </a:cubicBezTo>
                <a:cubicBezTo>
                  <a:pt x="319044" y="414"/>
                  <a:pt x="332079" y="-450"/>
                  <a:pt x="343811" y="198"/>
                </a:cubicBezTo>
                <a:close/>
              </a:path>
            </a:pathLst>
          </a:custGeom>
          <a:solidFill>
            <a:srgbClr val="14D1CA"/>
          </a:solidFill>
          <a:ln>
            <a:noFill/>
          </a:ln>
          <a:effectLst>
            <a:outerShdw blurRad="254000" algn="ctr" rotWithShape="0">
              <a:srgbClr val="53D2FF">
                <a:alpha val="8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168" name="Freeform 33"/>
          <p:cNvSpPr/>
          <p:nvPr/>
        </p:nvSpPr>
        <p:spPr bwMode="auto">
          <a:xfrm>
            <a:off x="9243812" y="2552735"/>
            <a:ext cx="686881" cy="2294305"/>
          </a:xfrm>
          <a:custGeom>
            <a:avLst/>
            <a:gdLst/>
            <a:ahLst/>
            <a:cxnLst/>
            <a:rect l="l" t="t" r="r" b="b"/>
            <a:pathLst>
              <a:path w="686881" h="2294305">
                <a:moveTo>
                  <a:pt x="435874" y="335982"/>
                </a:moveTo>
                <a:cubicBezTo>
                  <a:pt x="435874" y="335982"/>
                  <a:pt x="477385" y="342902"/>
                  <a:pt x="484304" y="349822"/>
                </a:cubicBezTo>
                <a:cubicBezTo>
                  <a:pt x="498141" y="349822"/>
                  <a:pt x="532735" y="356742"/>
                  <a:pt x="553490" y="377501"/>
                </a:cubicBezTo>
                <a:cubicBezTo>
                  <a:pt x="574234" y="391333"/>
                  <a:pt x="608799" y="384429"/>
                  <a:pt x="608839" y="384421"/>
                </a:cubicBezTo>
                <a:cubicBezTo>
                  <a:pt x="608839" y="384421"/>
                  <a:pt x="664189" y="405181"/>
                  <a:pt x="664189" y="412101"/>
                </a:cubicBezTo>
                <a:cubicBezTo>
                  <a:pt x="671107" y="419021"/>
                  <a:pt x="671107" y="474380"/>
                  <a:pt x="671107" y="515899"/>
                </a:cubicBezTo>
                <a:cubicBezTo>
                  <a:pt x="671107" y="515899"/>
                  <a:pt x="671107" y="654296"/>
                  <a:pt x="671107" y="744254"/>
                </a:cubicBezTo>
                <a:cubicBezTo>
                  <a:pt x="671107" y="819075"/>
                  <a:pt x="675893" y="802944"/>
                  <a:pt x="678026" y="799613"/>
                </a:cubicBezTo>
                <a:cubicBezTo>
                  <a:pt x="678026" y="813453"/>
                  <a:pt x="691863" y="931091"/>
                  <a:pt x="684944" y="944931"/>
                </a:cubicBezTo>
                <a:cubicBezTo>
                  <a:pt x="678026" y="965690"/>
                  <a:pt x="622677" y="1145607"/>
                  <a:pt x="615758" y="1159447"/>
                </a:cubicBezTo>
                <a:cubicBezTo>
                  <a:pt x="615758" y="1166366"/>
                  <a:pt x="615758" y="1214806"/>
                  <a:pt x="608839" y="1214806"/>
                </a:cubicBezTo>
                <a:cubicBezTo>
                  <a:pt x="595017" y="1235542"/>
                  <a:pt x="588099" y="1249375"/>
                  <a:pt x="588084" y="1249405"/>
                </a:cubicBezTo>
                <a:cubicBezTo>
                  <a:pt x="588084" y="1311684"/>
                  <a:pt x="581165" y="1408562"/>
                  <a:pt x="581165" y="1450081"/>
                </a:cubicBezTo>
                <a:cubicBezTo>
                  <a:pt x="581165" y="1505440"/>
                  <a:pt x="574246" y="1623078"/>
                  <a:pt x="581165" y="1685357"/>
                </a:cubicBezTo>
                <a:cubicBezTo>
                  <a:pt x="588084" y="1740716"/>
                  <a:pt x="588084" y="1982911"/>
                  <a:pt x="581165" y="2059030"/>
                </a:cubicBezTo>
                <a:cubicBezTo>
                  <a:pt x="575976" y="2121309"/>
                  <a:pt x="578570" y="2117416"/>
                  <a:pt x="581165" y="2121308"/>
                </a:cubicBezTo>
                <a:cubicBezTo>
                  <a:pt x="574258" y="2142033"/>
                  <a:pt x="581142" y="2148965"/>
                  <a:pt x="581165" y="2148988"/>
                </a:cubicBezTo>
                <a:cubicBezTo>
                  <a:pt x="581165" y="2148988"/>
                  <a:pt x="581165" y="2162828"/>
                  <a:pt x="581165" y="2183587"/>
                </a:cubicBezTo>
                <a:cubicBezTo>
                  <a:pt x="581165" y="2204320"/>
                  <a:pt x="567363" y="2204347"/>
                  <a:pt x="567328" y="2204347"/>
                </a:cubicBezTo>
                <a:cubicBezTo>
                  <a:pt x="567328" y="2204347"/>
                  <a:pt x="567328" y="2204347"/>
                  <a:pt x="588084" y="2266626"/>
                </a:cubicBezTo>
                <a:cubicBezTo>
                  <a:pt x="588084" y="2266626"/>
                  <a:pt x="588084" y="2266626"/>
                  <a:pt x="588949" y="2266626"/>
                </a:cubicBezTo>
                <a:lnTo>
                  <a:pt x="595002" y="2266626"/>
                </a:lnTo>
                <a:cubicBezTo>
                  <a:pt x="595002" y="2266626"/>
                  <a:pt x="595002" y="2266626"/>
                  <a:pt x="595002" y="2287385"/>
                </a:cubicBezTo>
                <a:cubicBezTo>
                  <a:pt x="567328" y="2294305"/>
                  <a:pt x="560409" y="2294305"/>
                  <a:pt x="518897" y="2294305"/>
                </a:cubicBezTo>
                <a:cubicBezTo>
                  <a:pt x="484331" y="2294305"/>
                  <a:pt x="456674" y="2287396"/>
                  <a:pt x="456630" y="2287385"/>
                </a:cubicBezTo>
                <a:cubicBezTo>
                  <a:pt x="456630" y="2287385"/>
                  <a:pt x="456630" y="2287385"/>
                  <a:pt x="456630" y="2266626"/>
                </a:cubicBezTo>
                <a:cubicBezTo>
                  <a:pt x="456630" y="2266626"/>
                  <a:pt x="456630" y="2266626"/>
                  <a:pt x="456630" y="2265761"/>
                </a:cubicBezTo>
                <a:lnTo>
                  <a:pt x="456630" y="2259706"/>
                </a:lnTo>
                <a:cubicBezTo>
                  <a:pt x="456630" y="2259706"/>
                  <a:pt x="456630" y="2259706"/>
                  <a:pt x="463548" y="2232026"/>
                </a:cubicBezTo>
                <a:cubicBezTo>
                  <a:pt x="463548" y="2232026"/>
                  <a:pt x="463548" y="2232026"/>
                  <a:pt x="463548" y="2231161"/>
                </a:cubicBezTo>
                <a:lnTo>
                  <a:pt x="463548" y="2225106"/>
                </a:lnTo>
                <a:cubicBezTo>
                  <a:pt x="463548" y="2225106"/>
                  <a:pt x="463548" y="2225106"/>
                  <a:pt x="462683" y="2224241"/>
                </a:cubicBezTo>
                <a:lnTo>
                  <a:pt x="456630" y="2218187"/>
                </a:lnTo>
                <a:cubicBezTo>
                  <a:pt x="456630" y="2218187"/>
                  <a:pt x="456630" y="2218187"/>
                  <a:pt x="455765" y="2218187"/>
                </a:cubicBezTo>
                <a:lnTo>
                  <a:pt x="449711" y="2218187"/>
                </a:lnTo>
                <a:cubicBezTo>
                  <a:pt x="442792" y="2211267"/>
                  <a:pt x="463548" y="2197427"/>
                  <a:pt x="449711" y="2190507"/>
                </a:cubicBezTo>
                <a:cubicBezTo>
                  <a:pt x="435874" y="2190507"/>
                  <a:pt x="428955" y="2155908"/>
                  <a:pt x="428955" y="2135148"/>
                </a:cubicBezTo>
                <a:cubicBezTo>
                  <a:pt x="428955" y="2107469"/>
                  <a:pt x="408199" y="1941392"/>
                  <a:pt x="394362" y="1872193"/>
                </a:cubicBezTo>
                <a:cubicBezTo>
                  <a:pt x="387443" y="1796075"/>
                  <a:pt x="394362" y="1650757"/>
                  <a:pt x="387443" y="1588479"/>
                </a:cubicBezTo>
                <a:cubicBezTo>
                  <a:pt x="380526" y="1533131"/>
                  <a:pt x="359777" y="1429363"/>
                  <a:pt x="359769" y="1429322"/>
                </a:cubicBezTo>
                <a:cubicBezTo>
                  <a:pt x="359769" y="1429322"/>
                  <a:pt x="339013" y="1574639"/>
                  <a:pt x="339013" y="1602318"/>
                </a:cubicBezTo>
                <a:cubicBezTo>
                  <a:pt x="332094" y="1629998"/>
                  <a:pt x="290582" y="1886033"/>
                  <a:pt x="290582" y="1920632"/>
                </a:cubicBezTo>
                <a:cubicBezTo>
                  <a:pt x="290582" y="1955232"/>
                  <a:pt x="318257" y="2135148"/>
                  <a:pt x="318257" y="2162828"/>
                </a:cubicBezTo>
                <a:cubicBezTo>
                  <a:pt x="318257" y="2183587"/>
                  <a:pt x="325176" y="2225106"/>
                  <a:pt x="325176" y="2232026"/>
                </a:cubicBezTo>
                <a:cubicBezTo>
                  <a:pt x="325176" y="2238938"/>
                  <a:pt x="332078" y="2245850"/>
                  <a:pt x="332094" y="2245866"/>
                </a:cubicBezTo>
                <a:cubicBezTo>
                  <a:pt x="332094" y="2245866"/>
                  <a:pt x="332094" y="2245866"/>
                  <a:pt x="332094" y="2266626"/>
                </a:cubicBezTo>
                <a:cubicBezTo>
                  <a:pt x="332094" y="2266626"/>
                  <a:pt x="332094" y="2266626"/>
                  <a:pt x="242152" y="2280465"/>
                </a:cubicBezTo>
                <a:cubicBezTo>
                  <a:pt x="242152" y="2280465"/>
                  <a:pt x="242152" y="2280465"/>
                  <a:pt x="242152" y="2259706"/>
                </a:cubicBezTo>
                <a:cubicBezTo>
                  <a:pt x="242152" y="2259706"/>
                  <a:pt x="179884" y="2280465"/>
                  <a:pt x="110698" y="2287385"/>
                </a:cubicBezTo>
                <a:cubicBezTo>
                  <a:pt x="41547" y="2287385"/>
                  <a:pt x="42" y="2273560"/>
                  <a:pt x="0" y="2273546"/>
                </a:cubicBezTo>
                <a:cubicBezTo>
                  <a:pt x="0" y="2273546"/>
                  <a:pt x="0" y="2273546"/>
                  <a:pt x="0" y="2272681"/>
                </a:cubicBezTo>
                <a:lnTo>
                  <a:pt x="0" y="2266626"/>
                </a:lnTo>
                <a:cubicBezTo>
                  <a:pt x="0" y="2266626"/>
                  <a:pt x="0" y="2266626"/>
                  <a:pt x="865" y="2266626"/>
                </a:cubicBezTo>
                <a:lnTo>
                  <a:pt x="6919" y="2266626"/>
                </a:lnTo>
                <a:cubicBezTo>
                  <a:pt x="6919" y="2266626"/>
                  <a:pt x="0" y="2245866"/>
                  <a:pt x="13837" y="2245866"/>
                </a:cubicBezTo>
                <a:cubicBezTo>
                  <a:pt x="20756" y="2238946"/>
                  <a:pt x="69186" y="2245866"/>
                  <a:pt x="89942" y="2238946"/>
                </a:cubicBezTo>
                <a:cubicBezTo>
                  <a:pt x="110690" y="2232029"/>
                  <a:pt x="145265" y="2211282"/>
                  <a:pt x="145291" y="2211267"/>
                </a:cubicBezTo>
                <a:cubicBezTo>
                  <a:pt x="145291" y="2211267"/>
                  <a:pt x="145291" y="2211267"/>
                  <a:pt x="144426" y="2210402"/>
                </a:cubicBezTo>
                <a:lnTo>
                  <a:pt x="138373" y="2204347"/>
                </a:lnTo>
                <a:cubicBezTo>
                  <a:pt x="138373" y="2204347"/>
                  <a:pt x="145272" y="2197446"/>
                  <a:pt x="145291" y="2197427"/>
                </a:cubicBezTo>
                <a:cubicBezTo>
                  <a:pt x="152210" y="2190507"/>
                  <a:pt x="145291" y="2169748"/>
                  <a:pt x="138373" y="2162828"/>
                </a:cubicBezTo>
                <a:cubicBezTo>
                  <a:pt x="131454" y="2148988"/>
                  <a:pt x="159128" y="2128228"/>
                  <a:pt x="152210" y="2114389"/>
                </a:cubicBezTo>
                <a:cubicBezTo>
                  <a:pt x="138373" y="2107469"/>
                  <a:pt x="138373" y="2079789"/>
                  <a:pt x="138373" y="2045190"/>
                </a:cubicBezTo>
                <a:cubicBezTo>
                  <a:pt x="138373" y="2003671"/>
                  <a:pt x="145291" y="1713036"/>
                  <a:pt x="138373" y="1664597"/>
                </a:cubicBezTo>
                <a:cubicBezTo>
                  <a:pt x="124535" y="1616158"/>
                  <a:pt x="131454" y="1498520"/>
                  <a:pt x="124535" y="1429322"/>
                </a:cubicBezTo>
                <a:cubicBezTo>
                  <a:pt x="117619" y="1360139"/>
                  <a:pt x="110701" y="1201043"/>
                  <a:pt x="110698" y="1200966"/>
                </a:cubicBezTo>
                <a:cubicBezTo>
                  <a:pt x="110698" y="1200966"/>
                  <a:pt x="110698" y="1200966"/>
                  <a:pt x="89942" y="1194046"/>
                </a:cubicBezTo>
                <a:cubicBezTo>
                  <a:pt x="89942" y="1194046"/>
                  <a:pt x="76105" y="1194046"/>
                  <a:pt x="69186" y="1180206"/>
                </a:cubicBezTo>
                <a:cubicBezTo>
                  <a:pt x="69186" y="1166366"/>
                  <a:pt x="62268" y="1069488"/>
                  <a:pt x="69186" y="1034889"/>
                </a:cubicBezTo>
                <a:cubicBezTo>
                  <a:pt x="76105" y="1000290"/>
                  <a:pt x="55349" y="854972"/>
                  <a:pt x="62268" y="778854"/>
                </a:cubicBezTo>
                <a:cubicBezTo>
                  <a:pt x="69186" y="695815"/>
                  <a:pt x="41512" y="522819"/>
                  <a:pt x="41512" y="502059"/>
                </a:cubicBezTo>
                <a:cubicBezTo>
                  <a:pt x="48430" y="481299"/>
                  <a:pt x="55349" y="474380"/>
                  <a:pt x="55349" y="453620"/>
                </a:cubicBezTo>
                <a:cubicBezTo>
                  <a:pt x="55349" y="432860"/>
                  <a:pt x="55349" y="405181"/>
                  <a:pt x="76105" y="391341"/>
                </a:cubicBezTo>
                <a:cubicBezTo>
                  <a:pt x="83016" y="391341"/>
                  <a:pt x="96829" y="391341"/>
                  <a:pt x="96861" y="391341"/>
                </a:cubicBezTo>
                <a:cubicBezTo>
                  <a:pt x="96861" y="391341"/>
                  <a:pt x="96861" y="391341"/>
                  <a:pt x="159128" y="370581"/>
                </a:cubicBezTo>
                <a:cubicBezTo>
                  <a:pt x="159128" y="370581"/>
                  <a:pt x="166047" y="363662"/>
                  <a:pt x="179884" y="363662"/>
                </a:cubicBezTo>
                <a:cubicBezTo>
                  <a:pt x="193722" y="356742"/>
                  <a:pt x="228315" y="342902"/>
                  <a:pt x="235233" y="342902"/>
                </a:cubicBezTo>
                <a:cubicBezTo>
                  <a:pt x="249062" y="335987"/>
                  <a:pt x="249071" y="356714"/>
                  <a:pt x="249071" y="356742"/>
                </a:cubicBezTo>
                <a:cubicBezTo>
                  <a:pt x="249071" y="356742"/>
                  <a:pt x="242152" y="356742"/>
                  <a:pt x="235233" y="356742"/>
                </a:cubicBezTo>
                <a:cubicBezTo>
                  <a:pt x="235233" y="363662"/>
                  <a:pt x="255989" y="412101"/>
                  <a:pt x="269827" y="460540"/>
                </a:cubicBezTo>
                <a:cubicBezTo>
                  <a:pt x="283657" y="508955"/>
                  <a:pt x="311310" y="557369"/>
                  <a:pt x="311338" y="557418"/>
                </a:cubicBezTo>
                <a:cubicBezTo>
                  <a:pt x="311338" y="557418"/>
                  <a:pt x="325176" y="502059"/>
                  <a:pt x="332094" y="495139"/>
                </a:cubicBezTo>
                <a:cubicBezTo>
                  <a:pt x="339005" y="495139"/>
                  <a:pt x="345914" y="488236"/>
                  <a:pt x="345931" y="488219"/>
                </a:cubicBezTo>
                <a:cubicBezTo>
                  <a:pt x="345931" y="488219"/>
                  <a:pt x="345931" y="488219"/>
                  <a:pt x="344201" y="488219"/>
                </a:cubicBezTo>
                <a:lnTo>
                  <a:pt x="332094" y="488219"/>
                </a:lnTo>
                <a:cubicBezTo>
                  <a:pt x="332094" y="488219"/>
                  <a:pt x="318257" y="474380"/>
                  <a:pt x="325176" y="467460"/>
                </a:cubicBezTo>
                <a:cubicBezTo>
                  <a:pt x="325176" y="460540"/>
                  <a:pt x="345931" y="425940"/>
                  <a:pt x="352850" y="425940"/>
                </a:cubicBezTo>
                <a:cubicBezTo>
                  <a:pt x="359766" y="419024"/>
                  <a:pt x="373593" y="460501"/>
                  <a:pt x="373606" y="460540"/>
                </a:cubicBezTo>
                <a:cubicBezTo>
                  <a:pt x="373606" y="467452"/>
                  <a:pt x="366703" y="481268"/>
                  <a:pt x="366687" y="481299"/>
                </a:cubicBezTo>
                <a:cubicBezTo>
                  <a:pt x="366687" y="481299"/>
                  <a:pt x="366687" y="508979"/>
                  <a:pt x="366687" y="529738"/>
                </a:cubicBezTo>
                <a:cubicBezTo>
                  <a:pt x="373600" y="550480"/>
                  <a:pt x="373606" y="564313"/>
                  <a:pt x="373606" y="564338"/>
                </a:cubicBezTo>
                <a:cubicBezTo>
                  <a:pt x="373606" y="564338"/>
                  <a:pt x="408199" y="522819"/>
                  <a:pt x="415118" y="508979"/>
                </a:cubicBezTo>
                <a:cubicBezTo>
                  <a:pt x="415118" y="495139"/>
                  <a:pt x="456630" y="419021"/>
                  <a:pt x="456630" y="384421"/>
                </a:cubicBezTo>
                <a:cubicBezTo>
                  <a:pt x="463543" y="342931"/>
                  <a:pt x="435913" y="335992"/>
                  <a:pt x="435874" y="335982"/>
                </a:cubicBezTo>
                <a:close/>
                <a:moveTo>
                  <a:pt x="336561" y="198"/>
                </a:moveTo>
                <a:cubicBezTo>
                  <a:pt x="361201" y="1576"/>
                  <a:pt x="380020" y="9784"/>
                  <a:pt x="388863" y="14513"/>
                </a:cubicBezTo>
                <a:cubicBezTo>
                  <a:pt x="391431" y="14653"/>
                  <a:pt x="393800" y="15304"/>
                  <a:pt x="395838" y="16757"/>
                </a:cubicBezTo>
                <a:cubicBezTo>
                  <a:pt x="399328" y="13483"/>
                  <a:pt x="410658" y="5081"/>
                  <a:pt x="421987" y="10780"/>
                </a:cubicBezTo>
                <a:cubicBezTo>
                  <a:pt x="442592" y="24600"/>
                  <a:pt x="463197" y="52241"/>
                  <a:pt x="456329" y="79882"/>
                </a:cubicBezTo>
                <a:cubicBezTo>
                  <a:pt x="456329" y="107523"/>
                  <a:pt x="463197" y="121344"/>
                  <a:pt x="463197" y="121344"/>
                </a:cubicBezTo>
                <a:lnTo>
                  <a:pt x="457188" y="115297"/>
                </a:lnTo>
                <a:cubicBezTo>
                  <a:pt x="456308" y="114475"/>
                  <a:pt x="450013" y="127146"/>
                  <a:pt x="446036" y="137496"/>
                </a:cubicBezTo>
                <a:cubicBezTo>
                  <a:pt x="448973" y="137373"/>
                  <a:pt x="451136" y="133502"/>
                  <a:pt x="451136" y="129631"/>
                </a:cubicBezTo>
                <a:cubicBezTo>
                  <a:pt x="458088" y="122691"/>
                  <a:pt x="465040" y="136571"/>
                  <a:pt x="465040" y="150452"/>
                </a:cubicBezTo>
                <a:cubicBezTo>
                  <a:pt x="465040" y="164332"/>
                  <a:pt x="465040" y="185152"/>
                  <a:pt x="458088" y="192093"/>
                </a:cubicBezTo>
                <a:cubicBezTo>
                  <a:pt x="458088" y="199033"/>
                  <a:pt x="451136" y="205973"/>
                  <a:pt x="451136" y="205973"/>
                </a:cubicBezTo>
                <a:lnTo>
                  <a:pt x="447660" y="198165"/>
                </a:lnTo>
                <a:cubicBezTo>
                  <a:pt x="445921" y="197298"/>
                  <a:pt x="444183" y="199033"/>
                  <a:pt x="444183" y="205973"/>
                </a:cubicBezTo>
                <a:cubicBezTo>
                  <a:pt x="444183" y="212913"/>
                  <a:pt x="437231" y="233734"/>
                  <a:pt x="430279" y="247614"/>
                </a:cubicBezTo>
                <a:cubicBezTo>
                  <a:pt x="430279" y="261494"/>
                  <a:pt x="416375" y="275375"/>
                  <a:pt x="416375" y="275375"/>
                </a:cubicBezTo>
                <a:cubicBezTo>
                  <a:pt x="416375" y="275414"/>
                  <a:pt x="416375" y="282374"/>
                  <a:pt x="416375" y="303135"/>
                </a:cubicBezTo>
                <a:cubicBezTo>
                  <a:pt x="416375" y="323956"/>
                  <a:pt x="360758" y="344776"/>
                  <a:pt x="360758" y="344776"/>
                </a:cubicBezTo>
                <a:cubicBezTo>
                  <a:pt x="360671" y="344760"/>
                  <a:pt x="284284" y="330884"/>
                  <a:pt x="284284" y="310075"/>
                </a:cubicBezTo>
                <a:cubicBezTo>
                  <a:pt x="284284" y="296195"/>
                  <a:pt x="284284" y="290990"/>
                  <a:pt x="284284" y="289255"/>
                </a:cubicBezTo>
                <a:cubicBezTo>
                  <a:pt x="284255" y="289226"/>
                  <a:pt x="270380" y="275353"/>
                  <a:pt x="270380" y="254554"/>
                </a:cubicBezTo>
                <a:cubicBezTo>
                  <a:pt x="263428" y="233734"/>
                  <a:pt x="256476" y="212913"/>
                  <a:pt x="256476" y="212913"/>
                </a:cubicBezTo>
                <a:cubicBezTo>
                  <a:pt x="256462" y="212942"/>
                  <a:pt x="249515" y="226786"/>
                  <a:pt x="242571" y="219853"/>
                </a:cubicBezTo>
                <a:cubicBezTo>
                  <a:pt x="242571" y="205973"/>
                  <a:pt x="235619" y="185152"/>
                  <a:pt x="235619" y="171272"/>
                </a:cubicBezTo>
                <a:cubicBezTo>
                  <a:pt x="228667" y="157392"/>
                  <a:pt x="235619" y="143511"/>
                  <a:pt x="242571" y="143511"/>
                </a:cubicBezTo>
                <a:lnTo>
                  <a:pt x="244041" y="142887"/>
                </a:lnTo>
                <a:cubicBezTo>
                  <a:pt x="244028" y="142159"/>
                  <a:pt x="243718" y="142075"/>
                  <a:pt x="243409" y="142075"/>
                </a:cubicBezTo>
                <a:lnTo>
                  <a:pt x="231389" y="139483"/>
                </a:lnTo>
                <a:cubicBezTo>
                  <a:pt x="229672" y="142039"/>
                  <a:pt x="229681" y="128254"/>
                  <a:pt x="236541" y="128254"/>
                </a:cubicBezTo>
                <a:cubicBezTo>
                  <a:pt x="236556" y="128223"/>
                  <a:pt x="243409" y="114434"/>
                  <a:pt x="243409" y="114434"/>
                </a:cubicBezTo>
                <a:cubicBezTo>
                  <a:pt x="243388" y="114455"/>
                  <a:pt x="236531" y="121344"/>
                  <a:pt x="229672" y="121344"/>
                </a:cubicBezTo>
                <a:cubicBezTo>
                  <a:pt x="229647" y="121344"/>
                  <a:pt x="222804" y="121344"/>
                  <a:pt x="222804" y="121344"/>
                </a:cubicBezTo>
                <a:cubicBezTo>
                  <a:pt x="222831" y="121330"/>
                  <a:pt x="236541" y="114413"/>
                  <a:pt x="236541" y="93703"/>
                </a:cubicBezTo>
                <a:cubicBezTo>
                  <a:pt x="236541" y="72972"/>
                  <a:pt x="243409" y="24600"/>
                  <a:pt x="298356" y="3869"/>
                </a:cubicBezTo>
                <a:cubicBezTo>
                  <a:pt x="312093" y="414"/>
                  <a:pt x="324971" y="-450"/>
                  <a:pt x="336561" y="198"/>
                </a:cubicBezTo>
                <a:close/>
              </a:path>
            </a:pathLst>
          </a:custGeom>
          <a:solidFill>
            <a:srgbClr val="14D1CA"/>
          </a:solidFill>
          <a:ln>
            <a:noFill/>
          </a:ln>
          <a:effectLst>
            <a:outerShdw blurRad="254000" algn="ctr" rotWithShape="0">
              <a:srgbClr val="53D2FF">
                <a:alpha val="8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79" name="Picture 3" descr="D:\360data\重要数据\桌面\未标题-1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200" y="6902474"/>
            <a:ext cx="2962275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87" name="矩形 7186"/>
          <p:cNvSpPr/>
          <p:nvPr/>
        </p:nvSpPr>
        <p:spPr>
          <a:xfrm>
            <a:off x="8420028" y="5076552"/>
            <a:ext cx="1510665" cy="504056"/>
          </a:xfrm>
          <a:prstGeom prst="rect">
            <a:avLst/>
          </a:prstGeom>
          <a:solidFill>
            <a:srgbClr val="54F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0" rtlCol="0" anchor="ctr"/>
          <a:lstStyle/>
          <a:p>
            <a:pPr algn="ctr"/>
            <a:r>
              <a:rPr lang="en-US" altLang="zh-CN" sz="3200">
                <a:latin typeface="UKIJ Qolyazma" pitchFamily="18" charset="0"/>
                <a:ea typeface="UKIJ Qolyazma" pitchFamily="18" charset="0"/>
                <a:cs typeface="UKIJ Qolyazma" pitchFamily="18" charset="0"/>
              </a:rPr>
              <a:t>20</a:t>
            </a:r>
            <a:endParaRPr lang="zh-CN" altLang="en-US" sz="3200">
              <a:latin typeface="UKIJ Qolyazma" pitchFamily="18" charset="0"/>
              <a:cs typeface="UKIJ Qolyazma" pitchFamily="18" charset="0"/>
            </a:endParaRPr>
          </a:p>
        </p:txBody>
      </p:sp>
      <p:sp>
        <p:nvSpPr>
          <p:cNvPr id="186" name="矩形 185"/>
          <p:cNvSpPr/>
          <p:nvPr/>
        </p:nvSpPr>
        <p:spPr>
          <a:xfrm>
            <a:off x="1873716" y="5076552"/>
            <a:ext cx="6355590" cy="504056"/>
          </a:xfrm>
          <a:prstGeom prst="rect">
            <a:avLst/>
          </a:prstGeom>
          <a:solidFill>
            <a:srgbClr val="14D1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0" rtlCol="0" anchor="ctr"/>
          <a:lstStyle/>
          <a:p>
            <a:pPr algn="ctr"/>
            <a:r>
              <a:rPr lang="en-US" altLang="zh-CN" sz="3200">
                <a:latin typeface="UKIJ Qolyazma" pitchFamily="18" charset="0"/>
                <a:ea typeface="UKIJ Qolyazma" pitchFamily="18" charset="0"/>
                <a:cs typeface="UKIJ Qolyazma" pitchFamily="18" charset="0"/>
              </a:rPr>
              <a:t>80</a:t>
            </a:r>
            <a:endParaRPr lang="zh-CN" altLang="en-US" sz="3200">
              <a:latin typeface="UKIJ Qolyazma" pitchFamily="18" charset="0"/>
              <a:cs typeface="UKIJ Qolyazma" pitchFamily="18" charset="0"/>
            </a:endParaRPr>
          </a:p>
        </p:txBody>
      </p:sp>
      <p:sp>
        <p:nvSpPr>
          <p:cNvPr id="188" name="TextBox 187"/>
          <p:cNvSpPr txBox="1"/>
          <p:nvPr/>
        </p:nvSpPr>
        <p:spPr>
          <a:xfrm>
            <a:off x="1932133" y="1335678"/>
            <a:ext cx="7848975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rgbClr val="14D1C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</a:t>
            </a:r>
            <a:r>
              <a:rPr lang="zh-CN" altLang="en-US" sz="1400">
                <a:solidFill>
                  <a:srgbClr val="14D1C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文字。</a:t>
            </a:r>
            <a:endParaRPr lang="zh-CN" altLang="en-US" sz="1400">
              <a:solidFill>
                <a:srgbClr val="14D1C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400">
                <a:solidFill>
                  <a:srgbClr val="14D1C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</a:t>
            </a:r>
            <a:endParaRPr lang="zh-CN" altLang="en-US" sz="1400">
              <a:solidFill>
                <a:srgbClr val="14D1C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Click="0" advTm="3650">
        <p14:pan/>
      </p:transition>
    </mc:Choice>
    <mc:Fallback>
      <p:transition spd="slow" advClick="0" advTm="365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8 0.0037 L -0.20169 -0.58311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57" y="-29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169 -0.5831 L 0.64753 -0.5831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461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5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-0.06706 -1.85185E-6 " pathEditMode="relative" rAng="0" ptsTypes="AA">
                                      <p:cBhvr>
                                        <p:cTn id="13" dur="5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9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5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85185E-6 L -0.13451 -1.85185E-6 " pathEditMode="relative" rAng="0" ptsTypes="AA">
                                      <p:cBhvr>
                                        <p:cTn id="17" dur="5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32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5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-0.20143 -1.85185E-6 " pathEditMode="relative" rAng="0" ptsTypes="AA">
                                      <p:cBhvr>
                                        <p:cTn id="21" dur="5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78" y="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5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1.85185E-6 L -0.26875 -1.85185E-6 " pathEditMode="relative" rAng="0" ptsTypes="AA">
                                      <p:cBhvr>
                                        <p:cTn id="25" dur="50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38" y="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5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-0.33581 -1.85185E-6 " pathEditMode="relative" rAng="0" ptsTypes="AA">
                                      <p:cBhvr>
                                        <p:cTn id="29" dur="500" spd="-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97" y="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5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85185E-6 L -0.40287 -1.85185E-6 " pathEditMode="relative" rAng="0" ptsTypes="AA">
                                      <p:cBhvr>
                                        <p:cTn id="33" dur="500" spd="-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43" y="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5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-0.47018 -1.85185E-6 " pathEditMode="relative" rAng="0" ptsTypes="AA">
                                      <p:cBhvr>
                                        <p:cTn id="37" dur="50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16" y="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5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1.85185E-6 L -0.53724 -1.85185E-6 " pathEditMode="relative" rAng="0" ptsTypes="AA">
                                      <p:cBhvr>
                                        <p:cTn id="41" dur="500" spd="-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62" y="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5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1.85185E-6 L -0.60443 -1.85185E-6 " pathEditMode="relative" rAng="0" ptsTypes="AA">
                                      <p:cBhvr>
                                        <p:cTn id="45" dur="500" spd="-100000" fill="hold"/>
                                        <p:tgtEl>
                                          <p:spTgt spid="71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22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9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3D2FF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D2FF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500" fill="hold"/>
                                        <p:tgtEl>
                                          <p:spTgt spid="71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3D2FF"/>
                                      </p:to>
                                    </p:animClr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71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D2FF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71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71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1" grpId="0" animBg="1"/>
      <p:bldP spid="11" grpId="1" animBg="1"/>
      <p:bldP spid="14" grpId="0" animBg="1"/>
      <p:bldP spid="14" grpId="1" animBg="1"/>
      <p:bldP spid="17" grpId="0" animBg="1"/>
      <p:bldP spid="17" grpId="1" animBg="1"/>
      <p:bldP spid="20" grpId="0" animBg="1"/>
      <p:bldP spid="20" grpId="1" animBg="1"/>
      <p:bldP spid="23" grpId="0" animBg="1"/>
      <p:bldP spid="23" grpId="1" animBg="1"/>
      <p:bldP spid="26" grpId="0" animBg="1"/>
      <p:bldP spid="26" grpId="1" animBg="1"/>
      <p:bldP spid="29" grpId="0" animBg="1"/>
      <p:bldP spid="29" grpId="1" animBg="1"/>
      <p:bldP spid="29" grpId="2" animBg="1"/>
      <p:bldP spid="7168" grpId="0" animBg="1"/>
      <p:bldP spid="7168" grpId="1" animBg="1"/>
      <p:bldP spid="7168" grpId="2" animBg="1"/>
      <p:bldP spid="7187" grpId="0" animBg="1"/>
      <p:bldP spid="186" grpId="0" animBg="1"/>
      <p:bldP spid="18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 hidden="1"/>
          <p:cNvSpPr/>
          <p:nvPr/>
        </p:nvSpPr>
        <p:spPr bwMode="auto">
          <a:xfrm>
            <a:off x="2323201" y="2712798"/>
            <a:ext cx="924272" cy="916898"/>
          </a:xfrm>
          <a:custGeom>
            <a:avLst/>
            <a:gdLst>
              <a:gd name="T0" fmla="*/ 2 w 159"/>
              <a:gd name="T1" fmla="*/ 0 h 158"/>
              <a:gd name="T2" fmla="*/ 0 w 159"/>
              <a:gd name="T3" fmla="*/ 0 h 158"/>
              <a:gd name="T4" fmla="*/ 0 w 159"/>
              <a:gd name="T5" fmla="*/ 6 h 158"/>
              <a:gd name="T6" fmla="*/ 0 w 159"/>
              <a:gd name="T7" fmla="*/ 106 h 158"/>
              <a:gd name="T8" fmla="*/ 0 w 159"/>
              <a:gd name="T9" fmla="*/ 158 h 158"/>
              <a:gd name="T10" fmla="*/ 159 w 159"/>
              <a:gd name="T11" fmla="*/ 158 h 158"/>
              <a:gd name="T12" fmla="*/ 159 w 159"/>
              <a:gd name="T13" fmla="*/ 157 h 158"/>
              <a:gd name="T14" fmla="*/ 2 w 159"/>
              <a:gd name="T15" fmla="*/ 0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59" h="158">
                <a:moveTo>
                  <a:pt x="2" y="0"/>
                </a:moveTo>
                <a:cubicBezTo>
                  <a:pt x="1" y="0"/>
                  <a:pt x="1" y="0"/>
                  <a:pt x="0" y="0"/>
                </a:cubicBezTo>
                <a:cubicBezTo>
                  <a:pt x="0" y="6"/>
                  <a:pt x="0" y="6"/>
                  <a:pt x="0" y="6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158"/>
                  <a:pt x="0" y="158"/>
                  <a:pt x="0" y="158"/>
                </a:cubicBezTo>
                <a:cubicBezTo>
                  <a:pt x="159" y="158"/>
                  <a:pt x="159" y="158"/>
                  <a:pt x="159" y="158"/>
                </a:cubicBezTo>
                <a:cubicBezTo>
                  <a:pt x="159" y="157"/>
                  <a:pt x="159" y="157"/>
                  <a:pt x="159" y="157"/>
                </a:cubicBezTo>
                <a:cubicBezTo>
                  <a:pt x="159" y="70"/>
                  <a:pt x="89" y="0"/>
                  <a:pt x="2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Freeform 6"/>
          <p:cNvSpPr/>
          <p:nvPr/>
        </p:nvSpPr>
        <p:spPr bwMode="auto">
          <a:xfrm>
            <a:off x="8409476" y="3835628"/>
            <a:ext cx="1011592" cy="1708624"/>
          </a:xfrm>
          <a:custGeom>
            <a:avLst/>
            <a:gdLst>
              <a:gd name="T0" fmla="*/ 283 w 283"/>
              <a:gd name="T1" fmla="*/ 97 h 478"/>
              <a:gd name="T2" fmla="*/ 212 w 283"/>
              <a:gd name="T3" fmla="*/ 50 h 478"/>
              <a:gd name="T4" fmla="*/ 142 w 283"/>
              <a:gd name="T5" fmla="*/ 0 h 478"/>
              <a:gd name="T6" fmla="*/ 71 w 283"/>
              <a:gd name="T7" fmla="*/ 50 h 478"/>
              <a:gd name="T8" fmla="*/ 0 w 283"/>
              <a:gd name="T9" fmla="*/ 97 h 478"/>
              <a:gd name="T10" fmla="*/ 42 w 283"/>
              <a:gd name="T11" fmla="*/ 97 h 478"/>
              <a:gd name="T12" fmla="*/ 42 w 283"/>
              <a:gd name="T13" fmla="*/ 478 h 478"/>
              <a:gd name="T14" fmla="*/ 243 w 283"/>
              <a:gd name="T15" fmla="*/ 478 h 478"/>
              <a:gd name="T16" fmla="*/ 243 w 283"/>
              <a:gd name="T17" fmla="*/ 97 h 478"/>
              <a:gd name="T18" fmla="*/ 283 w 283"/>
              <a:gd name="T19" fmla="*/ 97 h 4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3" h="478">
                <a:moveTo>
                  <a:pt x="283" y="97"/>
                </a:moveTo>
                <a:lnTo>
                  <a:pt x="212" y="50"/>
                </a:lnTo>
                <a:lnTo>
                  <a:pt x="142" y="0"/>
                </a:lnTo>
                <a:lnTo>
                  <a:pt x="71" y="50"/>
                </a:lnTo>
                <a:lnTo>
                  <a:pt x="0" y="97"/>
                </a:lnTo>
                <a:lnTo>
                  <a:pt x="42" y="97"/>
                </a:lnTo>
                <a:lnTo>
                  <a:pt x="42" y="478"/>
                </a:lnTo>
                <a:lnTo>
                  <a:pt x="243" y="478"/>
                </a:lnTo>
                <a:lnTo>
                  <a:pt x="243" y="97"/>
                </a:lnTo>
                <a:lnTo>
                  <a:pt x="283" y="97"/>
                </a:lnTo>
                <a:close/>
              </a:path>
            </a:pathLst>
          </a:custGeom>
          <a:solidFill>
            <a:srgbClr val="14D1CA"/>
          </a:solidFill>
          <a:ln>
            <a:noFill/>
          </a:ln>
          <a:effectLst>
            <a:outerShdw blurRad="254000" algn="ctr" rotWithShape="0">
              <a:srgbClr val="53D2FF">
                <a:alpha val="8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Freeform 7"/>
          <p:cNvSpPr/>
          <p:nvPr/>
        </p:nvSpPr>
        <p:spPr bwMode="auto">
          <a:xfrm>
            <a:off x="5836713" y="4850793"/>
            <a:ext cx="1015166" cy="693458"/>
          </a:xfrm>
          <a:custGeom>
            <a:avLst/>
            <a:gdLst>
              <a:gd name="T0" fmla="*/ 284 w 284"/>
              <a:gd name="T1" fmla="*/ 97 h 194"/>
              <a:gd name="T2" fmla="*/ 213 w 284"/>
              <a:gd name="T3" fmla="*/ 50 h 194"/>
              <a:gd name="T4" fmla="*/ 142 w 284"/>
              <a:gd name="T5" fmla="*/ 0 h 194"/>
              <a:gd name="T6" fmla="*/ 71 w 284"/>
              <a:gd name="T7" fmla="*/ 50 h 194"/>
              <a:gd name="T8" fmla="*/ 0 w 284"/>
              <a:gd name="T9" fmla="*/ 97 h 194"/>
              <a:gd name="T10" fmla="*/ 40 w 284"/>
              <a:gd name="T11" fmla="*/ 97 h 194"/>
              <a:gd name="T12" fmla="*/ 40 w 284"/>
              <a:gd name="T13" fmla="*/ 194 h 194"/>
              <a:gd name="T14" fmla="*/ 241 w 284"/>
              <a:gd name="T15" fmla="*/ 194 h 194"/>
              <a:gd name="T16" fmla="*/ 241 w 284"/>
              <a:gd name="T17" fmla="*/ 97 h 194"/>
              <a:gd name="T18" fmla="*/ 284 w 284"/>
              <a:gd name="T19" fmla="*/ 97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4" h="194">
                <a:moveTo>
                  <a:pt x="284" y="97"/>
                </a:moveTo>
                <a:lnTo>
                  <a:pt x="213" y="50"/>
                </a:lnTo>
                <a:lnTo>
                  <a:pt x="142" y="0"/>
                </a:lnTo>
                <a:lnTo>
                  <a:pt x="71" y="50"/>
                </a:lnTo>
                <a:lnTo>
                  <a:pt x="0" y="97"/>
                </a:lnTo>
                <a:lnTo>
                  <a:pt x="40" y="97"/>
                </a:lnTo>
                <a:lnTo>
                  <a:pt x="40" y="194"/>
                </a:lnTo>
                <a:lnTo>
                  <a:pt x="241" y="194"/>
                </a:lnTo>
                <a:lnTo>
                  <a:pt x="241" y="97"/>
                </a:lnTo>
                <a:lnTo>
                  <a:pt x="284" y="97"/>
                </a:lnTo>
                <a:close/>
              </a:path>
            </a:pathLst>
          </a:custGeom>
          <a:solidFill>
            <a:srgbClr val="14D1CA">
              <a:alpha val="60000"/>
            </a:srgbClr>
          </a:solidFill>
          <a:ln>
            <a:noFill/>
          </a:ln>
          <a:effectLst>
            <a:outerShdw blurRad="254000" algn="ctr" rotWithShape="0">
              <a:srgbClr val="53D2FF">
                <a:alpha val="8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Oval 8"/>
          <p:cNvSpPr>
            <a:spLocks noChangeArrowheads="1"/>
          </p:cNvSpPr>
          <p:nvPr/>
        </p:nvSpPr>
        <p:spPr bwMode="auto">
          <a:xfrm>
            <a:off x="1450193" y="2909686"/>
            <a:ext cx="1840882" cy="1833732"/>
          </a:xfrm>
          <a:prstGeom prst="ellipse">
            <a:avLst/>
          </a:prstGeom>
          <a:solidFill>
            <a:srgbClr val="14D1C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Oval 9"/>
          <p:cNvSpPr>
            <a:spLocks noChangeArrowheads="1"/>
          </p:cNvSpPr>
          <p:nvPr/>
        </p:nvSpPr>
        <p:spPr bwMode="auto">
          <a:xfrm>
            <a:off x="2819238" y="2816748"/>
            <a:ext cx="2287698" cy="2280548"/>
          </a:xfrm>
          <a:prstGeom prst="ellipse">
            <a:avLst/>
          </a:prstGeom>
          <a:solidFill>
            <a:srgbClr val="14D1CA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algn="r"/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Oval 10"/>
          <p:cNvSpPr>
            <a:spLocks noChangeArrowheads="1"/>
          </p:cNvSpPr>
          <p:nvPr/>
        </p:nvSpPr>
        <p:spPr bwMode="auto">
          <a:xfrm>
            <a:off x="2025693" y="4035663"/>
            <a:ext cx="1915947" cy="1923095"/>
          </a:xfrm>
          <a:prstGeom prst="ellipse">
            <a:avLst/>
          </a:prstGeom>
          <a:solidFill>
            <a:srgbClr val="14D1CA">
              <a:alpha val="60000"/>
            </a:srgbClr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Freeform 15"/>
          <p:cNvSpPr/>
          <p:nvPr/>
        </p:nvSpPr>
        <p:spPr bwMode="auto">
          <a:xfrm>
            <a:off x="7116812" y="4450168"/>
            <a:ext cx="1015166" cy="1094084"/>
          </a:xfrm>
          <a:custGeom>
            <a:avLst/>
            <a:gdLst>
              <a:gd name="T0" fmla="*/ 283 w 283"/>
              <a:gd name="T1" fmla="*/ 97 h 305"/>
              <a:gd name="T2" fmla="*/ 213 w 283"/>
              <a:gd name="T3" fmla="*/ 49 h 305"/>
              <a:gd name="T4" fmla="*/ 142 w 283"/>
              <a:gd name="T5" fmla="*/ 0 h 305"/>
              <a:gd name="T6" fmla="*/ 71 w 283"/>
              <a:gd name="T7" fmla="*/ 49 h 305"/>
              <a:gd name="T8" fmla="*/ 0 w 283"/>
              <a:gd name="T9" fmla="*/ 97 h 305"/>
              <a:gd name="T10" fmla="*/ 41 w 283"/>
              <a:gd name="T11" fmla="*/ 97 h 305"/>
              <a:gd name="T12" fmla="*/ 41 w 283"/>
              <a:gd name="T13" fmla="*/ 305 h 305"/>
              <a:gd name="T14" fmla="*/ 241 w 283"/>
              <a:gd name="T15" fmla="*/ 305 h 305"/>
              <a:gd name="T16" fmla="*/ 241 w 283"/>
              <a:gd name="T17" fmla="*/ 97 h 305"/>
              <a:gd name="T18" fmla="*/ 283 w 283"/>
              <a:gd name="T19" fmla="*/ 97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3" h="305">
                <a:moveTo>
                  <a:pt x="283" y="97"/>
                </a:moveTo>
                <a:lnTo>
                  <a:pt x="213" y="49"/>
                </a:lnTo>
                <a:lnTo>
                  <a:pt x="142" y="0"/>
                </a:lnTo>
                <a:lnTo>
                  <a:pt x="71" y="49"/>
                </a:lnTo>
                <a:lnTo>
                  <a:pt x="0" y="97"/>
                </a:lnTo>
                <a:lnTo>
                  <a:pt x="41" y="97"/>
                </a:lnTo>
                <a:lnTo>
                  <a:pt x="41" y="305"/>
                </a:lnTo>
                <a:lnTo>
                  <a:pt x="241" y="305"/>
                </a:lnTo>
                <a:lnTo>
                  <a:pt x="241" y="97"/>
                </a:lnTo>
                <a:lnTo>
                  <a:pt x="283" y="97"/>
                </a:lnTo>
                <a:close/>
              </a:path>
            </a:pathLst>
          </a:custGeom>
          <a:solidFill>
            <a:srgbClr val="14D1CA">
              <a:alpha val="60000"/>
            </a:srgbClr>
          </a:solidFill>
          <a:ln>
            <a:noFill/>
          </a:ln>
          <a:effectLst>
            <a:outerShdw blurRad="254000" algn="ctr" rotWithShape="0">
              <a:srgbClr val="53D2FF">
                <a:alpha val="8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17" name="Picture 6" descr="D:\360data\重要数据\桌面\未标题-1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69690" y="2440226"/>
            <a:ext cx="1895475" cy="454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029832" y="4364017"/>
            <a:ext cx="585418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 algn="ctr"/>
            <a:r>
              <a:rPr lang="en-US" altLang="zh-CN" sz="2800">
                <a:solidFill>
                  <a:srgbClr val="14D1CA"/>
                </a:solidFill>
                <a:latin typeface="UKIJ Qolyazma" pitchFamily="18" charset="0"/>
                <a:ea typeface="UKIJ Qolyazma" pitchFamily="18" charset="0"/>
                <a:cs typeface="UKIJ Qolyazma" pitchFamily="18" charset="0"/>
              </a:rPr>
              <a:t>20</a:t>
            </a:r>
            <a:endParaRPr lang="zh-CN" altLang="en-US">
              <a:solidFill>
                <a:srgbClr val="14D1CA"/>
              </a:solidFill>
              <a:latin typeface="UKIJ Qolyazma" pitchFamily="18" charset="0"/>
              <a:cs typeface="UKIJ Qolyazma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31686" y="3868349"/>
            <a:ext cx="585418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 algn="ctr"/>
            <a:r>
              <a:rPr lang="en-US" altLang="zh-CN" sz="2800">
                <a:solidFill>
                  <a:srgbClr val="14D1CA"/>
                </a:solidFill>
                <a:latin typeface="UKIJ Qolyazma" pitchFamily="18" charset="0"/>
                <a:ea typeface="UKIJ Qolyazma" pitchFamily="18" charset="0"/>
                <a:cs typeface="UKIJ Qolyazma" pitchFamily="18" charset="0"/>
              </a:rPr>
              <a:t>50</a:t>
            </a:r>
            <a:endParaRPr lang="zh-CN" altLang="en-US">
              <a:solidFill>
                <a:srgbClr val="14D1CA"/>
              </a:solidFill>
              <a:latin typeface="UKIJ Qolyazma" pitchFamily="18" charset="0"/>
              <a:cs typeface="UKIJ Qolyazma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622563" y="3275980"/>
            <a:ext cx="585418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 algn="ctr"/>
            <a:r>
              <a:rPr lang="en-US" altLang="zh-CN" sz="2800">
                <a:solidFill>
                  <a:srgbClr val="14D1CA"/>
                </a:solidFill>
                <a:latin typeface="UKIJ Qolyazma" pitchFamily="18" charset="0"/>
                <a:ea typeface="UKIJ Qolyazma" pitchFamily="18" charset="0"/>
                <a:cs typeface="UKIJ Qolyazma" pitchFamily="18" charset="0"/>
              </a:rPr>
              <a:t>80</a:t>
            </a:r>
            <a:endParaRPr lang="zh-CN" altLang="en-US">
              <a:solidFill>
                <a:srgbClr val="14D1CA"/>
              </a:solidFill>
              <a:latin typeface="UKIJ Qolyazma" pitchFamily="18" charset="0"/>
              <a:cs typeface="UKIJ Qolyazma" pitchFamily="18" charset="0"/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3055385" y="4209122"/>
            <a:ext cx="2400733" cy="1335129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prstDash val="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5456118" y="5544251"/>
            <a:ext cx="4252983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 flipH="1">
            <a:off x="5784614" y="1605617"/>
            <a:ext cx="2786907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itchFamily="34" charset="0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r>
              <a:rPr lang="zh-CN" altLang="en-US" sz="2400" b="0" dirty="0">
                <a:solidFill>
                  <a:srgbClr val="14D1CA"/>
                </a:solidFill>
                <a:effectLst>
                  <a:outerShdw blurRad="266700" algn="tl" rotWithShape="0">
                    <a:schemeClr val="tx2">
                      <a:lumMod val="40000"/>
                      <a:lumOff val="60000"/>
                      <a:alpha val="55000"/>
                    </a:schemeClr>
                  </a:outerShdw>
                </a:effectLst>
                <a:latin typeface="Arial Rounded MT Bold" pitchFamily="34" charset="0"/>
                <a:cs typeface="Times New Roman" panose="02020603050405020304" pitchFamily="18" charset="0"/>
              </a:rPr>
              <a:t>点击添加标题</a:t>
            </a:r>
            <a:endParaRPr lang="zh-CN" altLang="en-US" sz="2400" b="0" dirty="0">
              <a:solidFill>
                <a:srgbClr val="14D1CA"/>
              </a:solidFill>
              <a:effectLst>
                <a:outerShdw blurRad="266700" algn="tl" rotWithShape="0">
                  <a:schemeClr val="tx2">
                    <a:lumMod val="40000"/>
                    <a:lumOff val="60000"/>
                    <a:alpha val="55000"/>
                  </a:schemeClr>
                </a:outerShdw>
              </a:effectLst>
              <a:latin typeface="Arial Rounded MT Bold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784613" y="2060123"/>
            <a:ext cx="4140512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rgbClr val="14D1C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</a:t>
            </a:r>
            <a:r>
              <a:rPr lang="zh-CN" altLang="en-US" sz="1400">
                <a:solidFill>
                  <a:srgbClr val="14D1C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文本后。</a:t>
            </a:r>
            <a:endParaRPr lang="zh-CN" altLang="en-US" sz="1400">
              <a:solidFill>
                <a:srgbClr val="14D1C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Click="0" advTm="5395">
        <p14:pan/>
      </p:transition>
    </mc:Choice>
    <mc:Fallback>
      <p:transition spd="slow" advClick="0" advTm="539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77457E-6 L 0.28854 -2.77457E-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27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4" grpId="0" animBg="1"/>
      <p:bldP spid="15" grpId="0"/>
      <p:bldP spid="19" grpId="0"/>
      <p:bldP spid="20" grpId="0"/>
      <p:bldP spid="30" grpId="0"/>
      <p:bldP spid="3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 hidden="1"/>
          <p:cNvSpPr/>
          <p:nvPr/>
        </p:nvSpPr>
        <p:spPr bwMode="auto">
          <a:xfrm>
            <a:off x="2323201" y="2712798"/>
            <a:ext cx="924272" cy="916898"/>
          </a:xfrm>
          <a:custGeom>
            <a:avLst/>
            <a:gdLst>
              <a:gd name="T0" fmla="*/ 2 w 159"/>
              <a:gd name="T1" fmla="*/ 0 h 158"/>
              <a:gd name="T2" fmla="*/ 0 w 159"/>
              <a:gd name="T3" fmla="*/ 0 h 158"/>
              <a:gd name="T4" fmla="*/ 0 w 159"/>
              <a:gd name="T5" fmla="*/ 6 h 158"/>
              <a:gd name="T6" fmla="*/ 0 w 159"/>
              <a:gd name="T7" fmla="*/ 106 h 158"/>
              <a:gd name="T8" fmla="*/ 0 w 159"/>
              <a:gd name="T9" fmla="*/ 158 h 158"/>
              <a:gd name="T10" fmla="*/ 159 w 159"/>
              <a:gd name="T11" fmla="*/ 158 h 158"/>
              <a:gd name="T12" fmla="*/ 159 w 159"/>
              <a:gd name="T13" fmla="*/ 157 h 158"/>
              <a:gd name="T14" fmla="*/ 2 w 159"/>
              <a:gd name="T15" fmla="*/ 0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59" h="158">
                <a:moveTo>
                  <a:pt x="2" y="0"/>
                </a:moveTo>
                <a:cubicBezTo>
                  <a:pt x="1" y="0"/>
                  <a:pt x="1" y="0"/>
                  <a:pt x="0" y="0"/>
                </a:cubicBezTo>
                <a:cubicBezTo>
                  <a:pt x="0" y="6"/>
                  <a:pt x="0" y="6"/>
                  <a:pt x="0" y="6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158"/>
                  <a:pt x="0" y="158"/>
                  <a:pt x="0" y="158"/>
                </a:cubicBezTo>
                <a:cubicBezTo>
                  <a:pt x="159" y="158"/>
                  <a:pt x="159" y="158"/>
                  <a:pt x="159" y="158"/>
                </a:cubicBezTo>
                <a:cubicBezTo>
                  <a:pt x="159" y="157"/>
                  <a:pt x="159" y="157"/>
                  <a:pt x="159" y="157"/>
                </a:cubicBezTo>
                <a:cubicBezTo>
                  <a:pt x="159" y="70"/>
                  <a:pt x="89" y="0"/>
                  <a:pt x="2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AutoShape 24"/>
          <p:cNvSpPr>
            <a:spLocks noChangeArrowheads="1"/>
          </p:cNvSpPr>
          <p:nvPr/>
        </p:nvSpPr>
        <p:spPr bwMode="auto">
          <a:xfrm>
            <a:off x="-1984204" y="3083818"/>
            <a:ext cx="1685869" cy="2121956"/>
          </a:xfrm>
          <a:prstGeom prst="flowChartPunchedCard">
            <a:avLst/>
          </a:prstGeom>
          <a:solidFill>
            <a:srgbClr val="41A0DA">
              <a:alpha val="60000"/>
            </a:srgbClr>
          </a:solidFill>
          <a:ln>
            <a:noFill/>
          </a:ln>
          <a:effectLst>
            <a:outerShdw blurRad="254000" algn="ctr" rotWithShape="0">
              <a:srgbClr val="53D2FF">
                <a:alpha val="80000"/>
              </a:srgbClr>
            </a:outerShdw>
          </a:effectLst>
        </p:spPr>
        <p:txBody>
          <a:bodyPr wrap="none" tIns="0" bIns="684000" anchor="ctr"/>
          <a:lstStyle/>
          <a:p>
            <a:pPr lvl="0" algn="ctr"/>
            <a:r>
              <a:rPr lang="en-US" altLang="zh-CN" sz="4000">
                <a:solidFill>
                  <a:prstClr val="white"/>
                </a:solidFill>
                <a:latin typeface="Pirulen" pitchFamily="2" charset="0"/>
              </a:rPr>
              <a:t>03</a:t>
            </a:r>
            <a:endParaRPr lang="en-US" altLang="zh-CN" sz="4000" i="1">
              <a:solidFill>
                <a:prstClr val="white"/>
              </a:solidFill>
              <a:latin typeface="Pirulen" pitchFamily="2" charset="0"/>
            </a:endParaRPr>
          </a:p>
          <a:p>
            <a:pPr lvl="0" algn="ctr"/>
            <a:r>
              <a:rPr lang="zh-CN" altLang="en-US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>
              <a:solidFill>
                <a:prstClr val="white"/>
              </a:solidFill>
              <a:latin typeface="Pirulen" pitchFamily="2" charset="0"/>
            </a:endParaRPr>
          </a:p>
        </p:txBody>
      </p:sp>
      <p:pic>
        <p:nvPicPr>
          <p:cNvPr id="21" name="Picture 6" descr="D:\360data\重要数据\桌面\未标题-1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65154" y="3862498"/>
            <a:ext cx="1895475" cy="454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AutoShape 24"/>
          <p:cNvSpPr>
            <a:spLocks noChangeArrowheads="1"/>
          </p:cNvSpPr>
          <p:nvPr/>
        </p:nvSpPr>
        <p:spPr bwMode="auto">
          <a:xfrm>
            <a:off x="1064966" y="1366915"/>
            <a:ext cx="3590875" cy="4519734"/>
          </a:xfrm>
          <a:custGeom>
            <a:avLst/>
            <a:gdLst>
              <a:gd name="connsiteX0" fmla="*/ 0 w 10000"/>
              <a:gd name="connsiteY0" fmla="*/ 2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-1" fmla="*/ 0 w 10000"/>
              <a:gd name="connsiteY0-2" fmla="*/ 2000 h 10000"/>
              <a:gd name="connsiteX1-3" fmla="*/ 974 w 10000"/>
              <a:gd name="connsiteY1-4" fmla="*/ 0 h 10000"/>
              <a:gd name="connsiteX2-5" fmla="*/ 10000 w 10000"/>
              <a:gd name="connsiteY2-6" fmla="*/ 0 h 10000"/>
              <a:gd name="connsiteX3-7" fmla="*/ 10000 w 10000"/>
              <a:gd name="connsiteY3-8" fmla="*/ 10000 h 10000"/>
              <a:gd name="connsiteX4-9" fmla="*/ 0 w 10000"/>
              <a:gd name="connsiteY4-10" fmla="*/ 10000 h 10000"/>
              <a:gd name="connsiteX5-11" fmla="*/ 0 w 10000"/>
              <a:gd name="connsiteY5-12" fmla="*/ 2000 h 10000"/>
              <a:gd name="connsiteX0-13" fmla="*/ 0 w 10000"/>
              <a:gd name="connsiteY0-14" fmla="*/ 960 h 10000"/>
              <a:gd name="connsiteX1-15" fmla="*/ 974 w 10000"/>
              <a:gd name="connsiteY1-16" fmla="*/ 0 h 10000"/>
              <a:gd name="connsiteX2-17" fmla="*/ 10000 w 10000"/>
              <a:gd name="connsiteY2-18" fmla="*/ 0 h 10000"/>
              <a:gd name="connsiteX3-19" fmla="*/ 10000 w 10000"/>
              <a:gd name="connsiteY3-20" fmla="*/ 10000 h 10000"/>
              <a:gd name="connsiteX4-21" fmla="*/ 0 w 10000"/>
              <a:gd name="connsiteY4-22" fmla="*/ 10000 h 10000"/>
              <a:gd name="connsiteX5-23" fmla="*/ 0 w 10000"/>
              <a:gd name="connsiteY5-24" fmla="*/ 960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10000" h="10000">
                <a:moveTo>
                  <a:pt x="0" y="960"/>
                </a:moveTo>
                <a:lnTo>
                  <a:pt x="974" y="0"/>
                </a:ln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60"/>
                </a:lnTo>
                <a:close/>
              </a:path>
            </a:pathLst>
          </a:custGeom>
          <a:solidFill>
            <a:srgbClr val="14D1CA">
              <a:alpha val="60000"/>
            </a:srgbClr>
          </a:solidFill>
          <a:ln>
            <a:noFill/>
          </a:ln>
          <a:effectLst>
            <a:outerShdw blurRad="254000" algn="ctr" rotWithShape="0">
              <a:srgbClr val="53D2FF">
                <a:alpha val="80000"/>
              </a:srgbClr>
            </a:outerShdw>
          </a:effectLst>
        </p:spPr>
        <p:txBody>
          <a:bodyPr wrap="none" tIns="0" bIns="684000" anchor="ctr"/>
          <a:lstStyle/>
          <a:p>
            <a:pPr lvl="0" algn="ctr"/>
            <a:endParaRPr lang="zh-CN" altLang="en-US">
              <a:solidFill>
                <a:prstClr val="white"/>
              </a:solidFill>
              <a:latin typeface="Pirule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348234" y="2060848"/>
            <a:ext cx="3024336" cy="289310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</a:t>
            </a: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文字。。</a:t>
            </a:r>
            <a:endParaRPr lang="zh-CN" altLang="en-US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zh-CN" altLang="en-US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284" y="1366916"/>
            <a:ext cx="5189125" cy="3214213"/>
          </a:xfrm>
          <a:prstGeom prst="rect">
            <a:avLst/>
          </a:prstGeom>
          <a:effectLst/>
        </p:spPr>
      </p:pic>
      <p:sp>
        <p:nvSpPr>
          <p:cNvPr id="2" name="矩形 1"/>
          <p:cNvSpPr/>
          <p:nvPr/>
        </p:nvSpPr>
        <p:spPr>
          <a:xfrm>
            <a:off x="4727283" y="4653137"/>
            <a:ext cx="5189126" cy="1233513"/>
          </a:xfrm>
          <a:custGeom>
            <a:avLst/>
            <a:gdLst/>
            <a:ahLst/>
            <a:cxnLst/>
            <a:rect l="l" t="t" r="r" b="b"/>
            <a:pathLst>
              <a:path w="5189126" h="1233513">
                <a:moveTo>
                  <a:pt x="5189123" y="616756"/>
                </a:moveTo>
                <a:lnTo>
                  <a:pt x="4572367" y="1233512"/>
                </a:lnTo>
                <a:lnTo>
                  <a:pt x="5189123" y="1233512"/>
                </a:lnTo>
                <a:close/>
                <a:moveTo>
                  <a:pt x="0" y="0"/>
                </a:moveTo>
                <a:lnTo>
                  <a:pt x="5189126" y="0"/>
                </a:lnTo>
                <a:lnTo>
                  <a:pt x="5189126" y="1233513"/>
                </a:lnTo>
                <a:lnTo>
                  <a:pt x="0" y="1233513"/>
                </a:lnTo>
                <a:close/>
              </a:path>
            </a:pathLst>
          </a:custGeom>
          <a:solidFill>
            <a:srgbClr val="14D1CA"/>
          </a:solidFill>
          <a:ln>
            <a:noFill/>
          </a:ln>
          <a:effectLst>
            <a:outerShdw blurRad="254000" algn="ctr" rotWithShape="0">
              <a:srgbClr val="53D2FF">
                <a:alpha val="8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6000" rtlCol="0" anchor="ctr"/>
          <a:lstStyle/>
          <a:p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2" name="Picture 8" descr="C:\Users\Nir\Desktop\未标题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313" y="5025885"/>
            <a:ext cx="461313" cy="488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6" descr="D:\360data\重要数据\桌面\未标题-1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4850" y="2440226"/>
            <a:ext cx="1895475" cy="454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Click="0" advTm="4836">
        <p14:pan/>
      </p:transition>
    </mc:Choice>
    <mc:Fallback>
      <p:transition spd="slow" advClick="0" advTm="483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path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25 0 C 0.181 0 0.25 -0.069 0.25 -0.125 L 0.25 -0.25 E" pathEditMode="relative" ptsTypes="">
                                      <p:cBhvr>
                                        <p:cTn id="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4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25 0 C 0.181 0 0.25 -0.069 0.25 -0.125 L 0.25 -0.25 E" pathEditMode="relative" ptsTypes="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659"/>
                            </p:stCondLst>
                            <p:childTnLst>
                              <p:par>
                                <p:cTn id="3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path" presetSubtype="0" decel="3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2.77457E-6 L -0.59375 -2.77457E-6 " pathEditMode="relative" rAng="0" ptsTypes="AA">
                                      <p:cBhvr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688" y="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2" presetClass="exit" presetSubtype="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27" grpId="0" animBg="1"/>
      <p:bldP spid="28" grpId="0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5474" y="1869911"/>
            <a:ext cx="4359018" cy="3151905"/>
          </a:xfrm>
          <a:prstGeom prst="rect">
            <a:avLst/>
          </a:prstGeom>
        </p:spPr>
      </p:pic>
      <p:grpSp>
        <p:nvGrpSpPr>
          <p:cNvPr id="58" name="组合 57"/>
          <p:cNvGrpSpPr/>
          <p:nvPr/>
        </p:nvGrpSpPr>
        <p:grpSpPr>
          <a:xfrm>
            <a:off x="2186609" y="1853047"/>
            <a:ext cx="3677155" cy="1575953"/>
            <a:chOff x="2186609" y="1853047"/>
            <a:chExt cx="3677155" cy="1575953"/>
          </a:xfrm>
        </p:grpSpPr>
        <p:cxnSp>
          <p:nvCxnSpPr>
            <p:cNvPr id="10" name="直接连接符 9"/>
            <p:cNvCxnSpPr/>
            <p:nvPr/>
          </p:nvCxnSpPr>
          <p:spPr>
            <a:xfrm flipV="1">
              <a:off x="2186609" y="1853047"/>
              <a:ext cx="2531306" cy="1575953"/>
            </a:xfrm>
            <a:prstGeom prst="line">
              <a:avLst/>
            </a:prstGeom>
            <a:ln w="12700">
              <a:solidFill>
                <a:srgbClr val="14D1CA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4717915" y="1853048"/>
              <a:ext cx="1145849" cy="0"/>
            </a:xfrm>
            <a:prstGeom prst="line">
              <a:avLst/>
            </a:prstGeom>
            <a:ln w="12700">
              <a:solidFill>
                <a:srgbClr val="14D1CA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组合 58"/>
          <p:cNvGrpSpPr/>
          <p:nvPr/>
        </p:nvGrpSpPr>
        <p:grpSpPr>
          <a:xfrm>
            <a:off x="2117035" y="3429000"/>
            <a:ext cx="3746728" cy="1592816"/>
            <a:chOff x="2117035" y="3429000"/>
            <a:chExt cx="3746728" cy="1592816"/>
          </a:xfrm>
        </p:grpSpPr>
        <p:cxnSp>
          <p:nvCxnSpPr>
            <p:cNvPr id="25" name="直接连接符 24"/>
            <p:cNvCxnSpPr/>
            <p:nvPr/>
          </p:nvCxnSpPr>
          <p:spPr>
            <a:xfrm>
              <a:off x="2117035" y="3429000"/>
              <a:ext cx="2600880" cy="1592816"/>
            </a:xfrm>
            <a:prstGeom prst="line">
              <a:avLst/>
            </a:prstGeom>
            <a:ln w="12700">
              <a:solidFill>
                <a:srgbClr val="14D1CA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>
              <a:off x="4717914" y="5012532"/>
              <a:ext cx="1145849" cy="0"/>
            </a:xfrm>
            <a:prstGeom prst="line">
              <a:avLst/>
            </a:prstGeom>
            <a:ln w="12700">
              <a:solidFill>
                <a:srgbClr val="14D1CA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组合 53"/>
          <p:cNvGrpSpPr/>
          <p:nvPr/>
        </p:nvGrpSpPr>
        <p:grpSpPr>
          <a:xfrm>
            <a:off x="3753154" y="2879860"/>
            <a:ext cx="2110609" cy="549140"/>
            <a:chOff x="3753154" y="2791272"/>
            <a:chExt cx="2110609" cy="637728"/>
          </a:xfrm>
        </p:grpSpPr>
        <p:cxnSp>
          <p:nvCxnSpPr>
            <p:cNvPr id="49" name="直接连接符 48"/>
            <p:cNvCxnSpPr/>
            <p:nvPr/>
          </p:nvCxnSpPr>
          <p:spPr>
            <a:xfrm flipV="1">
              <a:off x="3753154" y="2791272"/>
              <a:ext cx="957729" cy="637728"/>
            </a:xfrm>
            <a:prstGeom prst="line">
              <a:avLst/>
            </a:prstGeom>
            <a:ln w="12700">
              <a:solidFill>
                <a:srgbClr val="14D1CA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/>
            <p:nvPr/>
          </p:nvCxnSpPr>
          <p:spPr>
            <a:xfrm>
              <a:off x="4717914" y="2791272"/>
              <a:ext cx="1145849" cy="0"/>
            </a:xfrm>
            <a:prstGeom prst="line">
              <a:avLst/>
            </a:prstGeom>
            <a:ln w="12700">
              <a:solidFill>
                <a:srgbClr val="14D1CA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组合 54"/>
          <p:cNvGrpSpPr/>
          <p:nvPr/>
        </p:nvGrpSpPr>
        <p:grpSpPr>
          <a:xfrm flipV="1">
            <a:off x="3798761" y="3500652"/>
            <a:ext cx="2110609" cy="548685"/>
            <a:chOff x="3753154" y="2791272"/>
            <a:chExt cx="2110609" cy="637728"/>
          </a:xfrm>
        </p:grpSpPr>
        <p:cxnSp>
          <p:nvCxnSpPr>
            <p:cNvPr id="56" name="直接连接符 55"/>
            <p:cNvCxnSpPr/>
            <p:nvPr/>
          </p:nvCxnSpPr>
          <p:spPr>
            <a:xfrm flipV="1">
              <a:off x="3753154" y="2791272"/>
              <a:ext cx="957729" cy="637728"/>
            </a:xfrm>
            <a:prstGeom prst="line">
              <a:avLst/>
            </a:prstGeom>
            <a:ln w="12700">
              <a:solidFill>
                <a:srgbClr val="14D1CA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/>
            <p:cNvCxnSpPr/>
            <p:nvPr/>
          </p:nvCxnSpPr>
          <p:spPr>
            <a:xfrm>
              <a:off x="4717914" y="2791272"/>
              <a:ext cx="1145849" cy="0"/>
            </a:xfrm>
            <a:prstGeom prst="line">
              <a:avLst/>
            </a:prstGeom>
            <a:ln w="12700">
              <a:solidFill>
                <a:srgbClr val="14D1CA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文本框 4"/>
          <p:cNvSpPr txBox="1"/>
          <p:nvPr/>
        </p:nvSpPr>
        <p:spPr>
          <a:xfrm>
            <a:off x="844276" y="438750"/>
            <a:ext cx="17607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800" dirty="0">
                <a:solidFill>
                  <a:srgbClr val="14D1CA"/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</a:rPr>
              <a:t>目录</a:t>
            </a:r>
            <a:endParaRPr lang="zh-CN" altLang="en-US" sz="4800" dirty="0">
              <a:solidFill>
                <a:srgbClr val="14D1CA"/>
              </a:solidFill>
              <a:latin typeface="方正大黑简体" panose="03000509000000000000" pitchFamily="65" charset="-122"/>
              <a:ea typeface="方正大黑简体" panose="03000509000000000000" pitchFamily="65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00358" y="1038914"/>
            <a:ext cx="1648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400" dirty="0">
                <a:solidFill>
                  <a:schemeClr val="bg1"/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</a:rPr>
              <a:t>content</a:t>
            </a:r>
            <a:endParaRPr lang="zh-CN" altLang="en-US" sz="2400" dirty="0">
              <a:solidFill>
                <a:schemeClr val="bg1"/>
              </a:solidFill>
              <a:latin typeface="方正大黑简体" panose="03000509000000000000" pitchFamily="65" charset="-122"/>
              <a:ea typeface="方正大黑简体" panose="03000509000000000000" pitchFamily="65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6095" y="1545900"/>
            <a:ext cx="715339" cy="614291"/>
          </a:xfrm>
          <a:prstGeom prst="rect">
            <a:avLst/>
          </a:prstGeom>
        </p:spPr>
      </p:pic>
      <p:grpSp>
        <p:nvGrpSpPr>
          <p:cNvPr id="60" name="组合 59"/>
          <p:cNvGrpSpPr/>
          <p:nvPr/>
        </p:nvGrpSpPr>
        <p:grpSpPr>
          <a:xfrm>
            <a:off x="6185310" y="1463326"/>
            <a:ext cx="6707895" cy="823373"/>
            <a:chOff x="6185310" y="1463326"/>
            <a:chExt cx="6707895" cy="823373"/>
          </a:xfrm>
        </p:grpSpPr>
        <p:grpSp>
          <p:nvGrpSpPr>
            <p:cNvPr id="19" name="组合 18"/>
            <p:cNvGrpSpPr/>
            <p:nvPr/>
          </p:nvGrpSpPr>
          <p:grpSpPr>
            <a:xfrm>
              <a:off x="6825228" y="1463326"/>
              <a:ext cx="6067977" cy="823373"/>
              <a:chOff x="6896307" y="1418405"/>
              <a:chExt cx="6067977" cy="823373"/>
            </a:xfrm>
          </p:grpSpPr>
          <p:sp>
            <p:nvSpPr>
              <p:cNvPr id="17" name="文本框 16"/>
              <p:cNvSpPr txBox="1"/>
              <p:nvPr/>
            </p:nvSpPr>
            <p:spPr>
              <a:xfrm>
                <a:off x="6896307" y="1418405"/>
                <a:ext cx="60679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>
                    <a:gradFill>
                      <a:gsLst>
                        <a:gs pos="0">
                          <a:srgbClr val="14D1CA"/>
                        </a:gs>
                        <a:gs pos="100000">
                          <a:srgbClr val="54F3FF"/>
                        </a:gs>
                      </a:gsLst>
                      <a:lin ang="5400000" scaled="1"/>
                    </a:gradFill>
                    <a:latin typeface="方正大黑简体" panose="03000509000000000000" pitchFamily="65" charset="-122"/>
                    <a:ea typeface="方正大黑简体" panose="03000509000000000000" pitchFamily="65" charset="-122"/>
                  </a:rPr>
                  <a:t>请插入您标题文本内容</a:t>
                </a:r>
                <a:endParaRPr lang="zh-CN" altLang="en-US" sz="2800" dirty="0">
                  <a:gradFill>
                    <a:gsLst>
                      <a:gs pos="0">
                        <a:srgbClr val="14D1CA"/>
                      </a:gs>
                      <a:gs pos="100000">
                        <a:srgbClr val="54F3FF"/>
                      </a:gs>
                    </a:gsLst>
                    <a:lin ang="5400000" scaled="1"/>
                  </a:gradFill>
                  <a:latin typeface="方正大黑简体" panose="03000509000000000000" pitchFamily="65" charset="-122"/>
                  <a:ea typeface="方正大黑简体" panose="03000509000000000000" pitchFamily="65" charset="-122"/>
                </a:endParaRPr>
              </a:p>
            </p:txBody>
          </p:sp>
          <p:sp>
            <p:nvSpPr>
              <p:cNvPr id="18" name="文本框 17"/>
              <p:cNvSpPr txBox="1"/>
              <p:nvPr/>
            </p:nvSpPr>
            <p:spPr>
              <a:xfrm>
                <a:off x="6896307" y="1903224"/>
                <a:ext cx="606797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600" dirty="0">
                    <a:solidFill>
                      <a:srgbClr val="14D1CA"/>
                    </a:solidFill>
                    <a:latin typeface="汉仪细等线简" panose="02010609000101010101" pitchFamily="49" charset="-122"/>
                    <a:ea typeface="汉仪细等线简" panose="02010609000101010101" pitchFamily="49" charset="-122"/>
                  </a:rPr>
                  <a:t>请插入您的相关文本内容请插入相关文本内容</a:t>
                </a:r>
                <a:endParaRPr lang="zh-CN" altLang="en-US" sz="1600" dirty="0">
                  <a:solidFill>
                    <a:srgbClr val="14D1CA"/>
                  </a:solidFill>
                  <a:latin typeface="汉仪细等线简" panose="02010609000101010101" pitchFamily="49" charset="-122"/>
                  <a:ea typeface="汉仪细等线简" panose="02010609000101010101" pitchFamily="49" charset="-122"/>
                </a:endParaRPr>
              </a:p>
            </p:txBody>
          </p:sp>
        </p:grpSp>
        <p:sp>
          <p:nvSpPr>
            <p:cNvPr id="22" name="文本框 21"/>
            <p:cNvSpPr txBox="1"/>
            <p:nvPr/>
          </p:nvSpPr>
          <p:spPr>
            <a:xfrm>
              <a:off x="6185310" y="1500579"/>
              <a:ext cx="8243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3200">
                  <a:gradFill>
                    <a:gsLst>
                      <a:gs pos="0">
                        <a:srgbClr val="14D1CA"/>
                      </a:gs>
                      <a:gs pos="100000">
                        <a:srgbClr val="54F3FF"/>
                      </a:gs>
                    </a:gsLst>
                    <a:lin ang="5400000" scaled="1"/>
                  </a:gradFill>
                  <a:latin typeface="方正大黑简体" panose="03000509000000000000" pitchFamily="65" charset="-122"/>
                  <a:ea typeface="方正大黑简体" panose="03000509000000000000" pitchFamily="65" charset="-122"/>
                </a:defRPr>
              </a:lvl1pPr>
            </a:lstStyle>
            <a:p>
              <a:r>
                <a:rPr lang="en-US" altLang="zh-CN" sz="4000" dirty="0">
                  <a:latin typeface="Impact" panose="020B0806030902050204" pitchFamily="34" charset="0"/>
                </a:rPr>
                <a:t>01</a:t>
              </a:r>
              <a:endParaRPr lang="zh-CN" altLang="en-US" sz="4000" dirty="0">
                <a:latin typeface="Impact" panose="020B0806030902050204" pitchFamily="34" charset="0"/>
              </a:endParaRPr>
            </a:p>
          </p:txBody>
        </p:sp>
      </p:grpSp>
      <p:pic>
        <p:nvPicPr>
          <p:cNvPr id="30" name="图片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6095" y="2612236"/>
            <a:ext cx="715339" cy="614291"/>
          </a:xfrm>
          <a:prstGeom prst="rect">
            <a:avLst/>
          </a:prstGeom>
        </p:spPr>
      </p:pic>
      <p:grpSp>
        <p:nvGrpSpPr>
          <p:cNvPr id="61" name="组合 60"/>
          <p:cNvGrpSpPr/>
          <p:nvPr/>
        </p:nvGrpSpPr>
        <p:grpSpPr>
          <a:xfrm>
            <a:off x="6185310" y="2529662"/>
            <a:ext cx="6707895" cy="823373"/>
            <a:chOff x="6185310" y="2529662"/>
            <a:chExt cx="6707895" cy="823373"/>
          </a:xfrm>
        </p:grpSpPr>
        <p:grpSp>
          <p:nvGrpSpPr>
            <p:cNvPr id="31" name="组合 30"/>
            <p:cNvGrpSpPr/>
            <p:nvPr/>
          </p:nvGrpSpPr>
          <p:grpSpPr>
            <a:xfrm>
              <a:off x="6825228" y="2529662"/>
              <a:ext cx="6067977" cy="823373"/>
              <a:chOff x="6896307" y="1418405"/>
              <a:chExt cx="6067977" cy="823373"/>
            </a:xfrm>
          </p:grpSpPr>
          <p:sp>
            <p:nvSpPr>
              <p:cNvPr id="33" name="文本框 32"/>
              <p:cNvSpPr txBox="1"/>
              <p:nvPr/>
            </p:nvSpPr>
            <p:spPr>
              <a:xfrm>
                <a:off x="6896307" y="1418405"/>
                <a:ext cx="60679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>
                    <a:gradFill>
                      <a:gsLst>
                        <a:gs pos="0">
                          <a:srgbClr val="14D1CA"/>
                        </a:gs>
                        <a:gs pos="100000">
                          <a:srgbClr val="54F3FF"/>
                        </a:gs>
                      </a:gsLst>
                      <a:lin ang="5400000" scaled="1"/>
                    </a:gradFill>
                    <a:latin typeface="方正大黑简体" panose="03000509000000000000" pitchFamily="65" charset="-122"/>
                    <a:ea typeface="方正大黑简体" panose="03000509000000000000" pitchFamily="65" charset="-122"/>
                  </a:rPr>
                  <a:t>请插入您标题文本内容</a:t>
                </a:r>
                <a:endParaRPr lang="zh-CN" altLang="en-US" sz="2800" dirty="0">
                  <a:gradFill>
                    <a:gsLst>
                      <a:gs pos="0">
                        <a:srgbClr val="14D1CA"/>
                      </a:gs>
                      <a:gs pos="100000">
                        <a:srgbClr val="54F3FF"/>
                      </a:gs>
                    </a:gsLst>
                    <a:lin ang="5400000" scaled="1"/>
                  </a:gradFill>
                  <a:latin typeface="方正大黑简体" panose="03000509000000000000" pitchFamily="65" charset="-122"/>
                  <a:ea typeface="方正大黑简体" panose="03000509000000000000" pitchFamily="65" charset="-122"/>
                </a:endParaRPr>
              </a:p>
            </p:txBody>
          </p:sp>
          <p:sp>
            <p:nvSpPr>
              <p:cNvPr id="34" name="文本框 33"/>
              <p:cNvSpPr txBox="1"/>
              <p:nvPr/>
            </p:nvSpPr>
            <p:spPr>
              <a:xfrm>
                <a:off x="6896307" y="1903224"/>
                <a:ext cx="606797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600" dirty="0">
                    <a:solidFill>
                      <a:srgbClr val="14D1CA"/>
                    </a:solidFill>
                    <a:latin typeface="汉仪细等线简" panose="02010609000101010101" pitchFamily="49" charset="-122"/>
                    <a:ea typeface="汉仪细等线简" panose="02010609000101010101" pitchFamily="49" charset="-122"/>
                  </a:rPr>
                  <a:t>请插入您的相关文本内容请插入相关文本内容</a:t>
                </a:r>
                <a:endParaRPr lang="zh-CN" altLang="en-US" sz="1600" dirty="0">
                  <a:solidFill>
                    <a:srgbClr val="14D1CA"/>
                  </a:solidFill>
                  <a:latin typeface="汉仪细等线简" panose="02010609000101010101" pitchFamily="49" charset="-122"/>
                  <a:ea typeface="汉仪细等线简" panose="02010609000101010101" pitchFamily="49" charset="-122"/>
                </a:endParaRPr>
              </a:p>
            </p:txBody>
          </p:sp>
        </p:grpSp>
        <p:sp>
          <p:nvSpPr>
            <p:cNvPr id="32" name="文本框 31"/>
            <p:cNvSpPr txBox="1"/>
            <p:nvPr/>
          </p:nvSpPr>
          <p:spPr>
            <a:xfrm>
              <a:off x="6185310" y="2566915"/>
              <a:ext cx="8243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3200">
                  <a:gradFill>
                    <a:gsLst>
                      <a:gs pos="0">
                        <a:srgbClr val="14D1CA"/>
                      </a:gs>
                      <a:gs pos="100000">
                        <a:srgbClr val="54F3FF"/>
                      </a:gs>
                    </a:gsLst>
                    <a:lin ang="5400000" scaled="1"/>
                  </a:gradFill>
                  <a:latin typeface="方正大黑简体" panose="03000509000000000000" pitchFamily="65" charset="-122"/>
                  <a:ea typeface="方正大黑简体" panose="03000509000000000000" pitchFamily="65" charset="-122"/>
                </a:defRPr>
              </a:lvl1pPr>
            </a:lstStyle>
            <a:p>
              <a:r>
                <a:rPr lang="en-US" altLang="zh-CN" sz="4000" dirty="0">
                  <a:latin typeface="Impact" panose="020B0806030902050204" pitchFamily="34" charset="0"/>
                </a:rPr>
                <a:t>02</a:t>
              </a:r>
              <a:endParaRPr lang="zh-CN" altLang="en-US" sz="4000" dirty="0">
                <a:latin typeface="Impact" panose="020B0806030902050204" pitchFamily="34" charset="0"/>
              </a:endParaRPr>
            </a:p>
          </p:txBody>
        </p:sp>
      </p:grpSp>
      <p:pic>
        <p:nvPicPr>
          <p:cNvPr id="36" name="图片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6095" y="3678572"/>
            <a:ext cx="715339" cy="614291"/>
          </a:xfrm>
          <a:prstGeom prst="rect">
            <a:avLst/>
          </a:prstGeom>
        </p:spPr>
      </p:pic>
      <p:grpSp>
        <p:nvGrpSpPr>
          <p:cNvPr id="62" name="组合 61"/>
          <p:cNvGrpSpPr/>
          <p:nvPr/>
        </p:nvGrpSpPr>
        <p:grpSpPr>
          <a:xfrm>
            <a:off x="6185310" y="3595998"/>
            <a:ext cx="6707895" cy="823373"/>
            <a:chOff x="6185310" y="3595998"/>
            <a:chExt cx="6707895" cy="823373"/>
          </a:xfrm>
        </p:grpSpPr>
        <p:grpSp>
          <p:nvGrpSpPr>
            <p:cNvPr id="37" name="组合 36"/>
            <p:cNvGrpSpPr/>
            <p:nvPr/>
          </p:nvGrpSpPr>
          <p:grpSpPr>
            <a:xfrm>
              <a:off x="6825228" y="3595998"/>
              <a:ext cx="6067977" cy="823373"/>
              <a:chOff x="6896307" y="1418405"/>
              <a:chExt cx="6067977" cy="823373"/>
            </a:xfrm>
          </p:grpSpPr>
          <p:sp>
            <p:nvSpPr>
              <p:cNvPr id="39" name="文本框 38"/>
              <p:cNvSpPr txBox="1"/>
              <p:nvPr/>
            </p:nvSpPr>
            <p:spPr>
              <a:xfrm>
                <a:off x="6896307" y="1418405"/>
                <a:ext cx="60679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>
                    <a:gradFill>
                      <a:gsLst>
                        <a:gs pos="0">
                          <a:srgbClr val="14D1CA"/>
                        </a:gs>
                        <a:gs pos="100000">
                          <a:srgbClr val="54F3FF"/>
                        </a:gs>
                      </a:gsLst>
                      <a:lin ang="5400000" scaled="1"/>
                    </a:gradFill>
                    <a:latin typeface="方正大黑简体" panose="03000509000000000000" pitchFamily="65" charset="-122"/>
                    <a:ea typeface="方正大黑简体" panose="03000509000000000000" pitchFamily="65" charset="-122"/>
                  </a:rPr>
                  <a:t>请插入您标题文本内容</a:t>
                </a:r>
                <a:endParaRPr lang="zh-CN" altLang="en-US" sz="2800" dirty="0">
                  <a:gradFill>
                    <a:gsLst>
                      <a:gs pos="0">
                        <a:srgbClr val="14D1CA"/>
                      </a:gs>
                      <a:gs pos="100000">
                        <a:srgbClr val="54F3FF"/>
                      </a:gs>
                    </a:gsLst>
                    <a:lin ang="5400000" scaled="1"/>
                  </a:gradFill>
                  <a:latin typeface="方正大黑简体" panose="03000509000000000000" pitchFamily="65" charset="-122"/>
                  <a:ea typeface="方正大黑简体" panose="03000509000000000000" pitchFamily="65" charset="-122"/>
                </a:endParaRPr>
              </a:p>
            </p:txBody>
          </p:sp>
          <p:sp>
            <p:nvSpPr>
              <p:cNvPr id="40" name="文本框 39"/>
              <p:cNvSpPr txBox="1"/>
              <p:nvPr/>
            </p:nvSpPr>
            <p:spPr>
              <a:xfrm>
                <a:off x="6896307" y="1903224"/>
                <a:ext cx="606797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600" dirty="0">
                    <a:solidFill>
                      <a:srgbClr val="14D1CA"/>
                    </a:solidFill>
                    <a:latin typeface="汉仪细等线简" panose="02010609000101010101" pitchFamily="49" charset="-122"/>
                    <a:ea typeface="汉仪细等线简" panose="02010609000101010101" pitchFamily="49" charset="-122"/>
                  </a:rPr>
                  <a:t>请插入您的相关文本内容请插入相关文本内容</a:t>
                </a:r>
                <a:endParaRPr lang="zh-CN" altLang="en-US" sz="1600" dirty="0">
                  <a:solidFill>
                    <a:srgbClr val="14D1CA"/>
                  </a:solidFill>
                  <a:latin typeface="汉仪细等线简" panose="02010609000101010101" pitchFamily="49" charset="-122"/>
                  <a:ea typeface="汉仪细等线简" panose="02010609000101010101" pitchFamily="49" charset="-122"/>
                </a:endParaRPr>
              </a:p>
            </p:txBody>
          </p:sp>
        </p:grpSp>
        <p:sp>
          <p:nvSpPr>
            <p:cNvPr id="38" name="文本框 37"/>
            <p:cNvSpPr txBox="1"/>
            <p:nvPr/>
          </p:nvSpPr>
          <p:spPr>
            <a:xfrm>
              <a:off x="6185310" y="3633251"/>
              <a:ext cx="8243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3200">
                  <a:gradFill>
                    <a:gsLst>
                      <a:gs pos="0">
                        <a:srgbClr val="14D1CA"/>
                      </a:gs>
                      <a:gs pos="100000">
                        <a:srgbClr val="54F3FF"/>
                      </a:gs>
                    </a:gsLst>
                    <a:lin ang="5400000" scaled="1"/>
                  </a:gradFill>
                  <a:latin typeface="方正大黑简体" panose="03000509000000000000" pitchFamily="65" charset="-122"/>
                  <a:ea typeface="方正大黑简体" panose="03000509000000000000" pitchFamily="65" charset="-122"/>
                </a:defRPr>
              </a:lvl1pPr>
            </a:lstStyle>
            <a:p>
              <a:r>
                <a:rPr lang="en-US" altLang="zh-CN" sz="4000" dirty="0">
                  <a:latin typeface="Impact" panose="020B0806030902050204" pitchFamily="34" charset="0"/>
                </a:rPr>
                <a:t>03</a:t>
              </a:r>
              <a:endParaRPr lang="zh-CN" altLang="en-US" sz="4000" dirty="0">
                <a:latin typeface="Impact" panose="020B0806030902050204" pitchFamily="34" charset="0"/>
              </a:endParaRPr>
            </a:p>
          </p:txBody>
        </p:sp>
      </p:grpSp>
      <p:pic>
        <p:nvPicPr>
          <p:cNvPr id="42" name="图片 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6095" y="4744909"/>
            <a:ext cx="715339" cy="614291"/>
          </a:xfrm>
          <a:prstGeom prst="rect">
            <a:avLst/>
          </a:prstGeom>
        </p:spPr>
      </p:pic>
      <p:grpSp>
        <p:nvGrpSpPr>
          <p:cNvPr id="63" name="组合 62"/>
          <p:cNvGrpSpPr/>
          <p:nvPr/>
        </p:nvGrpSpPr>
        <p:grpSpPr>
          <a:xfrm>
            <a:off x="6185310" y="4662335"/>
            <a:ext cx="6707895" cy="823373"/>
            <a:chOff x="6185310" y="4662335"/>
            <a:chExt cx="6707895" cy="823373"/>
          </a:xfrm>
        </p:grpSpPr>
        <p:grpSp>
          <p:nvGrpSpPr>
            <p:cNvPr id="43" name="组合 42"/>
            <p:cNvGrpSpPr/>
            <p:nvPr/>
          </p:nvGrpSpPr>
          <p:grpSpPr>
            <a:xfrm>
              <a:off x="6825228" y="4662335"/>
              <a:ext cx="6067977" cy="823373"/>
              <a:chOff x="6896307" y="1418405"/>
              <a:chExt cx="6067977" cy="823373"/>
            </a:xfrm>
          </p:grpSpPr>
          <p:sp>
            <p:nvSpPr>
              <p:cNvPr id="45" name="文本框 44"/>
              <p:cNvSpPr txBox="1"/>
              <p:nvPr/>
            </p:nvSpPr>
            <p:spPr>
              <a:xfrm>
                <a:off x="6896307" y="1418405"/>
                <a:ext cx="60679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>
                    <a:gradFill>
                      <a:gsLst>
                        <a:gs pos="0">
                          <a:srgbClr val="14D1CA"/>
                        </a:gs>
                        <a:gs pos="100000">
                          <a:srgbClr val="54F3FF"/>
                        </a:gs>
                      </a:gsLst>
                      <a:lin ang="5400000" scaled="1"/>
                    </a:gradFill>
                    <a:latin typeface="方正大黑简体" panose="03000509000000000000" pitchFamily="65" charset="-122"/>
                    <a:ea typeface="方正大黑简体" panose="03000509000000000000" pitchFamily="65" charset="-122"/>
                  </a:rPr>
                  <a:t>请插入您标题文本内容</a:t>
                </a:r>
                <a:endParaRPr lang="zh-CN" altLang="en-US" sz="2800" dirty="0">
                  <a:gradFill>
                    <a:gsLst>
                      <a:gs pos="0">
                        <a:srgbClr val="14D1CA"/>
                      </a:gs>
                      <a:gs pos="100000">
                        <a:srgbClr val="54F3FF"/>
                      </a:gs>
                    </a:gsLst>
                    <a:lin ang="5400000" scaled="1"/>
                  </a:gradFill>
                  <a:latin typeface="方正大黑简体" panose="03000509000000000000" pitchFamily="65" charset="-122"/>
                  <a:ea typeface="方正大黑简体" panose="03000509000000000000" pitchFamily="65" charset="-122"/>
                </a:endParaRPr>
              </a:p>
            </p:txBody>
          </p:sp>
          <p:sp>
            <p:nvSpPr>
              <p:cNvPr id="46" name="文本框 45"/>
              <p:cNvSpPr txBox="1"/>
              <p:nvPr/>
            </p:nvSpPr>
            <p:spPr>
              <a:xfrm>
                <a:off x="6896307" y="1903224"/>
                <a:ext cx="606797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600" dirty="0">
                    <a:solidFill>
                      <a:srgbClr val="14D1CA"/>
                    </a:solidFill>
                    <a:latin typeface="汉仪细等线简" panose="02010609000101010101" pitchFamily="49" charset="-122"/>
                    <a:ea typeface="汉仪细等线简" panose="02010609000101010101" pitchFamily="49" charset="-122"/>
                  </a:rPr>
                  <a:t>请插入您的相关文本内容请插入相关文本内容</a:t>
                </a:r>
                <a:endParaRPr lang="zh-CN" altLang="en-US" sz="1600" dirty="0">
                  <a:solidFill>
                    <a:srgbClr val="14D1CA"/>
                  </a:solidFill>
                  <a:latin typeface="汉仪细等线简" panose="02010609000101010101" pitchFamily="49" charset="-122"/>
                  <a:ea typeface="汉仪细等线简" panose="02010609000101010101" pitchFamily="49" charset="-122"/>
                </a:endParaRPr>
              </a:p>
            </p:txBody>
          </p:sp>
        </p:grpSp>
        <p:sp>
          <p:nvSpPr>
            <p:cNvPr id="44" name="文本框 43"/>
            <p:cNvSpPr txBox="1"/>
            <p:nvPr/>
          </p:nvSpPr>
          <p:spPr>
            <a:xfrm>
              <a:off x="6185310" y="4699588"/>
              <a:ext cx="8243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3200">
                  <a:gradFill>
                    <a:gsLst>
                      <a:gs pos="0">
                        <a:srgbClr val="14D1CA"/>
                      </a:gs>
                      <a:gs pos="100000">
                        <a:srgbClr val="54F3FF"/>
                      </a:gs>
                    </a:gsLst>
                    <a:lin ang="5400000" scaled="1"/>
                  </a:gradFill>
                  <a:latin typeface="方正大黑简体" panose="03000509000000000000" pitchFamily="65" charset="-122"/>
                  <a:ea typeface="方正大黑简体" panose="03000509000000000000" pitchFamily="65" charset="-122"/>
                </a:defRPr>
              </a:lvl1pPr>
            </a:lstStyle>
            <a:p>
              <a:r>
                <a:rPr lang="en-US" altLang="zh-CN" sz="4000" dirty="0">
                  <a:latin typeface="Impact" panose="020B0806030902050204" pitchFamily="34" charset="0"/>
                </a:rPr>
                <a:t>04</a:t>
              </a:r>
              <a:endParaRPr lang="zh-CN" altLang="en-US" sz="4000" dirty="0">
                <a:latin typeface="Impact" panose="020B080603090205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0">
        <p14:flythrough dir="ou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 hidden="1"/>
          <p:cNvSpPr/>
          <p:nvPr/>
        </p:nvSpPr>
        <p:spPr bwMode="auto">
          <a:xfrm>
            <a:off x="2323201" y="2712798"/>
            <a:ext cx="924272" cy="916898"/>
          </a:xfrm>
          <a:custGeom>
            <a:avLst/>
            <a:gdLst>
              <a:gd name="T0" fmla="*/ 2 w 159"/>
              <a:gd name="T1" fmla="*/ 0 h 158"/>
              <a:gd name="T2" fmla="*/ 0 w 159"/>
              <a:gd name="T3" fmla="*/ 0 h 158"/>
              <a:gd name="T4" fmla="*/ 0 w 159"/>
              <a:gd name="T5" fmla="*/ 6 h 158"/>
              <a:gd name="T6" fmla="*/ 0 w 159"/>
              <a:gd name="T7" fmla="*/ 106 h 158"/>
              <a:gd name="T8" fmla="*/ 0 w 159"/>
              <a:gd name="T9" fmla="*/ 158 h 158"/>
              <a:gd name="T10" fmla="*/ 159 w 159"/>
              <a:gd name="T11" fmla="*/ 158 h 158"/>
              <a:gd name="T12" fmla="*/ 159 w 159"/>
              <a:gd name="T13" fmla="*/ 157 h 158"/>
              <a:gd name="T14" fmla="*/ 2 w 159"/>
              <a:gd name="T15" fmla="*/ 0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59" h="158">
                <a:moveTo>
                  <a:pt x="2" y="0"/>
                </a:moveTo>
                <a:cubicBezTo>
                  <a:pt x="1" y="0"/>
                  <a:pt x="1" y="0"/>
                  <a:pt x="0" y="0"/>
                </a:cubicBezTo>
                <a:cubicBezTo>
                  <a:pt x="0" y="6"/>
                  <a:pt x="0" y="6"/>
                  <a:pt x="0" y="6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158"/>
                  <a:pt x="0" y="158"/>
                  <a:pt x="0" y="158"/>
                </a:cubicBezTo>
                <a:cubicBezTo>
                  <a:pt x="159" y="158"/>
                  <a:pt x="159" y="158"/>
                  <a:pt x="159" y="158"/>
                </a:cubicBezTo>
                <a:cubicBezTo>
                  <a:pt x="159" y="157"/>
                  <a:pt x="159" y="157"/>
                  <a:pt x="159" y="157"/>
                </a:cubicBezTo>
                <a:cubicBezTo>
                  <a:pt x="159" y="70"/>
                  <a:pt x="89" y="0"/>
                  <a:pt x="2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4" name="组合 13"/>
          <p:cNvGrpSpPr/>
          <p:nvPr/>
        </p:nvGrpSpPr>
        <p:grpSpPr>
          <a:xfrm>
            <a:off x="2010980" y="1921596"/>
            <a:ext cx="3026043" cy="3019572"/>
            <a:chOff x="2010185" y="1921596"/>
            <a:chExt cx="3026043" cy="3019572"/>
          </a:xfrm>
        </p:grpSpPr>
        <p:sp>
          <p:nvSpPr>
            <p:cNvPr id="6" name="Freeform 6"/>
            <p:cNvSpPr/>
            <p:nvPr/>
          </p:nvSpPr>
          <p:spPr bwMode="auto">
            <a:xfrm>
              <a:off x="4065306" y="2730699"/>
              <a:ext cx="650519" cy="1695880"/>
            </a:xfrm>
            <a:custGeom>
              <a:avLst/>
              <a:gdLst>
                <a:gd name="T0" fmla="*/ 85 w 85"/>
                <a:gd name="T1" fmla="*/ 92 h 222"/>
                <a:gd name="T2" fmla="*/ 54 w 85"/>
                <a:gd name="T3" fmla="*/ 0 h 222"/>
                <a:gd name="T4" fmla="*/ 34 w 85"/>
                <a:gd name="T5" fmla="*/ 15 h 222"/>
                <a:gd name="T6" fmla="*/ 59 w 85"/>
                <a:gd name="T7" fmla="*/ 92 h 222"/>
                <a:gd name="T8" fmla="*/ 0 w 85"/>
                <a:gd name="T9" fmla="*/ 201 h 222"/>
                <a:gd name="T10" fmla="*/ 13 w 85"/>
                <a:gd name="T11" fmla="*/ 222 h 222"/>
                <a:gd name="T12" fmla="*/ 85 w 85"/>
                <a:gd name="T13" fmla="*/ 92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222">
                  <a:moveTo>
                    <a:pt x="85" y="92"/>
                  </a:moveTo>
                  <a:cubicBezTo>
                    <a:pt x="85" y="57"/>
                    <a:pt x="73" y="26"/>
                    <a:pt x="54" y="0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50" y="36"/>
                    <a:pt x="59" y="63"/>
                    <a:pt x="59" y="92"/>
                  </a:cubicBezTo>
                  <a:cubicBezTo>
                    <a:pt x="59" y="137"/>
                    <a:pt x="35" y="177"/>
                    <a:pt x="0" y="201"/>
                  </a:cubicBezTo>
                  <a:cubicBezTo>
                    <a:pt x="13" y="222"/>
                    <a:pt x="13" y="222"/>
                    <a:pt x="13" y="222"/>
                  </a:cubicBezTo>
                  <a:cubicBezTo>
                    <a:pt x="56" y="194"/>
                    <a:pt x="85" y="146"/>
                    <a:pt x="85" y="92"/>
                  </a:cubicBezTo>
                  <a:close/>
                </a:path>
              </a:pathLst>
            </a:custGeom>
            <a:solidFill>
              <a:srgbClr val="14D1CA">
                <a:alpha val="6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7"/>
            <p:cNvSpPr/>
            <p:nvPr/>
          </p:nvSpPr>
          <p:spPr bwMode="auto">
            <a:xfrm>
              <a:off x="3485988" y="2251710"/>
              <a:ext cx="993579" cy="595500"/>
            </a:xfrm>
            <a:custGeom>
              <a:avLst/>
              <a:gdLst>
                <a:gd name="T0" fmla="*/ 5 w 130"/>
                <a:gd name="T1" fmla="*/ 25 h 78"/>
                <a:gd name="T2" fmla="*/ 110 w 130"/>
                <a:gd name="T3" fmla="*/ 78 h 78"/>
                <a:gd name="T4" fmla="*/ 130 w 130"/>
                <a:gd name="T5" fmla="*/ 63 h 78"/>
                <a:gd name="T6" fmla="*/ 5 w 130"/>
                <a:gd name="T7" fmla="*/ 0 h 78"/>
                <a:gd name="T8" fmla="*/ 0 w 130"/>
                <a:gd name="T9" fmla="*/ 0 h 78"/>
                <a:gd name="T10" fmla="*/ 1 w 130"/>
                <a:gd name="T11" fmla="*/ 25 h 78"/>
                <a:gd name="T12" fmla="*/ 5 w 130"/>
                <a:gd name="T13" fmla="*/ 2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0" h="78">
                  <a:moveTo>
                    <a:pt x="5" y="25"/>
                  </a:moveTo>
                  <a:cubicBezTo>
                    <a:pt x="48" y="25"/>
                    <a:pt x="86" y="46"/>
                    <a:pt x="110" y="78"/>
                  </a:cubicBezTo>
                  <a:cubicBezTo>
                    <a:pt x="130" y="63"/>
                    <a:pt x="130" y="63"/>
                    <a:pt x="130" y="63"/>
                  </a:cubicBezTo>
                  <a:cubicBezTo>
                    <a:pt x="102" y="25"/>
                    <a:pt x="57" y="0"/>
                    <a:pt x="5" y="0"/>
                  </a:cubicBezTo>
                  <a:cubicBezTo>
                    <a:pt x="4" y="0"/>
                    <a:pt x="2" y="0"/>
                    <a:pt x="0" y="0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2" y="25"/>
                    <a:pt x="4" y="25"/>
                    <a:pt x="5" y="25"/>
                  </a:cubicBezTo>
                  <a:close/>
                </a:path>
              </a:pathLst>
            </a:custGeom>
            <a:solidFill>
              <a:srgbClr val="14D1C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8"/>
            <p:cNvSpPr/>
            <p:nvPr/>
          </p:nvSpPr>
          <p:spPr bwMode="auto">
            <a:xfrm>
              <a:off x="2285281" y="2190217"/>
              <a:ext cx="2087485" cy="2488800"/>
            </a:xfrm>
            <a:custGeom>
              <a:avLst/>
              <a:gdLst>
                <a:gd name="T0" fmla="*/ 245 w 273"/>
                <a:gd name="T1" fmla="*/ 252 h 326"/>
                <a:gd name="T2" fmla="*/ 162 w 273"/>
                <a:gd name="T3" fmla="*/ 284 h 326"/>
                <a:gd name="T4" fmla="*/ 68 w 273"/>
                <a:gd name="T5" fmla="*/ 240 h 326"/>
                <a:gd name="T6" fmla="*/ 41 w 273"/>
                <a:gd name="T7" fmla="*/ 163 h 326"/>
                <a:gd name="T8" fmla="*/ 162 w 273"/>
                <a:gd name="T9" fmla="*/ 41 h 326"/>
                <a:gd name="T10" fmla="*/ 162 w 273"/>
                <a:gd name="T11" fmla="*/ 0 h 326"/>
                <a:gd name="T12" fmla="*/ 0 w 273"/>
                <a:gd name="T13" fmla="*/ 163 h 326"/>
                <a:gd name="T14" fmla="*/ 37 w 273"/>
                <a:gd name="T15" fmla="*/ 266 h 326"/>
                <a:gd name="T16" fmla="*/ 162 w 273"/>
                <a:gd name="T17" fmla="*/ 326 h 326"/>
                <a:gd name="T18" fmla="*/ 273 w 273"/>
                <a:gd name="T19" fmla="*/ 282 h 326"/>
                <a:gd name="T20" fmla="*/ 245 w 273"/>
                <a:gd name="T21" fmla="*/ 252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3" h="326">
                  <a:moveTo>
                    <a:pt x="245" y="252"/>
                  </a:moveTo>
                  <a:cubicBezTo>
                    <a:pt x="224" y="272"/>
                    <a:pt x="195" y="284"/>
                    <a:pt x="162" y="284"/>
                  </a:cubicBezTo>
                  <a:cubicBezTo>
                    <a:pt x="125" y="284"/>
                    <a:pt x="91" y="267"/>
                    <a:pt x="68" y="240"/>
                  </a:cubicBezTo>
                  <a:cubicBezTo>
                    <a:pt x="51" y="219"/>
                    <a:pt x="41" y="192"/>
                    <a:pt x="41" y="163"/>
                  </a:cubicBezTo>
                  <a:cubicBezTo>
                    <a:pt x="41" y="96"/>
                    <a:pt x="95" y="41"/>
                    <a:pt x="162" y="41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72" y="0"/>
                    <a:pt x="0" y="73"/>
                    <a:pt x="0" y="163"/>
                  </a:cubicBezTo>
                  <a:cubicBezTo>
                    <a:pt x="0" y="202"/>
                    <a:pt x="14" y="238"/>
                    <a:pt x="37" y="266"/>
                  </a:cubicBezTo>
                  <a:cubicBezTo>
                    <a:pt x="67" y="302"/>
                    <a:pt x="112" y="326"/>
                    <a:pt x="162" y="326"/>
                  </a:cubicBezTo>
                  <a:cubicBezTo>
                    <a:pt x="205" y="326"/>
                    <a:pt x="244" y="309"/>
                    <a:pt x="273" y="282"/>
                  </a:cubicBezTo>
                  <a:lnTo>
                    <a:pt x="245" y="252"/>
                  </a:lnTo>
                  <a:close/>
                </a:path>
              </a:pathLst>
            </a:custGeom>
            <a:solidFill>
              <a:srgbClr val="54F3FF"/>
            </a:solidFill>
            <a:ln>
              <a:noFill/>
            </a:ln>
            <a:effectLst>
              <a:outerShdw blurRad="254000" algn="ctr" rotWithShape="0">
                <a:srgbClr val="53D2FF">
                  <a:alpha val="8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9"/>
            <p:cNvSpPr>
              <a:spLocks noEditPoints="1"/>
            </p:cNvSpPr>
            <p:nvPr/>
          </p:nvSpPr>
          <p:spPr bwMode="auto">
            <a:xfrm>
              <a:off x="2010185" y="1921596"/>
              <a:ext cx="3026043" cy="3019572"/>
            </a:xfrm>
            <a:custGeom>
              <a:avLst/>
              <a:gdLst>
                <a:gd name="T0" fmla="*/ 198 w 396"/>
                <a:gd name="T1" fmla="*/ 395 h 395"/>
                <a:gd name="T2" fmla="*/ 0 w 396"/>
                <a:gd name="T3" fmla="*/ 198 h 395"/>
                <a:gd name="T4" fmla="*/ 198 w 396"/>
                <a:gd name="T5" fmla="*/ 0 h 395"/>
                <a:gd name="T6" fmla="*/ 396 w 396"/>
                <a:gd name="T7" fmla="*/ 198 h 395"/>
                <a:gd name="T8" fmla="*/ 198 w 396"/>
                <a:gd name="T9" fmla="*/ 395 h 395"/>
                <a:gd name="T10" fmla="*/ 198 w 396"/>
                <a:gd name="T11" fmla="*/ 1 h 395"/>
                <a:gd name="T12" fmla="*/ 2 w 396"/>
                <a:gd name="T13" fmla="*/ 198 h 395"/>
                <a:gd name="T14" fmla="*/ 198 w 396"/>
                <a:gd name="T15" fmla="*/ 394 h 395"/>
                <a:gd name="T16" fmla="*/ 394 w 396"/>
                <a:gd name="T17" fmla="*/ 198 h 395"/>
                <a:gd name="T18" fmla="*/ 198 w 396"/>
                <a:gd name="T19" fmla="*/ 1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6" h="395">
                  <a:moveTo>
                    <a:pt x="198" y="395"/>
                  </a:moveTo>
                  <a:cubicBezTo>
                    <a:pt x="89" y="395"/>
                    <a:pt x="0" y="307"/>
                    <a:pt x="0" y="198"/>
                  </a:cubicBezTo>
                  <a:cubicBezTo>
                    <a:pt x="0" y="89"/>
                    <a:pt x="89" y="0"/>
                    <a:pt x="198" y="0"/>
                  </a:cubicBezTo>
                  <a:cubicBezTo>
                    <a:pt x="307" y="0"/>
                    <a:pt x="396" y="89"/>
                    <a:pt x="396" y="198"/>
                  </a:cubicBezTo>
                  <a:cubicBezTo>
                    <a:pt x="396" y="307"/>
                    <a:pt x="307" y="395"/>
                    <a:pt x="198" y="395"/>
                  </a:cubicBezTo>
                  <a:close/>
                  <a:moveTo>
                    <a:pt x="198" y="1"/>
                  </a:moveTo>
                  <a:cubicBezTo>
                    <a:pt x="90" y="1"/>
                    <a:pt x="2" y="89"/>
                    <a:pt x="2" y="198"/>
                  </a:cubicBezTo>
                  <a:cubicBezTo>
                    <a:pt x="2" y="306"/>
                    <a:pt x="90" y="394"/>
                    <a:pt x="198" y="394"/>
                  </a:cubicBezTo>
                  <a:cubicBezTo>
                    <a:pt x="306" y="394"/>
                    <a:pt x="394" y="306"/>
                    <a:pt x="394" y="198"/>
                  </a:cubicBezTo>
                  <a:cubicBezTo>
                    <a:pt x="394" y="89"/>
                    <a:pt x="306" y="1"/>
                    <a:pt x="198" y="1"/>
                  </a:cubicBezTo>
                  <a:close/>
                </a:path>
              </a:pathLst>
            </a:custGeom>
            <a:solidFill>
              <a:srgbClr val="14D1C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</p:grpSp>
      <p:sp>
        <p:nvSpPr>
          <p:cNvPr id="10" name="Freeform 10"/>
          <p:cNvSpPr/>
          <p:nvPr/>
        </p:nvSpPr>
        <p:spPr bwMode="auto">
          <a:xfrm>
            <a:off x="4030499" y="1999270"/>
            <a:ext cx="1320455" cy="472516"/>
          </a:xfrm>
          <a:custGeom>
            <a:avLst/>
            <a:gdLst>
              <a:gd name="T0" fmla="*/ 2 w 408"/>
              <a:gd name="T1" fmla="*/ 146 h 146"/>
              <a:gd name="T2" fmla="*/ 0 w 408"/>
              <a:gd name="T3" fmla="*/ 141 h 146"/>
              <a:gd name="T4" fmla="*/ 309 w 408"/>
              <a:gd name="T5" fmla="*/ 0 h 146"/>
              <a:gd name="T6" fmla="*/ 408 w 408"/>
              <a:gd name="T7" fmla="*/ 0 h 146"/>
              <a:gd name="T8" fmla="*/ 408 w 408"/>
              <a:gd name="T9" fmla="*/ 7 h 146"/>
              <a:gd name="T10" fmla="*/ 309 w 408"/>
              <a:gd name="T11" fmla="*/ 7 h 146"/>
              <a:gd name="T12" fmla="*/ 2 w 408"/>
              <a:gd name="T13" fmla="*/ 146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08" h="146">
                <a:moveTo>
                  <a:pt x="2" y="146"/>
                </a:moveTo>
                <a:lnTo>
                  <a:pt x="0" y="141"/>
                </a:lnTo>
                <a:lnTo>
                  <a:pt x="309" y="0"/>
                </a:lnTo>
                <a:lnTo>
                  <a:pt x="408" y="0"/>
                </a:lnTo>
                <a:lnTo>
                  <a:pt x="408" y="7"/>
                </a:lnTo>
                <a:lnTo>
                  <a:pt x="309" y="7"/>
                </a:lnTo>
                <a:lnTo>
                  <a:pt x="2" y="146"/>
                </a:lnTo>
                <a:close/>
              </a:path>
            </a:pathLst>
          </a:custGeom>
          <a:solidFill>
            <a:srgbClr val="14D1C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Freeform 11"/>
          <p:cNvSpPr/>
          <p:nvPr/>
        </p:nvSpPr>
        <p:spPr bwMode="auto">
          <a:xfrm>
            <a:off x="4441524" y="3908754"/>
            <a:ext cx="1200709" cy="611681"/>
          </a:xfrm>
          <a:custGeom>
            <a:avLst/>
            <a:gdLst>
              <a:gd name="T0" fmla="*/ 371 w 371"/>
              <a:gd name="T1" fmla="*/ 189 h 189"/>
              <a:gd name="T2" fmla="*/ 286 w 371"/>
              <a:gd name="T3" fmla="*/ 189 h 189"/>
              <a:gd name="T4" fmla="*/ 286 w 371"/>
              <a:gd name="T5" fmla="*/ 189 h 189"/>
              <a:gd name="T6" fmla="*/ 0 w 371"/>
              <a:gd name="T7" fmla="*/ 5 h 189"/>
              <a:gd name="T8" fmla="*/ 5 w 371"/>
              <a:gd name="T9" fmla="*/ 0 h 189"/>
              <a:gd name="T10" fmla="*/ 288 w 371"/>
              <a:gd name="T11" fmla="*/ 184 h 189"/>
              <a:gd name="T12" fmla="*/ 371 w 371"/>
              <a:gd name="T13" fmla="*/ 184 h 189"/>
              <a:gd name="T14" fmla="*/ 371 w 371"/>
              <a:gd name="T15" fmla="*/ 189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71" h="189">
                <a:moveTo>
                  <a:pt x="371" y="189"/>
                </a:moveTo>
                <a:lnTo>
                  <a:pt x="286" y="189"/>
                </a:lnTo>
                <a:lnTo>
                  <a:pt x="286" y="189"/>
                </a:lnTo>
                <a:lnTo>
                  <a:pt x="0" y="5"/>
                </a:lnTo>
                <a:lnTo>
                  <a:pt x="5" y="0"/>
                </a:lnTo>
                <a:lnTo>
                  <a:pt x="288" y="184"/>
                </a:lnTo>
                <a:lnTo>
                  <a:pt x="371" y="184"/>
                </a:lnTo>
                <a:lnTo>
                  <a:pt x="371" y="189"/>
                </a:lnTo>
                <a:close/>
              </a:path>
            </a:pathLst>
          </a:custGeom>
          <a:solidFill>
            <a:srgbClr val="14D1C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Freeform 12"/>
          <p:cNvSpPr/>
          <p:nvPr/>
        </p:nvSpPr>
        <p:spPr bwMode="auto">
          <a:xfrm>
            <a:off x="1415480" y="2303494"/>
            <a:ext cx="1152162" cy="611681"/>
          </a:xfrm>
          <a:custGeom>
            <a:avLst/>
            <a:gdLst>
              <a:gd name="T0" fmla="*/ 354 w 356"/>
              <a:gd name="T1" fmla="*/ 189 h 189"/>
              <a:gd name="T2" fmla="*/ 71 w 356"/>
              <a:gd name="T3" fmla="*/ 5 h 189"/>
              <a:gd name="T4" fmla="*/ 0 w 356"/>
              <a:gd name="T5" fmla="*/ 5 h 189"/>
              <a:gd name="T6" fmla="*/ 0 w 356"/>
              <a:gd name="T7" fmla="*/ 0 h 189"/>
              <a:gd name="T8" fmla="*/ 73 w 356"/>
              <a:gd name="T9" fmla="*/ 0 h 189"/>
              <a:gd name="T10" fmla="*/ 73 w 356"/>
              <a:gd name="T11" fmla="*/ 0 h 189"/>
              <a:gd name="T12" fmla="*/ 356 w 356"/>
              <a:gd name="T13" fmla="*/ 184 h 189"/>
              <a:gd name="T14" fmla="*/ 354 w 356"/>
              <a:gd name="T15" fmla="*/ 189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56" h="189">
                <a:moveTo>
                  <a:pt x="354" y="189"/>
                </a:moveTo>
                <a:lnTo>
                  <a:pt x="71" y="5"/>
                </a:lnTo>
                <a:lnTo>
                  <a:pt x="0" y="5"/>
                </a:lnTo>
                <a:lnTo>
                  <a:pt x="0" y="0"/>
                </a:lnTo>
                <a:lnTo>
                  <a:pt x="73" y="0"/>
                </a:lnTo>
                <a:lnTo>
                  <a:pt x="73" y="0"/>
                </a:lnTo>
                <a:lnTo>
                  <a:pt x="356" y="184"/>
                </a:lnTo>
                <a:lnTo>
                  <a:pt x="354" y="189"/>
                </a:lnTo>
                <a:close/>
              </a:path>
            </a:pathLst>
          </a:custGeom>
          <a:solidFill>
            <a:srgbClr val="14D1C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22" name="Picture 6" descr="D:\360data\重要数据\桌面\未标题-1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41698" y="3212977"/>
            <a:ext cx="1895475" cy="454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2918705" y="2988341"/>
            <a:ext cx="1210588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>
                <a:solidFill>
                  <a:srgbClr val="53D2FF"/>
                </a:solidFill>
                <a:effectLst>
                  <a:outerShdw blurRad="266700" algn="tl" rotWithShape="0">
                    <a:schemeClr val="tx2">
                      <a:lumMod val="40000"/>
                      <a:lumOff val="60000"/>
                      <a:alpha val="55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en-US" altLang="zh-CN" sz="4000">
              <a:solidFill>
                <a:srgbClr val="53D2FF"/>
              </a:solidFill>
              <a:effectLst>
                <a:outerShdw blurRad="266700" algn="tl" rotWithShape="0">
                  <a:schemeClr val="tx2">
                    <a:lumMod val="40000"/>
                    <a:lumOff val="60000"/>
                    <a:alpha val="55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1200">
                <a:solidFill>
                  <a:srgbClr val="53D2FF"/>
                </a:solidFill>
                <a:effectLst>
                  <a:outerShdw blurRad="266700" algn="tl" rotWithShape="0">
                    <a:schemeClr val="tx2">
                      <a:lumMod val="40000"/>
                      <a:lumOff val="60000"/>
                      <a:alpha val="55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Add  Title</a:t>
            </a:r>
            <a:endParaRPr lang="zh-CN" altLang="en-US" sz="1200">
              <a:solidFill>
                <a:srgbClr val="53D2FF"/>
              </a:solidFill>
              <a:effectLst>
                <a:outerShdw blurRad="266700" algn="tl" rotWithShape="0">
                  <a:schemeClr val="tx2">
                    <a:lumMod val="40000"/>
                    <a:lumOff val="60000"/>
                    <a:alpha val="55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232794" y="1763900"/>
            <a:ext cx="982961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 algn="ctr"/>
            <a:r>
              <a:rPr lang="en-US" altLang="zh-CN" sz="4000" dirty="0">
                <a:gradFill>
                  <a:gsLst>
                    <a:gs pos="0">
                      <a:srgbClr val="14D1CA"/>
                    </a:gs>
                    <a:gs pos="100000">
                      <a:srgbClr val="54F3FF"/>
                    </a:gs>
                  </a:gsLst>
                  <a:lin ang="5400000" scaled="1"/>
                </a:gradFill>
                <a:effectLst>
                  <a:outerShdw blurRad="254000" algn="ctr" rotWithShape="0">
                    <a:srgbClr val="53D2FF">
                      <a:alpha val="80000"/>
                    </a:srgbClr>
                  </a:outerShdw>
                </a:effectLst>
                <a:latin typeface="UKIJ Qolyazma" pitchFamily="18" charset="0"/>
                <a:ea typeface="UKIJ Qolyazma" pitchFamily="18" charset="0"/>
                <a:cs typeface="UKIJ Qolyazma" pitchFamily="18" charset="0"/>
              </a:rPr>
              <a:t>19</a:t>
            </a:r>
            <a:r>
              <a:rPr lang="en-US" altLang="zh-CN" sz="2000" dirty="0">
                <a:gradFill>
                  <a:gsLst>
                    <a:gs pos="0">
                      <a:srgbClr val="14D1CA"/>
                    </a:gs>
                    <a:gs pos="100000">
                      <a:srgbClr val="54F3FF"/>
                    </a:gs>
                  </a:gsLst>
                  <a:lin ang="5400000" scaled="1"/>
                </a:gradFill>
                <a:effectLst>
                  <a:outerShdw blurRad="254000" algn="ctr" rotWithShape="0">
                    <a:srgbClr val="53D2FF">
                      <a:alpha val="80000"/>
                    </a:srgbClr>
                  </a:outerShdw>
                </a:effectLst>
                <a:latin typeface="UKIJ Qolyazma" pitchFamily="18" charset="0"/>
                <a:ea typeface="UKIJ Qolyazma" pitchFamily="18" charset="0"/>
                <a:cs typeface="UKIJ Qolyazma" pitchFamily="18" charset="0"/>
              </a:rPr>
              <a:t>%</a:t>
            </a:r>
            <a:endParaRPr lang="zh-CN" altLang="en-US" sz="2000" dirty="0">
              <a:gradFill>
                <a:gsLst>
                  <a:gs pos="0">
                    <a:srgbClr val="14D1CA"/>
                  </a:gs>
                  <a:gs pos="100000">
                    <a:srgbClr val="54F3FF"/>
                  </a:gs>
                </a:gsLst>
                <a:lin ang="5400000" scaled="1"/>
              </a:gradFill>
              <a:effectLst>
                <a:outerShdw blurRad="254000" algn="ctr" rotWithShape="0">
                  <a:srgbClr val="53D2FF">
                    <a:alpha val="80000"/>
                  </a:srgbClr>
                </a:outerShdw>
              </a:effectLst>
              <a:latin typeface="UKIJ Qolyazma" pitchFamily="18" charset="0"/>
              <a:cs typeface="UKIJ Qolyazma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579922" y="4244513"/>
            <a:ext cx="982962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 algn="ctr"/>
            <a:r>
              <a:rPr lang="en-US" altLang="zh-CN" sz="4000">
                <a:gradFill>
                  <a:gsLst>
                    <a:gs pos="0">
                      <a:srgbClr val="14D1CA"/>
                    </a:gs>
                    <a:gs pos="100000">
                      <a:srgbClr val="54F3FF"/>
                    </a:gs>
                  </a:gsLst>
                  <a:lin ang="5400000" scaled="1"/>
                </a:gradFill>
                <a:effectLst>
                  <a:outerShdw blurRad="254000" algn="ctr" rotWithShape="0">
                    <a:srgbClr val="53D2FF">
                      <a:alpha val="80000"/>
                    </a:srgbClr>
                  </a:outerShdw>
                </a:effectLst>
                <a:latin typeface="UKIJ Qolyazma" pitchFamily="18" charset="0"/>
                <a:ea typeface="UKIJ Qolyazma" pitchFamily="18" charset="0"/>
                <a:cs typeface="UKIJ Qolyazma" pitchFamily="18" charset="0"/>
              </a:rPr>
              <a:t>24</a:t>
            </a:r>
            <a:r>
              <a:rPr lang="en-US" altLang="zh-CN" sz="2000">
                <a:gradFill>
                  <a:gsLst>
                    <a:gs pos="0">
                      <a:srgbClr val="14D1CA"/>
                    </a:gs>
                    <a:gs pos="100000">
                      <a:srgbClr val="54F3FF"/>
                    </a:gs>
                  </a:gsLst>
                  <a:lin ang="5400000" scaled="1"/>
                </a:gradFill>
                <a:effectLst>
                  <a:outerShdw blurRad="254000" algn="ctr" rotWithShape="0">
                    <a:srgbClr val="53D2FF">
                      <a:alpha val="80000"/>
                    </a:srgbClr>
                  </a:outerShdw>
                </a:effectLst>
                <a:latin typeface="UKIJ Qolyazma" pitchFamily="18" charset="0"/>
                <a:ea typeface="UKIJ Qolyazma" pitchFamily="18" charset="0"/>
                <a:cs typeface="UKIJ Qolyazma" pitchFamily="18" charset="0"/>
              </a:rPr>
              <a:t>%</a:t>
            </a:r>
            <a:endParaRPr lang="zh-CN" altLang="en-US" sz="2000">
              <a:gradFill>
                <a:gsLst>
                  <a:gs pos="0">
                    <a:srgbClr val="14D1CA"/>
                  </a:gs>
                  <a:gs pos="100000">
                    <a:srgbClr val="54F3FF"/>
                  </a:gs>
                </a:gsLst>
                <a:lin ang="5400000" scaled="1"/>
              </a:gradFill>
              <a:effectLst>
                <a:outerShdw blurRad="254000" algn="ctr" rotWithShape="0">
                  <a:srgbClr val="53D2FF">
                    <a:alpha val="80000"/>
                  </a:srgbClr>
                </a:outerShdw>
              </a:effectLst>
              <a:latin typeface="UKIJ Qolyazma" pitchFamily="18" charset="0"/>
              <a:cs typeface="UKIJ Qolyazma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68478" y="2087211"/>
            <a:ext cx="982962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 algn="ctr"/>
            <a:r>
              <a:rPr lang="en-US" altLang="zh-CN" sz="4000">
                <a:gradFill>
                  <a:gsLst>
                    <a:gs pos="0">
                      <a:srgbClr val="14D1CA"/>
                    </a:gs>
                    <a:gs pos="100000">
                      <a:srgbClr val="54F3FF"/>
                    </a:gs>
                  </a:gsLst>
                  <a:lin ang="5400000" scaled="1"/>
                </a:gradFill>
                <a:effectLst>
                  <a:outerShdw blurRad="254000" algn="ctr" rotWithShape="0">
                    <a:srgbClr val="53D2FF">
                      <a:alpha val="80000"/>
                    </a:srgbClr>
                  </a:outerShdw>
                </a:effectLst>
                <a:latin typeface="UKIJ Qolyazma" pitchFamily="18" charset="0"/>
                <a:ea typeface="UKIJ Qolyazma" pitchFamily="18" charset="0"/>
                <a:cs typeface="UKIJ Qolyazma" pitchFamily="18" charset="0"/>
              </a:rPr>
              <a:t>57</a:t>
            </a:r>
            <a:r>
              <a:rPr lang="en-US" altLang="zh-CN" sz="2000">
                <a:gradFill>
                  <a:gsLst>
                    <a:gs pos="0">
                      <a:srgbClr val="14D1CA"/>
                    </a:gs>
                    <a:gs pos="100000">
                      <a:srgbClr val="54F3FF"/>
                    </a:gs>
                  </a:gsLst>
                  <a:lin ang="5400000" scaled="1"/>
                </a:gradFill>
                <a:effectLst>
                  <a:outerShdw blurRad="254000" algn="ctr" rotWithShape="0">
                    <a:srgbClr val="53D2FF">
                      <a:alpha val="80000"/>
                    </a:srgbClr>
                  </a:outerShdw>
                </a:effectLst>
                <a:latin typeface="UKIJ Qolyazma" pitchFamily="18" charset="0"/>
                <a:ea typeface="UKIJ Qolyazma" pitchFamily="18" charset="0"/>
                <a:cs typeface="UKIJ Qolyazma" pitchFamily="18" charset="0"/>
              </a:rPr>
              <a:t>%</a:t>
            </a:r>
            <a:endParaRPr lang="zh-CN" altLang="en-US" sz="2000">
              <a:gradFill>
                <a:gsLst>
                  <a:gs pos="0">
                    <a:srgbClr val="14D1CA"/>
                  </a:gs>
                  <a:gs pos="100000">
                    <a:srgbClr val="54F3FF"/>
                  </a:gs>
                </a:gsLst>
                <a:lin ang="5400000" scaled="1"/>
              </a:gradFill>
              <a:effectLst>
                <a:outerShdw blurRad="254000" algn="ctr" rotWithShape="0">
                  <a:srgbClr val="53D2FF">
                    <a:alpha val="80000"/>
                  </a:srgbClr>
                </a:outerShdw>
              </a:effectLst>
              <a:latin typeface="UKIJ Qolyazma" pitchFamily="18" charset="0"/>
              <a:cs typeface="UKIJ Qolyazma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 flipH="1">
            <a:off x="6951882" y="1915696"/>
            <a:ext cx="2786907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itchFamily="34" charset="0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r>
              <a:rPr lang="zh-CN" altLang="en-US" sz="2400" b="0" dirty="0">
                <a:gradFill>
                  <a:gsLst>
                    <a:gs pos="0">
                      <a:srgbClr val="14D1CA"/>
                    </a:gs>
                    <a:gs pos="100000">
                      <a:srgbClr val="54F3FF"/>
                    </a:gs>
                  </a:gsLst>
                  <a:lin ang="5400000" scaled="1"/>
                </a:gradFill>
                <a:latin typeface="Arial Rounded MT Bold" pitchFamily="34" charset="0"/>
                <a:cs typeface="Times New Roman" panose="02020603050405020304" pitchFamily="18" charset="0"/>
              </a:rPr>
              <a:t>点击添加标题</a:t>
            </a:r>
            <a:endParaRPr lang="zh-CN" altLang="en-US" sz="2400" b="0" dirty="0">
              <a:gradFill>
                <a:gsLst>
                  <a:gs pos="0">
                    <a:srgbClr val="14D1CA"/>
                  </a:gs>
                  <a:gs pos="100000">
                    <a:srgbClr val="54F3FF"/>
                  </a:gs>
                </a:gsLst>
                <a:lin ang="5400000" scaled="1"/>
              </a:gradFill>
              <a:latin typeface="Arial Rounded MT Bold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951881" y="2370202"/>
            <a:ext cx="3528392" cy="2613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rgbClr val="14D1C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您的内容打在这里，或者通过复制您的文本后，在此框中选择粘贴，并选择只保留文字。您的内容打在这里，或者通过复制您的文本后您的内容打在这里。</a:t>
            </a:r>
            <a:endParaRPr lang="en-US" altLang="zh-CN" sz="1400" dirty="0">
              <a:solidFill>
                <a:srgbClr val="14D1C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rgbClr val="14D1C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您的内容打在这里，或者通过复制您的文本后，在此框中选择粘贴，并选择只保留文字。您的内容打在这里，或者通过复制您的文本后。</a:t>
            </a:r>
            <a:endParaRPr lang="en-US" altLang="zh-CN" sz="1400" dirty="0">
              <a:solidFill>
                <a:srgbClr val="14D1C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endParaRPr lang="zh-CN" altLang="en-US" sz="1400" dirty="0">
              <a:solidFill>
                <a:srgbClr val="14D1C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7" name="Picture 6" descr="D:\360data\重要数据\桌面\未标题-1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4850" y="2440226"/>
            <a:ext cx="1895475" cy="454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4366">
        <p:circle/>
      </p:transition>
    </mc:Choice>
    <mc:Fallback>
      <p:transition spd="slow" advClick="0" advTm="4366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93064E-6 L 0.3888 -3.93064E-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4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8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Rot by="64800000">
                                      <p:cBhvr>
                                        <p:cTn id="19" dur="6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5" presetClass="pat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96296E-6 L -1.18437 2.96296E-6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2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23" grpId="0"/>
      <p:bldP spid="24" grpId="0"/>
      <p:bldP spid="25" grpId="0"/>
      <p:bldP spid="26" grpId="0"/>
      <p:bldP spid="30" grpId="0"/>
      <p:bldP spid="3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 hidden="1"/>
          <p:cNvSpPr/>
          <p:nvPr/>
        </p:nvSpPr>
        <p:spPr bwMode="auto">
          <a:xfrm>
            <a:off x="2323201" y="2712798"/>
            <a:ext cx="924272" cy="916898"/>
          </a:xfrm>
          <a:custGeom>
            <a:avLst/>
            <a:gdLst>
              <a:gd name="T0" fmla="*/ 2 w 159"/>
              <a:gd name="T1" fmla="*/ 0 h 158"/>
              <a:gd name="T2" fmla="*/ 0 w 159"/>
              <a:gd name="T3" fmla="*/ 0 h 158"/>
              <a:gd name="T4" fmla="*/ 0 w 159"/>
              <a:gd name="T5" fmla="*/ 6 h 158"/>
              <a:gd name="T6" fmla="*/ 0 w 159"/>
              <a:gd name="T7" fmla="*/ 106 h 158"/>
              <a:gd name="T8" fmla="*/ 0 w 159"/>
              <a:gd name="T9" fmla="*/ 158 h 158"/>
              <a:gd name="T10" fmla="*/ 159 w 159"/>
              <a:gd name="T11" fmla="*/ 158 h 158"/>
              <a:gd name="T12" fmla="*/ 159 w 159"/>
              <a:gd name="T13" fmla="*/ 157 h 158"/>
              <a:gd name="T14" fmla="*/ 2 w 159"/>
              <a:gd name="T15" fmla="*/ 0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59" h="158">
                <a:moveTo>
                  <a:pt x="2" y="0"/>
                </a:moveTo>
                <a:cubicBezTo>
                  <a:pt x="1" y="0"/>
                  <a:pt x="1" y="0"/>
                  <a:pt x="0" y="0"/>
                </a:cubicBezTo>
                <a:cubicBezTo>
                  <a:pt x="0" y="6"/>
                  <a:pt x="0" y="6"/>
                  <a:pt x="0" y="6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158"/>
                  <a:pt x="0" y="158"/>
                  <a:pt x="0" y="158"/>
                </a:cubicBezTo>
                <a:cubicBezTo>
                  <a:pt x="159" y="158"/>
                  <a:pt x="159" y="158"/>
                  <a:pt x="159" y="158"/>
                </a:cubicBezTo>
                <a:cubicBezTo>
                  <a:pt x="159" y="157"/>
                  <a:pt x="159" y="157"/>
                  <a:pt x="159" y="157"/>
                </a:cubicBezTo>
                <a:cubicBezTo>
                  <a:pt x="159" y="70"/>
                  <a:pt x="89" y="0"/>
                  <a:pt x="2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29" name="矩形 5628"/>
          <p:cNvSpPr/>
          <p:nvPr/>
        </p:nvSpPr>
        <p:spPr>
          <a:xfrm>
            <a:off x="794" y="5229200"/>
            <a:ext cx="2896214" cy="648072"/>
          </a:xfrm>
          <a:prstGeom prst="rect">
            <a:avLst/>
          </a:prstGeom>
          <a:solidFill>
            <a:srgbClr val="14D1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 sz="2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31" name="矩形 5630"/>
          <p:cNvSpPr/>
          <p:nvPr/>
        </p:nvSpPr>
        <p:spPr>
          <a:xfrm>
            <a:off x="2238208" y="3645025"/>
            <a:ext cx="658800" cy="2232249"/>
          </a:xfrm>
          <a:prstGeom prst="rect">
            <a:avLst/>
          </a:prstGeom>
          <a:solidFill>
            <a:srgbClr val="14D1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3" name="矩形 192"/>
          <p:cNvSpPr/>
          <p:nvPr/>
        </p:nvSpPr>
        <p:spPr>
          <a:xfrm>
            <a:off x="2238209" y="3645024"/>
            <a:ext cx="2278915" cy="648072"/>
          </a:xfrm>
          <a:prstGeom prst="rect">
            <a:avLst/>
          </a:prstGeom>
          <a:solidFill>
            <a:srgbClr val="14D1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4" name="矩形 193"/>
          <p:cNvSpPr/>
          <p:nvPr/>
        </p:nvSpPr>
        <p:spPr>
          <a:xfrm>
            <a:off x="3858323" y="3645025"/>
            <a:ext cx="658800" cy="1440159"/>
          </a:xfrm>
          <a:prstGeom prst="rect">
            <a:avLst/>
          </a:prstGeom>
          <a:solidFill>
            <a:srgbClr val="14D1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5" name="矩形 194"/>
          <p:cNvSpPr/>
          <p:nvPr/>
        </p:nvSpPr>
        <p:spPr>
          <a:xfrm>
            <a:off x="3858324" y="4437112"/>
            <a:ext cx="2278915" cy="648072"/>
          </a:xfrm>
          <a:prstGeom prst="rect">
            <a:avLst/>
          </a:prstGeom>
          <a:solidFill>
            <a:srgbClr val="14D1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6" name="矩形 195"/>
          <p:cNvSpPr/>
          <p:nvPr/>
        </p:nvSpPr>
        <p:spPr>
          <a:xfrm>
            <a:off x="5478438" y="2882793"/>
            <a:ext cx="658800" cy="2202390"/>
          </a:xfrm>
          <a:prstGeom prst="rect">
            <a:avLst/>
          </a:prstGeom>
          <a:solidFill>
            <a:srgbClr val="92F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4D1CA"/>
              </a:solidFill>
            </a:endParaRPr>
          </a:p>
        </p:txBody>
      </p:sp>
      <p:sp>
        <p:nvSpPr>
          <p:cNvPr id="197" name="矩形 196"/>
          <p:cNvSpPr/>
          <p:nvPr/>
        </p:nvSpPr>
        <p:spPr>
          <a:xfrm>
            <a:off x="5478439" y="2882793"/>
            <a:ext cx="2278915" cy="648072"/>
          </a:xfrm>
          <a:prstGeom prst="rect">
            <a:avLst/>
          </a:prstGeom>
          <a:solidFill>
            <a:srgbClr val="92F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4D1CA"/>
              </a:solidFill>
            </a:endParaRPr>
          </a:p>
        </p:txBody>
      </p:sp>
      <p:sp>
        <p:nvSpPr>
          <p:cNvPr id="198" name="矩形 197"/>
          <p:cNvSpPr/>
          <p:nvPr/>
        </p:nvSpPr>
        <p:spPr>
          <a:xfrm>
            <a:off x="7098553" y="2882793"/>
            <a:ext cx="658800" cy="1878355"/>
          </a:xfrm>
          <a:prstGeom prst="rect">
            <a:avLst/>
          </a:prstGeom>
          <a:solidFill>
            <a:srgbClr val="92F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4D1CA"/>
              </a:solidFill>
            </a:endParaRPr>
          </a:p>
        </p:txBody>
      </p:sp>
      <p:sp>
        <p:nvSpPr>
          <p:cNvPr id="199" name="矩形 198"/>
          <p:cNvSpPr/>
          <p:nvPr/>
        </p:nvSpPr>
        <p:spPr>
          <a:xfrm>
            <a:off x="7100442" y="4113076"/>
            <a:ext cx="2278915" cy="648072"/>
          </a:xfrm>
          <a:prstGeom prst="rect">
            <a:avLst/>
          </a:prstGeom>
          <a:solidFill>
            <a:srgbClr val="92F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4D1CA"/>
              </a:solidFill>
            </a:endParaRPr>
          </a:p>
        </p:txBody>
      </p:sp>
      <p:sp>
        <p:nvSpPr>
          <p:cNvPr id="200" name="矩形 199"/>
          <p:cNvSpPr/>
          <p:nvPr/>
        </p:nvSpPr>
        <p:spPr>
          <a:xfrm>
            <a:off x="8720556" y="2535190"/>
            <a:ext cx="658800" cy="2225959"/>
          </a:xfrm>
          <a:prstGeom prst="rect">
            <a:avLst/>
          </a:prstGeom>
          <a:solidFill>
            <a:srgbClr val="54F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4D1CA"/>
              </a:solidFill>
            </a:endParaRPr>
          </a:p>
        </p:txBody>
      </p:sp>
      <p:sp>
        <p:nvSpPr>
          <p:cNvPr id="5665" name="TextBox 5664"/>
          <p:cNvSpPr txBox="1"/>
          <p:nvPr/>
        </p:nvSpPr>
        <p:spPr>
          <a:xfrm>
            <a:off x="1657182" y="1967934"/>
            <a:ext cx="543739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zh-CN" sz="2800">
                <a:solidFill>
                  <a:srgbClr val="14D1CA"/>
                </a:solidFill>
                <a:effectLst>
                  <a:outerShdw blurRad="266700" algn="tl" rotWithShape="0">
                    <a:schemeClr val="tx2">
                      <a:lumMod val="40000"/>
                      <a:lumOff val="60000"/>
                      <a:alpha val="55000"/>
                    </a:schemeClr>
                  </a:outerShdw>
                </a:effectLst>
                <a:latin typeface="Pirulen" pitchFamily="2" charset="0"/>
                <a:ea typeface="微软雅黑" panose="020B0503020204020204" pitchFamily="34" charset="-122"/>
              </a:rPr>
              <a:t>01</a:t>
            </a:r>
            <a:endParaRPr lang="zh-CN" altLang="en-US" sz="2800">
              <a:solidFill>
                <a:srgbClr val="14D1CA"/>
              </a:solidFill>
              <a:effectLst>
                <a:outerShdw blurRad="266700" algn="tl" rotWithShape="0">
                  <a:schemeClr val="tx2">
                    <a:lumMod val="40000"/>
                    <a:lumOff val="60000"/>
                    <a:alpha val="55000"/>
                  </a:schemeClr>
                </a:outerShdw>
              </a:effectLst>
              <a:latin typeface="Pirulen" pitchFamily="2" charset="0"/>
              <a:ea typeface="微软雅黑" panose="020B0503020204020204" pitchFamily="34" charset="-122"/>
            </a:endParaRPr>
          </a:p>
        </p:txBody>
      </p:sp>
      <p:sp>
        <p:nvSpPr>
          <p:cNvPr id="204" name="TextBox 203"/>
          <p:cNvSpPr txBox="1"/>
          <p:nvPr/>
        </p:nvSpPr>
        <p:spPr>
          <a:xfrm flipH="1">
            <a:off x="2169817" y="2052451"/>
            <a:ext cx="1364535" cy="26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itchFamily="34" charset="0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r>
              <a:rPr lang="zh-CN" altLang="en-US" sz="1400" b="0">
                <a:solidFill>
                  <a:srgbClr val="14D1CA"/>
                </a:solidFill>
                <a:latin typeface="Arial Rounded MT Bold" pitchFamily="34" charset="0"/>
                <a:cs typeface="Times New Roman" panose="02020603050405020304" pitchFamily="18" charset="0"/>
              </a:rPr>
              <a:t>点击添加标题</a:t>
            </a:r>
            <a:endParaRPr lang="zh-CN" altLang="en-US" sz="1400" b="0" dirty="0">
              <a:solidFill>
                <a:srgbClr val="14D1CA"/>
              </a:solidFill>
              <a:latin typeface="Arial Rounded MT Bold" pitchFamily="34" charset="0"/>
              <a:cs typeface="Times New Roman" panose="02020603050405020304" pitchFamily="18" charset="0"/>
            </a:endParaRPr>
          </a:p>
        </p:txBody>
      </p:sp>
      <p:sp>
        <p:nvSpPr>
          <p:cNvPr id="205" name="TextBox 204"/>
          <p:cNvSpPr txBox="1"/>
          <p:nvPr/>
        </p:nvSpPr>
        <p:spPr>
          <a:xfrm>
            <a:off x="2169818" y="2266830"/>
            <a:ext cx="2444654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rgbClr val="14D1C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</a:t>
            </a:r>
            <a:r>
              <a:rPr lang="zh-CN" altLang="en-US" sz="1400">
                <a:solidFill>
                  <a:srgbClr val="14D1C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选择粘贴。</a:t>
            </a:r>
            <a:endParaRPr lang="zh-CN" altLang="en-US" sz="1400">
              <a:solidFill>
                <a:srgbClr val="14D1C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6" name="TextBox 205"/>
          <p:cNvSpPr txBox="1"/>
          <p:nvPr/>
        </p:nvSpPr>
        <p:spPr>
          <a:xfrm>
            <a:off x="3540945" y="2907005"/>
            <a:ext cx="822661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 algn="ctr"/>
            <a:r>
              <a:rPr lang="en-US" altLang="zh-CN" sz="3200">
                <a:solidFill>
                  <a:srgbClr val="14D1CA"/>
                </a:solidFill>
                <a:effectLst>
                  <a:outerShdw blurRad="254000" algn="tl" rotWithShape="0">
                    <a:schemeClr val="tx2">
                      <a:lumMod val="40000"/>
                      <a:lumOff val="60000"/>
                      <a:alpha val="80000"/>
                    </a:schemeClr>
                  </a:outerShdw>
                </a:effectLst>
                <a:latin typeface="UKIJ Qolyazma" pitchFamily="18" charset="0"/>
                <a:ea typeface="UKIJ Qolyazma" pitchFamily="18" charset="0"/>
                <a:cs typeface="UKIJ Qolyazma" pitchFamily="18" charset="0"/>
              </a:rPr>
              <a:t>42</a:t>
            </a:r>
            <a:r>
              <a:rPr lang="en-US" altLang="zh-CN" sz="1600">
                <a:solidFill>
                  <a:srgbClr val="14D1CA"/>
                </a:solidFill>
                <a:effectLst>
                  <a:outerShdw blurRad="254000" algn="tl" rotWithShape="0">
                    <a:schemeClr val="tx2">
                      <a:lumMod val="40000"/>
                      <a:lumOff val="60000"/>
                      <a:alpha val="80000"/>
                    </a:schemeClr>
                  </a:outerShdw>
                </a:effectLst>
                <a:latin typeface="UKIJ Qolyazma" pitchFamily="18" charset="0"/>
                <a:ea typeface="UKIJ Qolyazma" pitchFamily="18" charset="0"/>
                <a:cs typeface="UKIJ Qolyazma" pitchFamily="18" charset="0"/>
              </a:rPr>
              <a:t>%</a:t>
            </a:r>
            <a:endParaRPr lang="zh-CN" altLang="en-US" sz="1600">
              <a:solidFill>
                <a:srgbClr val="14D1CA"/>
              </a:solidFill>
              <a:effectLst>
                <a:outerShdw blurRad="254000" algn="tl" rotWithShape="0">
                  <a:schemeClr val="tx2">
                    <a:lumMod val="40000"/>
                    <a:lumOff val="60000"/>
                    <a:alpha val="80000"/>
                  </a:schemeClr>
                </a:outerShdw>
              </a:effectLst>
              <a:latin typeface="UKIJ Qolyazma" pitchFamily="18" charset="0"/>
              <a:cs typeface="UKIJ Qolyazma" pitchFamily="18" charset="0"/>
            </a:endParaRPr>
          </a:p>
        </p:txBody>
      </p:sp>
      <p:sp>
        <p:nvSpPr>
          <p:cNvPr id="207" name="TextBox 206"/>
          <p:cNvSpPr txBox="1"/>
          <p:nvPr/>
        </p:nvSpPr>
        <p:spPr>
          <a:xfrm>
            <a:off x="6355208" y="4889723"/>
            <a:ext cx="535468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zh-CN" sz="2800">
                <a:solidFill>
                  <a:srgbClr val="14D1CA"/>
                </a:solidFill>
                <a:effectLst>
                  <a:outerShdw blurRad="266700" algn="tl" rotWithShape="0">
                    <a:schemeClr val="tx2">
                      <a:lumMod val="40000"/>
                      <a:lumOff val="60000"/>
                      <a:alpha val="55000"/>
                    </a:schemeClr>
                  </a:outerShdw>
                </a:effectLst>
                <a:latin typeface="Pirulen" pitchFamily="2" charset="0"/>
                <a:ea typeface="微软雅黑" panose="020B0503020204020204" pitchFamily="34" charset="-122"/>
              </a:rPr>
              <a:t>02</a:t>
            </a:r>
            <a:endParaRPr lang="zh-CN" altLang="en-US" sz="2800">
              <a:solidFill>
                <a:srgbClr val="14D1CA"/>
              </a:solidFill>
              <a:effectLst>
                <a:outerShdw blurRad="266700" algn="tl" rotWithShape="0">
                  <a:schemeClr val="tx2">
                    <a:lumMod val="40000"/>
                    <a:lumOff val="60000"/>
                    <a:alpha val="55000"/>
                  </a:schemeClr>
                </a:outerShdw>
              </a:effectLst>
              <a:latin typeface="Pirulen" pitchFamily="2" charset="0"/>
              <a:ea typeface="微软雅黑" panose="020B0503020204020204" pitchFamily="34" charset="-122"/>
            </a:endParaRPr>
          </a:p>
        </p:txBody>
      </p:sp>
      <p:sp>
        <p:nvSpPr>
          <p:cNvPr id="208" name="TextBox 207"/>
          <p:cNvSpPr txBox="1"/>
          <p:nvPr/>
        </p:nvSpPr>
        <p:spPr>
          <a:xfrm flipH="1">
            <a:off x="7035721" y="4974240"/>
            <a:ext cx="1364535" cy="26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itchFamily="34" charset="0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r>
              <a:rPr lang="zh-CN" altLang="en-US" sz="1400" b="0">
                <a:solidFill>
                  <a:srgbClr val="14D1CA"/>
                </a:solidFill>
                <a:latin typeface="Arial Rounded MT Bold" pitchFamily="34" charset="0"/>
                <a:cs typeface="Times New Roman" panose="02020603050405020304" pitchFamily="18" charset="0"/>
              </a:rPr>
              <a:t>点击添加标题</a:t>
            </a:r>
            <a:endParaRPr lang="zh-CN" altLang="en-US" sz="1400" b="0" dirty="0">
              <a:solidFill>
                <a:srgbClr val="14D1CA"/>
              </a:solidFill>
              <a:latin typeface="Arial Rounded MT Bold" pitchFamily="34" charset="0"/>
              <a:cs typeface="Times New Roman" panose="02020603050405020304" pitchFamily="18" charset="0"/>
            </a:endParaRPr>
          </a:p>
        </p:txBody>
      </p:sp>
      <p:sp>
        <p:nvSpPr>
          <p:cNvPr id="209" name="TextBox 208"/>
          <p:cNvSpPr txBox="1"/>
          <p:nvPr/>
        </p:nvSpPr>
        <p:spPr>
          <a:xfrm>
            <a:off x="7035722" y="5188619"/>
            <a:ext cx="2444654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rgbClr val="14D1C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</a:t>
            </a:r>
            <a:r>
              <a:rPr lang="zh-CN" altLang="en-US" sz="1400">
                <a:solidFill>
                  <a:srgbClr val="14D1C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选择粘贴。</a:t>
            </a:r>
            <a:endParaRPr lang="zh-CN" altLang="en-US" sz="1400">
              <a:solidFill>
                <a:srgbClr val="14D1C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0" name="TextBox 209"/>
          <p:cNvSpPr txBox="1"/>
          <p:nvPr/>
        </p:nvSpPr>
        <p:spPr>
          <a:xfrm>
            <a:off x="8464905" y="5877273"/>
            <a:ext cx="822661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 algn="ctr"/>
            <a:r>
              <a:rPr lang="en-US" altLang="zh-CN" sz="3200">
                <a:solidFill>
                  <a:srgbClr val="14D1CA"/>
                </a:solidFill>
                <a:effectLst>
                  <a:outerShdw blurRad="254000" algn="tl" rotWithShape="0">
                    <a:schemeClr val="tx2">
                      <a:lumMod val="40000"/>
                      <a:lumOff val="60000"/>
                      <a:alpha val="80000"/>
                    </a:schemeClr>
                  </a:outerShdw>
                </a:effectLst>
                <a:latin typeface="UKIJ Qolyazma" pitchFamily="18" charset="0"/>
                <a:ea typeface="UKIJ Qolyazma" pitchFamily="18" charset="0"/>
                <a:cs typeface="UKIJ Qolyazma" pitchFamily="18" charset="0"/>
              </a:rPr>
              <a:t>35</a:t>
            </a:r>
            <a:r>
              <a:rPr lang="en-US" altLang="zh-CN" sz="1600">
                <a:solidFill>
                  <a:srgbClr val="14D1CA"/>
                </a:solidFill>
                <a:effectLst>
                  <a:outerShdw blurRad="254000" algn="tl" rotWithShape="0">
                    <a:schemeClr val="tx2">
                      <a:lumMod val="40000"/>
                      <a:lumOff val="60000"/>
                      <a:alpha val="80000"/>
                    </a:schemeClr>
                  </a:outerShdw>
                </a:effectLst>
                <a:latin typeface="UKIJ Qolyazma" pitchFamily="18" charset="0"/>
                <a:ea typeface="UKIJ Qolyazma" pitchFamily="18" charset="0"/>
                <a:cs typeface="UKIJ Qolyazma" pitchFamily="18" charset="0"/>
              </a:rPr>
              <a:t>%</a:t>
            </a:r>
            <a:endParaRPr lang="zh-CN" altLang="en-US" sz="1600">
              <a:solidFill>
                <a:srgbClr val="14D1CA"/>
              </a:solidFill>
              <a:effectLst>
                <a:outerShdw blurRad="254000" algn="tl" rotWithShape="0">
                  <a:schemeClr val="tx2">
                    <a:lumMod val="40000"/>
                    <a:lumOff val="60000"/>
                    <a:alpha val="80000"/>
                  </a:schemeClr>
                </a:outerShdw>
              </a:effectLst>
              <a:latin typeface="UKIJ Qolyazma" pitchFamily="18" charset="0"/>
              <a:cs typeface="UKIJ Qolyazma" pitchFamily="18" charset="0"/>
            </a:endParaRPr>
          </a:p>
        </p:txBody>
      </p:sp>
      <p:sp>
        <p:nvSpPr>
          <p:cNvPr id="211" name="TextBox 210"/>
          <p:cNvSpPr txBox="1"/>
          <p:nvPr/>
        </p:nvSpPr>
        <p:spPr>
          <a:xfrm>
            <a:off x="4683387" y="1196752"/>
            <a:ext cx="543739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zh-CN" sz="2800">
                <a:solidFill>
                  <a:srgbClr val="14D1CA"/>
                </a:solidFill>
                <a:effectLst>
                  <a:outerShdw blurRad="266700" algn="tl" rotWithShape="0">
                    <a:schemeClr val="tx2">
                      <a:lumMod val="40000"/>
                      <a:lumOff val="60000"/>
                      <a:alpha val="55000"/>
                    </a:schemeClr>
                  </a:outerShdw>
                </a:effectLst>
                <a:latin typeface="Pirulen" pitchFamily="2" charset="0"/>
                <a:ea typeface="微软雅黑" panose="020B0503020204020204" pitchFamily="34" charset="-122"/>
              </a:rPr>
              <a:t>03</a:t>
            </a:r>
            <a:endParaRPr lang="zh-CN" altLang="en-US" sz="2800">
              <a:solidFill>
                <a:srgbClr val="14D1CA"/>
              </a:solidFill>
              <a:effectLst>
                <a:outerShdw blurRad="266700" algn="tl" rotWithShape="0">
                  <a:schemeClr val="tx2">
                    <a:lumMod val="40000"/>
                    <a:lumOff val="60000"/>
                    <a:alpha val="55000"/>
                  </a:schemeClr>
                </a:outerShdw>
              </a:effectLst>
              <a:latin typeface="Pirulen" pitchFamily="2" charset="0"/>
              <a:ea typeface="微软雅黑" panose="020B0503020204020204" pitchFamily="34" charset="-122"/>
            </a:endParaRPr>
          </a:p>
        </p:txBody>
      </p:sp>
      <p:sp>
        <p:nvSpPr>
          <p:cNvPr id="212" name="TextBox 211"/>
          <p:cNvSpPr txBox="1"/>
          <p:nvPr/>
        </p:nvSpPr>
        <p:spPr>
          <a:xfrm flipH="1">
            <a:off x="5363899" y="1281269"/>
            <a:ext cx="1364535" cy="26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itchFamily="34" charset="0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r>
              <a:rPr lang="zh-CN" altLang="en-US" sz="1400" b="0">
                <a:solidFill>
                  <a:srgbClr val="14D1CA"/>
                </a:solidFill>
                <a:latin typeface="Arial Rounded MT Bold" pitchFamily="34" charset="0"/>
                <a:cs typeface="Times New Roman" panose="02020603050405020304" pitchFamily="18" charset="0"/>
              </a:rPr>
              <a:t>点击添加标题</a:t>
            </a:r>
            <a:endParaRPr lang="zh-CN" altLang="en-US" sz="1400" b="0" dirty="0">
              <a:solidFill>
                <a:srgbClr val="14D1CA"/>
              </a:solidFill>
              <a:latin typeface="Arial Rounded MT Bold" pitchFamily="34" charset="0"/>
              <a:cs typeface="Times New Roman" panose="02020603050405020304" pitchFamily="18" charset="0"/>
            </a:endParaRPr>
          </a:p>
        </p:txBody>
      </p:sp>
      <p:sp>
        <p:nvSpPr>
          <p:cNvPr id="213" name="TextBox 212"/>
          <p:cNvSpPr txBox="1"/>
          <p:nvPr/>
        </p:nvSpPr>
        <p:spPr>
          <a:xfrm>
            <a:off x="5363900" y="1495648"/>
            <a:ext cx="2444654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rgbClr val="14D1C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您的内容打在这里，或者通过复制您的文本后，在此框中选择粘贴。</a:t>
            </a:r>
            <a:endParaRPr lang="zh-CN" altLang="en-US" sz="1400" dirty="0">
              <a:solidFill>
                <a:srgbClr val="14D1C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4" name="TextBox 213"/>
          <p:cNvSpPr txBox="1"/>
          <p:nvPr/>
        </p:nvSpPr>
        <p:spPr>
          <a:xfrm>
            <a:off x="6778569" y="2143052"/>
            <a:ext cx="822661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 algn="ctr"/>
            <a:r>
              <a:rPr lang="en-US" altLang="zh-CN" sz="3200">
                <a:solidFill>
                  <a:srgbClr val="14D1CA"/>
                </a:solidFill>
                <a:effectLst>
                  <a:outerShdw blurRad="254000" algn="tl" rotWithShape="0">
                    <a:schemeClr val="tx2">
                      <a:lumMod val="40000"/>
                      <a:lumOff val="60000"/>
                      <a:alpha val="80000"/>
                    </a:schemeClr>
                  </a:outerShdw>
                </a:effectLst>
                <a:latin typeface="UKIJ Qolyazma" pitchFamily="18" charset="0"/>
                <a:ea typeface="UKIJ Qolyazma" pitchFamily="18" charset="0"/>
                <a:cs typeface="UKIJ Qolyazma" pitchFamily="18" charset="0"/>
              </a:rPr>
              <a:t>62</a:t>
            </a:r>
            <a:r>
              <a:rPr lang="en-US" altLang="zh-CN" sz="1600">
                <a:solidFill>
                  <a:srgbClr val="14D1CA"/>
                </a:solidFill>
                <a:effectLst>
                  <a:outerShdw blurRad="254000" algn="tl" rotWithShape="0">
                    <a:schemeClr val="tx2">
                      <a:lumMod val="40000"/>
                      <a:lumOff val="60000"/>
                      <a:alpha val="80000"/>
                    </a:schemeClr>
                  </a:outerShdw>
                </a:effectLst>
                <a:latin typeface="UKIJ Qolyazma" pitchFamily="18" charset="0"/>
                <a:ea typeface="UKIJ Qolyazma" pitchFamily="18" charset="0"/>
                <a:cs typeface="UKIJ Qolyazma" pitchFamily="18" charset="0"/>
              </a:rPr>
              <a:t>%</a:t>
            </a:r>
            <a:endParaRPr lang="zh-CN" altLang="en-US" sz="1600">
              <a:solidFill>
                <a:srgbClr val="14D1CA"/>
              </a:solidFill>
              <a:effectLst>
                <a:outerShdw blurRad="254000" algn="tl" rotWithShape="0">
                  <a:schemeClr val="tx2">
                    <a:lumMod val="40000"/>
                    <a:lumOff val="60000"/>
                    <a:alpha val="80000"/>
                  </a:schemeClr>
                </a:outerShdw>
              </a:effectLst>
              <a:latin typeface="UKIJ Qolyazma" pitchFamily="18" charset="0"/>
              <a:cs typeface="UKIJ Qolyazma" pitchFamily="18" charset="0"/>
            </a:endParaRPr>
          </a:p>
        </p:txBody>
      </p:sp>
      <p:sp>
        <p:nvSpPr>
          <p:cNvPr id="215" name="TextBox 214"/>
          <p:cNvSpPr txBox="1"/>
          <p:nvPr/>
        </p:nvSpPr>
        <p:spPr>
          <a:xfrm>
            <a:off x="10908361" y="2420888"/>
            <a:ext cx="543739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zh-CN" sz="2800">
                <a:solidFill>
                  <a:srgbClr val="14D1CA"/>
                </a:solidFill>
                <a:effectLst>
                  <a:outerShdw blurRad="266700" algn="tl" rotWithShape="0">
                    <a:schemeClr val="tx2">
                      <a:lumMod val="40000"/>
                      <a:lumOff val="60000"/>
                      <a:alpha val="55000"/>
                    </a:schemeClr>
                  </a:outerShdw>
                </a:effectLst>
                <a:latin typeface="Pirulen" pitchFamily="2" charset="0"/>
                <a:ea typeface="微软雅黑" panose="020B0503020204020204" pitchFamily="34" charset="-122"/>
              </a:rPr>
              <a:t>04</a:t>
            </a:r>
            <a:endParaRPr lang="zh-CN" altLang="en-US" sz="2800">
              <a:solidFill>
                <a:srgbClr val="14D1CA"/>
              </a:solidFill>
              <a:effectLst>
                <a:outerShdw blurRad="266700" algn="tl" rotWithShape="0">
                  <a:schemeClr val="tx2">
                    <a:lumMod val="40000"/>
                    <a:lumOff val="60000"/>
                    <a:alpha val="55000"/>
                  </a:schemeClr>
                </a:outerShdw>
              </a:effectLst>
              <a:latin typeface="Pirulen" pitchFamily="2" charset="0"/>
              <a:ea typeface="微软雅黑" panose="020B0503020204020204" pitchFamily="34" charset="-122"/>
            </a:endParaRPr>
          </a:p>
        </p:txBody>
      </p:sp>
      <p:sp>
        <p:nvSpPr>
          <p:cNvPr id="216" name="TextBox 215"/>
          <p:cNvSpPr txBox="1"/>
          <p:nvPr/>
        </p:nvSpPr>
        <p:spPr>
          <a:xfrm flipH="1">
            <a:off x="9500777" y="2802998"/>
            <a:ext cx="1364535" cy="26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itchFamily="34" charset="0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r>
              <a:rPr lang="zh-CN" altLang="en-US" sz="1400" b="0">
                <a:solidFill>
                  <a:srgbClr val="14D1CA"/>
                </a:solidFill>
                <a:latin typeface="Arial Rounded MT Bold" pitchFamily="34" charset="0"/>
                <a:cs typeface="Times New Roman" panose="02020603050405020304" pitchFamily="18" charset="0"/>
              </a:rPr>
              <a:t>点击添加标题</a:t>
            </a:r>
            <a:endParaRPr lang="zh-CN" altLang="en-US" sz="1400" b="0" dirty="0">
              <a:solidFill>
                <a:srgbClr val="14D1CA"/>
              </a:solidFill>
              <a:latin typeface="Arial Rounded MT Bold" pitchFamily="34" charset="0"/>
              <a:cs typeface="Times New Roman" panose="02020603050405020304" pitchFamily="18" charset="0"/>
            </a:endParaRPr>
          </a:p>
        </p:txBody>
      </p:sp>
      <p:sp>
        <p:nvSpPr>
          <p:cNvPr id="217" name="TextBox 216"/>
          <p:cNvSpPr txBox="1"/>
          <p:nvPr/>
        </p:nvSpPr>
        <p:spPr>
          <a:xfrm>
            <a:off x="9500778" y="3017377"/>
            <a:ext cx="2444654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rgbClr val="14D1C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</a:t>
            </a:r>
            <a:r>
              <a:rPr lang="zh-CN" altLang="en-US" sz="1400">
                <a:solidFill>
                  <a:srgbClr val="14D1C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选择粘贴。</a:t>
            </a:r>
            <a:endParaRPr lang="zh-CN" altLang="en-US" sz="1400">
              <a:solidFill>
                <a:srgbClr val="14D1C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8" name="TextBox 217"/>
          <p:cNvSpPr txBox="1"/>
          <p:nvPr/>
        </p:nvSpPr>
        <p:spPr>
          <a:xfrm>
            <a:off x="10915447" y="3699468"/>
            <a:ext cx="822661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 algn="ctr"/>
            <a:r>
              <a:rPr lang="en-US" altLang="zh-CN" sz="3200">
                <a:solidFill>
                  <a:srgbClr val="14D1CA"/>
                </a:solidFill>
                <a:effectLst>
                  <a:outerShdw blurRad="254000" algn="tl" rotWithShape="0">
                    <a:schemeClr val="tx2">
                      <a:lumMod val="40000"/>
                      <a:lumOff val="60000"/>
                      <a:alpha val="80000"/>
                    </a:schemeClr>
                  </a:outerShdw>
                </a:effectLst>
                <a:latin typeface="UKIJ Qolyazma" pitchFamily="18" charset="0"/>
                <a:ea typeface="UKIJ Qolyazma" pitchFamily="18" charset="0"/>
                <a:cs typeface="UKIJ Qolyazma" pitchFamily="18" charset="0"/>
              </a:rPr>
              <a:t>51</a:t>
            </a:r>
            <a:r>
              <a:rPr lang="en-US" altLang="zh-CN" sz="1600">
                <a:solidFill>
                  <a:srgbClr val="14D1CA"/>
                </a:solidFill>
                <a:effectLst>
                  <a:outerShdw blurRad="254000" algn="tl" rotWithShape="0">
                    <a:schemeClr val="tx2">
                      <a:lumMod val="40000"/>
                      <a:lumOff val="60000"/>
                      <a:alpha val="80000"/>
                    </a:schemeClr>
                  </a:outerShdw>
                </a:effectLst>
                <a:latin typeface="UKIJ Qolyazma" pitchFamily="18" charset="0"/>
                <a:ea typeface="UKIJ Qolyazma" pitchFamily="18" charset="0"/>
                <a:cs typeface="UKIJ Qolyazma" pitchFamily="18" charset="0"/>
              </a:rPr>
              <a:t>%</a:t>
            </a:r>
            <a:endParaRPr lang="zh-CN" altLang="en-US" sz="1600">
              <a:solidFill>
                <a:srgbClr val="14D1CA"/>
              </a:solidFill>
              <a:effectLst>
                <a:outerShdw blurRad="254000" algn="tl" rotWithShape="0">
                  <a:schemeClr val="tx2">
                    <a:lumMod val="40000"/>
                    <a:lumOff val="60000"/>
                    <a:alpha val="80000"/>
                  </a:schemeClr>
                </a:outerShdw>
              </a:effectLst>
              <a:latin typeface="UKIJ Qolyazma" pitchFamily="18" charset="0"/>
              <a:cs typeface="UKIJ Qolyazma" pitchFamily="18" charset="0"/>
            </a:endParaRPr>
          </a:p>
        </p:txBody>
      </p:sp>
      <p:sp>
        <p:nvSpPr>
          <p:cNvPr id="222" name="Freeform 6"/>
          <p:cNvSpPr/>
          <p:nvPr/>
        </p:nvSpPr>
        <p:spPr bwMode="auto">
          <a:xfrm rot="2700000">
            <a:off x="8731963" y="1316718"/>
            <a:ext cx="978413" cy="1457864"/>
          </a:xfrm>
          <a:custGeom>
            <a:avLst/>
            <a:gdLst/>
            <a:ahLst/>
            <a:cxnLst/>
            <a:rect l="l" t="t" r="r" b="b"/>
            <a:pathLst>
              <a:path w="978413" h="1457864">
                <a:moveTo>
                  <a:pt x="0" y="322664"/>
                </a:moveTo>
                <a:lnTo>
                  <a:pt x="233020" y="166322"/>
                </a:lnTo>
                <a:lnTo>
                  <a:pt x="466041" y="0"/>
                </a:lnTo>
                <a:lnTo>
                  <a:pt x="695779" y="166322"/>
                </a:lnTo>
                <a:lnTo>
                  <a:pt x="928800" y="322664"/>
                </a:lnTo>
                <a:lnTo>
                  <a:pt x="797521" y="322664"/>
                </a:lnTo>
                <a:lnTo>
                  <a:pt x="797521" y="558464"/>
                </a:lnTo>
                <a:lnTo>
                  <a:pt x="797569" y="558464"/>
                </a:lnTo>
                <a:lnTo>
                  <a:pt x="797569" y="811178"/>
                </a:lnTo>
                <a:lnTo>
                  <a:pt x="978413" y="992022"/>
                </a:lnTo>
                <a:lnTo>
                  <a:pt x="512571" y="1457864"/>
                </a:lnTo>
                <a:lnTo>
                  <a:pt x="140917" y="1086210"/>
                </a:lnTo>
                <a:lnTo>
                  <a:pt x="143065" y="1084062"/>
                </a:lnTo>
                <a:lnTo>
                  <a:pt x="138769" y="1084062"/>
                </a:lnTo>
                <a:lnTo>
                  <a:pt x="138769" y="581922"/>
                </a:lnTo>
                <a:lnTo>
                  <a:pt x="137843" y="581922"/>
                </a:lnTo>
                <a:lnTo>
                  <a:pt x="137843" y="322664"/>
                </a:lnTo>
                <a:close/>
              </a:path>
            </a:pathLst>
          </a:custGeom>
          <a:solidFill>
            <a:srgbClr val="54F3FF"/>
          </a:solidFill>
          <a:ln>
            <a:noFill/>
          </a:ln>
          <a:effectLst>
            <a:outerShdw blurRad="254000" algn="ctr" rotWithShape="0">
              <a:srgbClr val="53D2FF">
                <a:alpha val="8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14D1CA"/>
              </a:solidFill>
            </a:endParaRPr>
          </a:p>
        </p:txBody>
      </p:sp>
      <p:pic>
        <p:nvPicPr>
          <p:cNvPr id="224" name="图片 223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18048" y="3414136"/>
            <a:ext cx="878961" cy="878961"/>
          </a:xfrm>
          <a:prstGeom prst="rect">
            <a:avLst/>
          </a:prstGeom>
          <a:noFill/>
          <a:ln w="38100">
            <a:solidFill>
              <a:srgbClr val="14D1CA"/>
            </a:solidFill>
            <a:prstDash val="dash"/>
            <a:miter lim="800000"/>
            <a:headEnd/>
            <a:tailEnd/>
          </a:ln>
          <a:effectLst>
            <a:outerShdw blurRad="254000" algn="ctr" rotWithShape="0">
              <a:srgbClr val="53D2FF">
                <a:alpha val="8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" name="图片 22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00441" y="2654777"/>
            <a:ext cx="878962" cy="878962"/>
          </a:xfrm>
          <a:prstGeom prst="rect">
            <a:avLst/>
          </a:prstGeom>
          <a:noFill/>
          <a:ln w="38100">
            <a:solidFill>
              <a:srgbClr val="14D1CA"/>
            </a:solidFill>
            <a:prstDash val="dash"/>
            <a:miter lim="800000"/>
            <a:headEnd/>
            <a:tailEnd/>
          </a:ln>
          <a:effectLst>
            <a:outerShdw blurRad="254000" algn="ctr" rotWithShape="0">
              <a:srgbClr val="53D2FF">
                <a:alpha val="8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6" name="图片 22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78438" y="4432413"/>
            <a:ext cx="878962" cy="878962"/>
          </a:xfrm>
          <a:prstGeom prst="rect">
            <a:avLst/>
          </a:prstGeom>
          <a:noFill/>
          <a:ln w="38100">
            <a:solidFill>
              <a:srgbClr val="53D2FF"/>
            </a:solidFill>
            <a:prstDash val="dash"/>
            <a:miter lim="800000"/>
            <a:headEnd/>
            <a:tailEnd/>
          </a:ln>
          <a:effectLst>
            <a:outerShdw blurRad="254000" algn="ctr" rotWithShape="0">
              <a:srgbClr val="53D2FF">
                <a:alpha val="8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7" name="图片 22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20556" y="4122618"/>
            <a:ext cx="880850" cy="880850"/>
          </a:xfrm>
          <a:prstGeom prst="rect">
            <a:avLst/>
          </a:prstGeom>
          <a:noFill/>
          <a:ln w="38100">
            <a:solidFill>
              <a:srgbClr val="14D1CA"/>
            </a:solidFill>
            <a:prstDash val="dash"/>
            <a:miter lim="800000"/>
            <a:headEnd/>
            <a:tailEnd/>
          </a:ln>
          <a:effectLst>
            <a:outerShdw blurRad="254000" algn="ctr" rotWithShape="0">
              <a:srgbClr val="53D2FF">
                <a:alpha val="8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10271">
        <p14:flythrough dir="out"/>
      </p:transition>
    </mc:Choice>
    <mc:Fallback>
      <p:transition spd="slow" advClick="0" advTm="1027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3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3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00"/>
                                        <p:tgtEl>
                                          <p:spTgt spid="5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3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3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600"/>
                            </p:stCondLst>
                            <p:childTnLst>
                              <p:par>
                                <p:cTn id="7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3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3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1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3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6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7699"/>
                            </p:stCondLst>
                            <p:childTnLst>
                              <p:par>
                                <p:cTn id="9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3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3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8199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8699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29" grpId="0" animBg="1"/>
      <p:bldP spid="5631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5665" grpId="0"/>
      <p:bldP spid="204" grpId="0"/>
      <p:bldP spid="205" grpId="0"/>
      <p:bldP spid="206" grpId="0"/>
      <p:bldP spid="207" grpId="0"/>
      <p:bldP spid="208" grpId="0"/>
      <p:bldP spid="209" grpId="0"/>
      <p:bldP spid="210" grpId="0"/>
      <p:bldP spid="211" grpId="0"/>
      <p:bldP spid="212" grpId="0"/>
      <p:bldP spid="213" grpId="0"/>
      <p:bldP spid="214" grpId="0"/>
      <p:bldP spid="215" grpId="0"/>
      <p:bldP spid="216" grpId="0"/>
      <p:bldP spid="217" grpId="0"/>
      <p:bldP spid="218" grpId="0"/>
      <p:bldP spid="22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173" y="1211887"/>
            <a:ext cx="4351338" cy="4351338"/>
          </a:xfrm>
        </p:spPr>
      </p:pic>
      <p:sp>
        <p:nvSpPr>
          <p:cNvPr id="6" name="文本框 5"/>
          <p:cNvSpPr txBox="1"/>
          <p:nvPr/>
        </p:nvSpPr>
        <p:spPr>
          <a:xfrm>
            <a:off x="1793864" y="2279560"/>
            <a:ext cx="2016899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800" dirty="0">
                <a:solidFill>
                  <a:schemeClr val="bg1"/>
                </a:solidFill>
                <a:latin typeface="Impact" panose="020B0806030902050204" pitchFamily="34" charset="0"/>
              </a:rPr>
              <a:t>04</a:t>
            </a:r>
            <a:endParaRPr lang="zh-CN" altLang="en-US" sz="138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146889" y="2598003"/>
            <a:ext cx="60679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gradFill>
                  <a:gsLst>
                    <a:gs pos="0">
                      <a:srgbClr val="14D1CA"/>
                    </a:gs>
                    <a:gs pos="100000">
                      <a:srgbClr val="54F3FF"/>
                    </a:gs>
                  </a:gsLst>
                  <a:lin ang="5400000" scaled="1"/>
                </a:gradFill>
                <a:latin typeface="方正大黑简体" panose="03000509000000000000" pitchFamily="65" charset="-122"/>
                <a:ea typeface="方正大黑简体" panose="03000509000000000000" pitchFamily="65" charset="-122"/>
              </a:rPr>
              <a:t>请插入您标题内容</a:t>
            </a:r>
            <a:endParaRPr lang="zh-CN" altLang="en-US" sz="4800" dirty="0">
              <a:gradFill>
                <a:gsLst>
                  <a:gs pos="0">
                    <a:srgbClr val="14D1CA"/>
                  </a:gs>
                  <a:gs pos="100000">
                    <a:srgbClr val="54F3FF"/>
                  </a:gs>
                </a:gsLst>
                <a:lin ang="5400000" scaled="1"/>
              </a:gradFill>
              <a:latin typeface="方正大黑简体" panose="03000509000000000000" pitchFamily="65" charset="-122"/>
              <a:ea typeface="方正大黑简体" panose="03000509000000000000" pitchFamily="65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146888" y="3586316"/>
            <a:ext cx="6067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14D1CA"/>
                </a:solidFill>
                <a:latin typeface="汉仪细等线简" panose="02010609000101010101" pitchFamily="49" charset="-122"/>
                <a:ea typeface="汉仪细等线简" panose="02010609000101010101" pitchFamily="49" charset="-122"/>
              </a:rPr>
              <a:t>请插入您的相关文本内容请插入相关文本内容</a:t>
            </a:r>
            <a:endParaRPr lang="zh-CN" altLang="en-US" sz="2000" dirty="0">
              <a:solidFill>
                <a:srgbClr val="14D1CA"/>
              </a:solidFill>
              <a:latin typeface="汉仪细等线简" panose="02010609000101010101" pitchFamily="49" charset="-122"/>
              <a:ea typeface="汉仪细等线简" panose="0201060900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0">
        <p14:flythrough dir="ou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 hidden="1"/>
          <p:cNvSpPr/>
          <p:nvPr/>
        </p:nvSpPr>
        <p:spPr bwMode="auto">
          <a:xfrm>
            <a:off x="2323201" y="2712798"/>
            <a:ext cx="924272" cy="916898"/>
          </a:xfrm>
          <a:custGeom>
            <a:avLst/>
            <a:gdLst>
              <a:gd name="T0" fmla="*/ 2 w 159"/>
              <a:gd name="T1" fmla="*/ 0 h 158"/>
              <a:gd name="T2" fmla="*/ 0 w 159"/>
              <a:gd name="T3" fmla="*/ 0 h 158"/>
              <a:gd name="T4" fmla="*/ 0 w 159"/>
              <a:gd name="T5" fmla="*/ 6 h 158"/>
              <a:gd name="T6" fmla="*/ 0 w 159"/>
              <a:gd name="T7" fmla="*/ 106 h 158"/>
              <a:gd name="T8" fmla="*/ 0 w 159"/>
              <a:gd name="T9" fmla="*/ 158 h 158"/>
              <a:gd name="T10" fmla="*/ 159 w 159"/>
              <a:gd name="T11" fmla="*/ 158 h 158"/>
              <a:gd name="T12" fmla="*/ 159 w 159"/>
              <a:gd name="T13" fmla="*/ 157 h 158"/>
              <a:gd name="T14" fmla="*/ 2 w 159"/>
              <a:gd name="T15" fmla="*/ 0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59" h="158">
                <a:moveTo>
                  <a:pt x="2" y="0"/>
                </a:moveTo>
                <a:cubicBezTo>
                  <a:pt x="1" y="0"/>
                  <a:pt x="1" y="0"/>
                  <a:pt x="0" y="0"/>
                </a:cubicBezTo>
                <a:cubicBezTo>
                  <a:pt x="0" y="6"/>
                  <a:pt x="0" y="6"/>
                  <a:pt x="0" y="6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158"/>
                  <a:pt x="0" y="158"/>
                  <a:pt x="0" y="158"/>
                </a:cubicBezTo>
                <a:cubicBezTo>
                  <a:pt x="159" y="158"/>
                  <a:pt x="159" y="158"/>
                  <a:pt x="159" y="158"/>
                </a:cubicBezTo>
                <a:cubicBezTo>
                  <a:pt x="159" y="157"/>
                  <a:pt x="159" y="157"/>
                  <a:pt x="159" y="157"/>
                </a:cubicBezTo>
                <a:cubicBezTo>
                  <a:pt x="159" y="70"/>
                  <a:pt x="89" y="0"/>
                  <a:pt x="2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Freeform 6"/>
          <p:cNvSpPr/>
          <p:nvPr/>
        </p:nvSpPr>
        <p:spPr bwMode="auto">
          <a:xfrm>
            <a:off x="5929413" y="3084470"/>
            <a:ext cx="384042" cy="380755"/>
          </a:xfrm>
          <a:custGeom>
            <a:avLst/>
            <a:gdLst>
              <a:gd name="T0" fmla="*/ 4 w 247"/>
              <a:gd name="T1" fmla="*/ 245 h 245"/>
              <a:gd name="T2" fmla="*/ 0 w 247"/>
              <a:gd name="T3" fmla="*/ 4 h 245"/>
              <a:gd name="T4" fmla="*/ 243 w 247"/>
              <a:gd name="T5" fmla="*/ 0 h 245"/>
              <a:gd name="T6" fmla="*/ 247 w 247"/>
              <a:gd name="T7" fmla="*/ 241 h 245"/>
              <a:gd name="T8" fmla="*/ 4 w 247"/>
              <a:gd name="T9" fmla="*/ 245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7" h="245">
                <a:moveTo>
                  <a:pt x="4" y="245"/>
                </a:moveTo>
                <a:cubicBezTo>
                  <a:pt x="110" y="189"/>
                  <a:pt x="108" y="57"/>
                  <a:pt x="0" y="4"/>
                </a:cubicBezTo>
                <a:cubicBezTo>
                  <a:pt x="243" y="0"/>
                  <a:pt x="243" y="0"/>
                  <a:pt x="243" y="0"/>
                </a:cubicBezTo>
                <a:cubicBezTo>
                  <a:pt x="136" y="56"/>
                  <a:pt x="138" y="188"/>
                  <a:pt x="247" y="241"/>
                </a:cubicBezTo>
                <a:lnTo>
                  <a:pt x="4" y="245"/>
                </a:lnTo>
                <a:close/>
              </a:path>
            </a:pathLst>
          </a:custGeom>
          <a:solidFill>
            <a:srgbClr val="14D1C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Freeform 7"/>
          <p:cNvSpPr/>
          <p:nvPr/>
        </p:nvSpPr>
        <p:spPr bwMode="auto">
          <a:xfrm>
            <a:off x="5941907" y="4204374"/>
            <a:ext cx="377466" cy="368260"/>
          </a:xfrm>
          <a:custGeom>
            <a:avLst/>
            <a:gdLst>
              <a:gd name="T0" fmla="*/ 243 w 243"/>
              <a:gd name="T1" fmla="*/ 0 h 237"/>
              <a:gd name="T2" fmla="*/ 243 w 243"/>
              <a:gd name="T3" fmla="*/ 237 h 237"/>
              <a:gd name="T4" fmla="*/ 0 w 243"/>
              <a:gd name="T5" fmla="*/ 237 h 237"/>
              <a:gd name="T6" fmla="*/ 0 w 243"/>
              <a:gd name="T7" fmla="*/ 0 h 237"/>
              <a:gd name="T8" fmla="*/ 243 w 243"/>
              <a:gd name="T9" fmla="*/ 0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3" h="237">
                <a:moveTo>
                  <a:pt x="243" y="0"/>
                </a:moveTo>
                <a:cubicBezTo>
                  <a:pt x="137" y="54"/>
                  <a:pt x="137" y="183"/>
                  <a:pt x="243" y="237"/>
                </a:cubicBezTo>
                <a:cubicBezTo>
                  <a:pt x="0" y="237"/>
                  <a:pt x="0" y="237"/>
                  <a:pt x="0" y="237"/>
                </a:cubicBezTo>
                <a:cubicBezTo>
                  <a:pt x="106" y="183"/>
                  <a:pt x="106" y="54"/>
                  <a:pt x="0" y="0"/>
                </a:cubicBezTo>
                <a:lnTo>
                  <a:pt x="243" y="0"/>
                </a:lnTo>
                <a:close/>
              </a:path>
            </a:pathLst>
          </a:custGeom>
          <a:solidFill>
            <a:srgbClr val="14D1C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Freeform 8"/>
          <p:cNvSpPr/>
          <p:nvPr/>
        </p:nvSpPr>
        <p:spPr bwMode="auto">
          <a:xfrm>
            <a:off x="5953087" y="5316388"/>
            <a:ext cx="361684" cy="419553"/>
          </a:xfrm>
          <a:custGeom>
            <a:avLst/>
            <a:gdLst>
              <a:gd name="T0" fmla="*/ 233 w 233"/>
              <a:gd name="T1" fmla="*/ 0 h 270"/>
              <a:gd name="T2" fmla="*/ 222 w 233"/>
              <a:gd name="T3" fmla="*/ 268 h 270"/>
              <a:gd name="T4" fmla="*/ 17 w 233"/>
              <a:gd name="T5" fmla="*/ 270 h 270"/>
              <a:gd name="T6" fmla="*/ 0 w 233"/>
              <a:gd name="T7" fmla="*/ 3 h 270"/>
              <a:gd name="T8" fmla="*/ 233 w 233"/>
              <a:gd name="T9" fmla="*/ 0 h 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3" h="270">
                <a:moveTo>
                  <a:pt x="233" y="0"/>
                </a:moveTo>
                <a:cubicBezTo>
                  <a:pt x="100" y="66"/>
                  <a:pt x="116" y="212"/>
                  <a:pt x="222" y="268"/>
                </a:cubicBezTo>
                <a:cubicBezTo>
                  <a:pt x="17" y="270"/>
                  <a:pt x="17" y="270"/>
                  <a:pt x="17" y="270"/>
                </a:cubicBezTo>
                <a:cubicBezTo>
                  <a:pt x="122" y="212"/>
                  <a:pt x="135" y="66"/>
                  <a:pt x="0" y="3"/>
                </a:cubicBezTo>
                <a:lnTo>
                  <a:pt x="233" y="0"/>
                </a:lnTo>
                <a:close/>
              </a:path>
            </a:pathLst>
          </a:custGeom>
          <a:solidFill>
            <a:srgbClr val="14D1C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Oval 9"/>
          <p:cNvSpPr>
            <a:spLocks noChangeArrowheads="1"/>
          </p:cNvSpPr>
          <p:nvPr/>
        </p:nvSpPr>
        <p:spPr bwMode="auto">
          <a:xfrm>
            <a:off x="5713718" y="3416562"/>
            <a:ext cx="832530" cy="832531"/>
          </a:xfrm>
          <a:prstGeom prst="ellipse">
            <a:avLst/>
          </a:prstGeom>
          <a:solidFill>
            <a:srgbClr val="14D1CA"/>
          </a:solidFill>
          <a:ln>
            <a:noFill/>
          </a:ln>
          <a:effectLst>
            <a:outerShdw blurRad="254000" algn="ctr" rotWithShape="0">
              <a:srgbClr val="53D2FF">
                <a:alpha val="80000"/>
              </a:srgbClr>
            </a:outerShdw>
          </a:effectLst>
        </p:spPr>
        <p:txBody>
          <a:bodyPr vert="horz" wrap="square" lIns="0" tIns="45720" rIns="0" bIns="45720" numCol="1" anchor="ctr" anchorCtr="0" compatLnSpc="1"/>
          <a:lstStyle/>
          <a:p>
            <a:pPr algn="ctr"/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Oval 10"/>
          <p:cNvSpPr>
            <a:spLocks noChangeArrowheads="1"/>
          </p:cNvSpPr>
          <p:nvPr/>
        </p:nvSpPr>
        <p:spPr bwMode="auto">
          <a:xfrm>
            <a:off x="6962514" y="3267942"/>
            <a:ext cx="714819" cy="714161"/>
          </a:xfrm>
          <a:prstGeom prst="ellipse">
            <a:avLst/>
          </a:prstGeom>
          <a:solidFill>
            <a:srgbClr val="14D1C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Oval 11"/>
          <p:cNvSpPr>
            <a:spLocks noChangeArrowheads="1"/>
          </p:cNvSpPr>
          <p:nvPr/>
        </p:nvSpPr>
        <p:spPr bwMode="auto">
          <a:xfrm>
            <a:off x="5713718" y="4527260"/>
            <a:ext cx="832530" cy="832531"/>
          </a:xfrm>
          <a:prstGeom prst="ellipse">
            <a:avLst/>
          </a:prstGeom>
          <a:solidFill>
            <a:srgbClr val="14D1CA"/>
          </a:solidFill>
          <a:ln>
            <a:noFill/>
          </a:ln>
          <a:effectLst>
            <a:outerShdw blurRad="254000" algn="ctr" rotWithShape="0">
              <a:srgbClr val="53D2FF">
                <a:alpha val="80000"/>
              </a:srgbClr>
            </a:outerShdw>
          </a:effectLst>
        </p:spPr>
        <p:txBody>
          <a:bodyPr vert="horz" wrap="square" lIns="0" tIns="45720" rIns="0" bIns="45720" numCol="1" anchor="ctr" anchorCtr="0" compatLnSpc="1"/>
          <a:lstStyle/>
          <a:p>
            <a:pPr algn="ctr"/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4770710" y="4051810"/>
            <a:ext cx="714161" cy="714819"/>
          </a:xfrm>
          <a:prstGeom prst="ellipse">
            <a:avLst/>
          </a:prstGeom>
          <a:solidFill>
            <a:srgbClr val="14D1C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Oval 13"/>
          <p:cNvSpPr>
            <a:spLocks noChangeArrowheads="1"/>
          </p:cNvSpPr>
          <p:nvPr/>
        </p:nvSpPr>
        <p:spPr bwMode="auto">
          <a:xfrm>
            <a:off x="5805126" y="5693854"/>
            <a:ext cx="671417" cy="672732"/>
          </a:xfrm>
          <a:prstGeom prst="ellipse">
            <a:avLst/>
          </a:prstGeom>
          <a:solidFill>
            <a:srgbClr val="14D1CA"/>
          </a:solidFill>
          <a:ln>
            <a:noFill/>
          </a:ln>
        </p:spPr>
        <p:txBody>
          <a:bodyPr vert="horz" wrap="square" lIns="0" tIns="45720" rIns="0" bIns="45720" numCol="1" anchor="ctr" anchorCtr="0" compatLnSpc="1"/>
          <a:lstStyle/>
          <a:p>
            <a:pPr algn="ctr"/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1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Oval 14"/>
          <p:cNvSpPr>
            <a:spLocks noChangeArrowheads="1"/>
          </p:cNvSpPr>
          <p:nvPr/>
        </p:nvSpPr>
        <p:spPr bwMode="auto">
          <a:xfrm>
            <a:off x="7319595" y="4937606"/>
            <a:ext cx="576721" cy="576064"/>
          </a:xfrm>
          <a:prstGeom prst="ellipse">
            <a:avLst/>
          </a:prstGeom>
          <a:solidFill>
            <a:srgbClr val="14D1C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Freeform 15"/>
          <p:cNvSpPr/>
          <p:nvPr/>
        </p:nvSpPr>
        <p:spPr bwMode="auto">
          <a:xfrm>
            <a:off x="5934017" y="1923793"/>
            <a:ext cx="362341" cy="419553"/>
          </a:xfrm>
          <a:custGeom>
            <a:avLst/>
            <a:gdLst>
              <a:gd name="T0" fmla="*/ 233 w 233"/>
              <a:gd name="T1" fmla="*/ 270 h 270"/>
              <a:gd name="T2" fmla="*/ 221 w 233"/>
              <a:gd name="T3" fmla="*/ 2 h 270"/>
              <a:gd name="T4" fmla="*/ 16 w 233"/>
              <a:gd name="T5" fmla="*/ 0 h 270"/>
              <a:gd name="T6" fmla="*/ 0 w 233"/>
              <a:gd name="T7" fmla="*/ 268 h 270"/>
              <a:gd name="T8" fmla="*/ 233 w 233"/>
              <a:gd name="T9" fmla="*/ 270 h 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3" h="270">
                <a:moveTo>
                  <a:pt x="233" y="270"/>
                </a:moveTo>
                <a:cubicBezTo>
                  <a:pt x="100" y="204"/>
                  <a:pt x="115" y="58"/>
                  <a:pt x="221" y="2"/>
                </a:cubicBezTo>
                <a:cubicBezTo>
                  <a:pt x="16" y="0"/>
                  <a:pt x="16" y="0"/>
                  <a:pt x="16" y="0"/>
                </a:cubicBezTo>
                <a:cubicBezTo>
                  <a:pt x="121" y="58"/>
                  <a:pt x="134" y="204"/>
                  <a:pt x="0" y="268"/>
                </a:cubicBezTo>
                <a:lnTo>
                  <a:pt x="233" y="270"/>
                </a:lnTo>
                <a:close/>
              </a:path>
            </a:pathLst>
          </a:custGeom>
          <a:solidFill>
            <a:srgbClr val="14D1C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Oval 16"/>
          <p:cNvSpPr>
            <a:spLocks noChangeArrowheads="1"/>
          </p:cNvSpPr>
          <p:nvPr/>
        </p:nvSpPr>
        <p:spPr bwMode="auto">
          <a:xfrm>
            <a:off x="5694647" y="2299945"/>
            <a:ext cx="833188" cy="832531"/>
          </a:xfrm>
          <a:prstGeom prst="ellipse">
            <a:avLst/>
          </a:prstGeom>
          <a:solidFill>
            <a:srgbClr val="14D1CA"/>
          </a:solidFill>
          <a:ln>
            <a:noFill/>
          </a:ln>
          <a:effectLst>
            <a:outerShdw blurRad="254000" algn="ctr" rotWithShape="0">
              <a:srgbClr val="53D2FF">
                <a:alpha val="80000"/>
              </a:srgbClr>
            </a:outerShdw>
          </a:effectLst>
        </p:spPr>
        <p:txBody>
          <a:bodyPr vert="horz" wrap="square" lIns="0" tIns="45720" rIns="0" bIns="45720" numCol="1" anchor="ctr" anchorCtr="0" compatLnSpc="1"/>
          <a:lstStyle/>
          <a:p>
            <a:pPr algn="ctr"/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Oval 17"/>
          <p:cNvSpPr>
            <a:spLocks noChangeArrowheads="1"/>
          </p:cNvSpPr>
          <p:nvPr/>
        </p:nvSpPr>
        <p:spPr bwMode="auto">
          <a:xfrm>
            <a:off x="4854225" y="2253254"/>
            <a:ext cx="518852" cy="518852"/>
          </a:xfrm>
          <a:prstGeom prst="ellipse">
            <a:avLst/>
          </a:prstGeom>
          <a:solidFill>
            <a:srgbClr val="14D1C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Oval 18"/>
          <p:cNvSpPr>
            <a:spLocks noChangeArrowheads="1"/>
          </p:cNvSpPr>
          <p:nvPr/>
        </p:nvSpPr>
        <p:spPr bwMode="auto">
          <a:xfrm>
            <a:off x="5784739" y="1293147"/>
            <a:ext cx="672732" cy="672732"/>
          </a:xfrm>
          <a:prstGeom prst="ellipse">
            <a:avLst/>
          </a:prstGeom>
          <a:solidFill>
            <a:srgbClr val="14D1CA"/>
          </a:solidFill>
          <a:ln>
            <a:noFill/>
          </a:ln>
        </p:spPr>
        <p:txBody>
          <a:bodyPr vert="horz" wrap="square" lIns="0" tIns="45720" rIns="0" bIns="45720" numCol="1" anchor="ctr" anchorCtr="0" compatLnSpc="1"/>
          <a:lstStyle/>
          <a:p>
            <a:pPr algn="ctr"/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1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Oval 19"/>
          <p:cNvSpPr>
            <a:spLocks noChangeArrowheads="1"/>
          </p:cNvSpPr>
          <p:nvPr/>
        </p:nvSpPr>
        <p:spPr bwMode="auto">
          <a:xfrm>
            <a:off x="6934237" y="1756104"/>
            <a:ext cx="576721" cy="576721"/>
          </a:xfrm>
          <a:prstGeom prst="ellipse">
            <a:avLst/>
          </a:prstGeom>
          <a:solidFill>
            <a:srgbClr val="14D1C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Oval 20"/>
          <p:cNvSpPr>
            <a:spLocks noChangeArrowheads="1"/>
          </p:cNvSpPr>
          <p:nvPr/>
        </p:nvSpPr>
        <p:spPr bwMode="auto">
          <a:xfrm>
            <a:off x="3877679" y="3067371"/>
            <a:ext cx="576064" cy="576064"/>
          </a:xfrm>
          <a:prstGeom prst="ellipse">
            <a:avLst/>
          </a:prstGeom>
          <a:solidFill>
            <a:srgbClr val="14D1C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Oval 21"/>
          <p:cNvSpPr>
            <a:spLocks noChangeArrowheads="1"/>
          </p:cNvSpPr>
          <p:nvPr/>
        </p:nvSpPr>
        <p:spPr bwMode="auto">
          <a:xfrm>
            <a:off x="7843049" y="2394640"/>
            <a:ext cx="499124" cy="506357"/>
          </a:xfrm>
          <a:prstGeom prst="ellipse">
            <a:avLst/>
          </a:prstGeom>
          <a:solidFill>
            <a:srgbClr val="14D1C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5" name="组合 24"/>
          <p:cNvGrpSpPr/>
          <p:nvPr/>
        </p:nvGrpSpPr>
        <p:grpSpPr>
          <a:xfrm>
            <a:off x="3734976" y="3832827"/>
            <a:ext cx="1993982" cy="694433"/>
            <a:chOff x="3718942" y="3436586"/>
            <a:chExt cx="1993982" cy="694433"/>
          </a:xfrm>
          <a:solidFill>
            <a:srgbClr val="14D1CA"/>
          </a:solidFill>
        </p:grpSpPr>
        <p:cxnSp>
          <p:nvCxnSpPr>
            <p:cNvPr id="22" name="直接连接符 21"/>
            <p:cNvCxnSpPr>
              <a:stCxn id="8" idx="2"/>
            </p:cNvCxnSpPr>
            <p:nvPr/>
          </p:nvCxnSpPr>
          <p:spPr>
            <a:xfrm flipH="1" flipV="1">
              <a:off x="4958318" y="3832826"/>
              <a:ext cx="754606" cy="1"/>
            </a:xfrm>
            <a:prstGeom prst="line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 flipH="1">
              <a:off x="3718942" y="3436586"/>
              <a:ext cx="1224136" cy="694433"/>
            </a:xfrm>
            <a:prstGeom prst="line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组合 61"/>
          <p:cNvGrpSpPr/>
          <p:nvPr/>
        </p:nvGrpSpPr>
        <p:grpSpPr>
          <a:xfrm flipH="1">
            <a:off x="6527835" y="2678916"/>
            <a:ext cx="1978742" cy="694433"/>
            <a:chOff x="3718942" y="3436586"/>
            <a:chExt cx="1978742" cy="694433"/>
          </a:xfrm>
          <a:solidFill>
            <a:srgbClr val="14D1CA"/>
          </a:solidFill>
        </p:grpSpPr>
        <p:cxnSp>
          <p:nvCxnSpPr>
            <p:cNvPr id="63" name="直接连接符 62"/>
            <p:cNvCxnSpPr/>
            <p:nvPr/>
          </p:nvCxnSpPr>
          <p:spPr>
            <a:xfrm flipH="1" flipV="1">
              <a:off x="4943078" y="3436586"/>
              <a:ext cx="754606" cy="1"/>
            </a:xfrm>
            <a:prstGeom prst="line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/>
            <p:cNvCxnSpPr/>
            <p:nvPr/>
          </p:nvCxnSpPr>
          <p:spPr>
            <a:xfrm flipH="1">
              <a:off x="3718942" y="3436586"/>
              <a:ext cx="1224136" cy="694433"/>
            </a:xfrm>
            <a:prstGeom prst="line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组合 70"/>
          <p:cNvGrpSpPr/>
          <p:nvPr/>
        </p:nvGrpSpPr>
        <p:grpSpPr>
          <a:xfrm>
            <a:off x="3734976" y="4937607"/>
            <a:ext cx="1978742" cy="694433"/>
            <a:chOff x="3718942" y="3436586"/>
            <a:chExt cx="1978742" cy="694433"/>
          </a:xfrm>
          <a:solidFill>
            <a:srgbClr val="14D1CA"/>
          </a:solidFill>
        </p:grpSpPr>
        <p:cxnSp>
          <p:nvCxnSpPr>
            <p:cNvPr id="72" name="直接连接符 71"/>
            <p:cNvCxnSpPr/>
            <p:nvPr/>
          </p:nvCxnSpPr>
          <p:spPr>
            <a:xfrm flipH="1" flipV="1">
              <a:off x="4943078" y="3436586"/>
              <a:ext cx="754606" cy="1"/>
            </a:xfrm>
            <a:prstGeom prst="line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接连接符 72"/>
            <p:cNvCxnSpPr/>
            <p:nvPr/>
          </p:nvCxnSpPr>
          <p:spPr>
            <a:xfrm flipH="1">
              <a:off x="3718942" y="3436586"/>
              <a:ext cx="1224136" cy="694433"/>
            </a:xfrm>
            <a:prstGeom prst="line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组合 73"/>
          <p:cNvGrpSpPr/>
          <p:nvPr/>
        </p:nvGrpSpPr>
        <p:grpSpPr>
          <a:xfrm flipH="1" flipV="1">
            <a:off x="6457471" y="5335788"/>
            <a:ext cx="1978742" cy="694433"/>
            <a:chOff x="3718942" y="3436586"/>
            <a:chExt cx="1978742" cy="694433"/>
          </a:xfrm>
          <a:solidFill>
            <a:srgbClr val="14D1CA"/>
          </a:solidFill>
        </p:grpSpPr>
        <p:cxnSp>
          <p:nvCxnSpPr>
            <p:cNvPr id="75" name="直接连接符 74"/>
            <p:cNvCxnSpPr/>
            <p:nvPr/>
          </p:nvCxnSpPr>
          <p:spPr>
            <a:xfrm flipH="1" flipV="1">
              <a:off x="4943078" y="3436586"/>
              <a:ext cx="754606" cy="1"/>
            </a:xfrm>
            <a:prstGeom prst="line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接连接符 75"/>
            <p:cNvCxnSpPr/>
            <p:nvPr/>
          </p:nvCxnSpPr>
          <p:spPr>
            <a:xfrm flipH="1">
              <a:off x="3718942" y="3436586"/>
              <a:ext cx="1224136" cy="694433"/>
            </a:xfrm>
            <a:prstGeom prst="line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组合 76"/>
          <p:cNvGrpSpPr/>
          <p:nvPr/>
        </p:nvGrpSpPr>
        <p:grpSpPr>
          <a:xfrm>
            <a:off x="3811326" y="1638392"/>
            <a:ext cx="1978742" cy="694433"/>
            <a:chOff x="3718942" y="3436586"/>
            <a:chExt cx="1978742" cy="694433"/>
          </a:xfrm>
          <a:solidFill>
            <a:srgbClr val="14D1CA"/>
          </a:solidFill>
        </p:grpSpPr>
        <p:cxnSp>
          <p:nvCxnSpPr>
            <p:cNvPr id="78" name="直接连接符 77"/>
            <p:cNvCxnSpPr/>
            <p:nvPr/>
          </p:nvCxnSpPr>
          <p:spPr>
            <a:xfrm flipH="1" flipV="1">
              <a:off x="4943078" y="3436586"/>
              <a:ext cx="754606" cy="1"/>
            </a:xfrm>
            <a:prstGeom prst="line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接连接符 78"/>
            <p:cNvCxnSpPr/>
            <p:nvPr/>
          </p:nvCxnSpPr>
          <p:spPr>
            <a:xfrm flipH="1">
              <a:off x="3718942" y="3436586"/>
              <a:ext cx="1224136" cy="694433"/>
            </a:xfrm>
            <a:prstGeom prst="line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" name="TextBox 79"/>
          <p:cNvSpPr txBox="1"/>
          <p:nvPr/>
        </p:nvSpPr>
        <p:spPr>
          <a:xfrm>
            <a:off x="8616444" y="3158740"/>
            <a:ext cx="2444654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rgbClr val="14D1C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</a:t>
            </a:r>
            <a:r>
              <a:rPr lang="zh-CN" altLang="en-US" sz="1400">
                <a:solidFill>
                  <a:srgbClr val="14D1C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选择粘贴。</a:t>
            </a:r>
            <a:endParaRPr lang="zh-CN" altLang="en-US" sz="1400">
              <a:solidFill>
                <a:srgbClr val="14D1C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8506577" y="4527260"/>
            <a:ext cx="2444654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rgbClr val="14D1C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</a:t>
            </a:r>
            <a:r>
              <a:rPr lang="zh-CN" altLang="en-US" sz="1400">
                <a:solidFill>
                  <a:srgbClr val="14D1C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选择粘贴。</a:t>
            </a:r>
            <a:endParaRPr lang="zh-CN" altLang="en-US" sz="1400">
              <a:solidFill>
                <a:srgbClr val="14D1C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1431557" y="5434024"/>
            <a:ext cx="2444654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rgbClr val="14D1C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您的内容打在这里，或者通过复制您的文本后，在此框中选择粘贴。</a:t>
            </a:r>
            <a:endParaRPr lang="zh-CN" altLang="en-US" sz="1400" dirty="0">
              <a:solidFill>
                <a:srgbClr val="14D1C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1431557" y="4041316"/>
            <a:ext cx="2444654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rgbClr val="14D1C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您的内容打在这里，或者通过复制您的文本后，在此框中选择粘贴。</a:t>
            </a:r>
            <a:endParaRPr lang="zh-CN" altLang="en-US" sz="1400" dirty="0">
              <a:solidFill>
                <a:srgbClr val="14D1C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1431557" y="1985608"/>
            <a:ext cx="2444654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rgbClr val="14D1C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您的内容打在这里，或者通过复制您的文本后，在此框中选择粘贴。</a:t>
            </a:r>
            <a:endParaRPr lang="zh-CN" altLang="en-US" sz="1400" dirty="0">
              <a:solidFill>
                <a:srgbClr val="14D1C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7068">
        <p14:flythrough/>
      </p:transition>
    </mc:Choice>
    <mc:Fallback>
      <p:transition spd="slow" advTm="706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80" grpId="0"/>
      <p:bldP spid="81" grpId="0"/>
      <p:bldP spid="82" grpId="0"/>
      <p:bldP spid="83" grpId="0"/>
      <p:bldP spid="8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3686402" y="4951322"/>
            <a:ext cx="4788716" cy="2394358"/>
          </a:xfrm>
          <a:custGeom>
            <a:avLst/>
            <a:gdLst>
              <a:gd name="connsiteX0" fmla="*/ 0 w 4788715"/>
              <a:gd name="connsiteY0" fmla="*/ 2394358 h 4788715"/>
              <a:gd name="connsiteX1" fmla="*/ 2394358 w 4788715"/>
              <a:gd name="connsiteY1" fmla="*/ 0 h 4788715"/>
              <a:gd name="connsiteX2" fmla="*/ 4788716 w 4788715"/>
              <a:gd name="connsiteY2" fmla="*/ 2394358 h 4788715"/>
              <a:gd name="connsiteX3" fmla="*/ 2394358 w 4788715"/>
              <a:gd name="connsiteY3" fmla="*/ 4788716 h 4788715"/>
              <a:gd name="connsiteX4" fmla="*/ 0 w 4788715"/>
              <a:gd name="connsiteY4" fmla="*/ 2394358 h 4788715"/>
              <a:gd name="connsiteX0-1" fmla="*/ 0 w 4788716"/>
              <a:gd name="connsiteY0-2" fmla="*/ 2394358 h 4788716"/>
              <a:gd name="connsiteX1-3" fmla="*/ 2394358 w 4788716"/>
              <a:gd name="connsiteY1-4" fmla="*/ 0 h 4788716"/>
              <a:gd name="connsiteX2-5" fmla="*/ 4788716 w 4788716"/>
              <a:gd name="connsiteY2-6" fmla="*/ 2394358 h 4788716"/>
              <a:gd name="connsiteX3-7" fmla="*/ 2394358 w 4788716"/>
              <a:gd name="connsiteY3-8" fmla="*/ 4788716 h 4788716"/>
              <a:gd name="connsiteX4-9" fmla="*/ 91440 w 4788716"/>
              <a:gd name="connsiteY4-10" fmla="*/ 2485798 h 4788716"/>
              <a:gd name="connsiteX0-11" fmla="*/ 0 w 4788716"/>
              <a:gd name="connsiteY0-12" fmla="*/ 2394358 h 4789578"/>
              <a:gd name="connsiteX1-13" fmla="*/ 2394358 w 4788716"/>
              <a:gd name="connsiteY1-14" fmla="*/ 0 h 4789578"/>
              <a:gd name="connsiteX2-15" fmla="*/ 4788716 w 4788716"/>
              <a:gd name="connsiteY2-16" fmla="*/ 2394358 h 4789578"/>
              <a:gd name="connsiteX3-17" fmla="*/ 2394358 w 4788716"/>
              <a:gd name="connsiteY3-18" fmla="*/ 4788716 h 4789578"/>
              <a:gd name="connsiteX4-19" fmla="*/ 605790 w 4788716"/>
              <a:gd name="connsiteY4-20" fmla="*/ 2600098 h 4789578"/>
              <a:gd name="connsiteX0-21" fmla="*/ 0 w 4788716"/>
              <a:gd name="connsiteY0-22" fmla="*/ 2394358 h 4788716"/>
              <a:gd name="connsiteX1-23" fmla="*/ 2394358 w 4788716"/>
              <a:gd name="connsiteY1-24" fmla="*/ 0 h 4788716"/>
              <a:gd name="connsiteX2-25" fmla="*/ 4788716 w 4788716"/>
              <a:gd name="connsiteY2-26" fmla="*/ 2394358 h 4788716"/>
              <a:gd name="connsiteX3-27" fmla="*/ 2394358 w 4788716"/>
              <a:gd name="connsiteY3-28" fmla="*/ 4788716 h 4788716"/>
              <a:gd name="connsiteX0-29" fmla="*/ 0 w 4788716"/>
              <a:gd name="connsiteY0-30" fmla="*/ 2394358 h 2394358"/>
              <a:gd name="connsiteX1-31" fmla="*/ 2394358 w 4788716"/>
              <a:gd name="connsiteY1-32" fmla="*/ 0 h 2394358"/>
              <a:gd name="connsiteX2-33" fmla="*/ 4788716 w 4788716"/>
              <a:gd name="connsiteY2-34" fmla="*/ 2394358 h 23943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4788716" h="2394358">
                <a:moveTo>
                  <a:pt x="0" y="2394358"/>
                </a:moveTo>
                <a:cubicBezTo>
                  <a:pt x="0" y="1071991"/>
                  <a:pt x="1071991" y="0"/>
                  <a:pt x="2394358" y="0"/>
                </a:cubicBezTo>
                <a:cubicBezTo>
                  <a:pt x="3716725" y="0"/>
                  <a:pt x="4788716" y="1071991"/>
                  <a:pt x="4788716" y="2394358"/>
                </a:cubicBezTo>
              </a:path>
            </a:pathLst>
          </a:custGeom>
          <a:noFill/>
          <a:ln w="381000">
            <a:solidFill>
              <a:srgbClr val="54F3FF"/>
            </a:solidFill>
          </a:ln>
          <a:effectLst>
            <a:outerShdw blurRad="254000" algn="ctr" rotWithShape="0">
              <a:srgbClr val="53D2FF">
                <a:alpha val="8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6" hidden="1"/>
          <p:cNvSpPr/>
          <p:nvPr/>
        </p:nvSpPr>
        <p:spPr bwMode="auto">
          <a:xfrm>
            <a:off x="2323201" y="2712798"/>
            <a:ext cx="924272" cy="916898"/>
          </a:xfrm>
          <a:custGeom>
            <a:avLst/>
            <a:gdLst>
              <a:gd name="T0" fmla="*/ 2 w 159"/>
              <a:gd name="T1" fmla="*/ 0 h 158"/>
              <a:gd name="T2" fmla="*/ 0 w 159"/>
              <a:gd name="T3" fmla="*/ 0 h 158"/>
              <a:gd name="T4" fmla="*/ 0 w 159"/>
              <a:gd name="T5" fmla="*/ 6 h 158"/>
              <a:gd name="T6" fmla="*/ 0 w 159"/>
              <a:gd name="T7" fmla="*/ 106 h 158"/>
              <a:gd name="T8" fmla="*/ 0 w 159"/>
              <a:gd name="T9" fmla="*/ 158 h 158"/>
              <a:gd name="T10" fmla="*/ 159 w 159"/>
              <a:gd name="T11" fmla="*/ 158 h 158"/>
              <a:gd name="T12" fmla="*/ 159 w 159"/>
              <a:gd name="T13" fmla="*/ 157 h 158"/>
              <a:gd name="T14" fmla="*/ 2 w 159"/>
              <a:gd name="T15" fmla="*/ 0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59" h="158">
                <a:moveTo>
                  <a:pt x="2" y="0"/>
                </a:moveTo>
                <a:cubicBezTo>
                  <a:pt x="1" y="0"/>
                  <a:pt x="1" y="0"/>
                  <a:pt x="0" y="0"/>
                </a:cubicBezTo>
                <a:cubicBezTo>
                  <a:pt x="0" y="6"/>
                  <a:pt x="0" y="6"/>
                  <a:pt x="0" y="6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158"/>
                  <a:pt x="0" y="158"/>
                  <a:pt x="0" y="158"/>
                </a:cubicBezTo>
                <a:cubicBezTo>
                  <a:pt x="159" y="158"/>
                  <a:pt x="159" y="158"/>
                  <a:pt x="159" y="158"/>
                </a:cubicBezTo>
                <a:cubicBezTo>
                  <a:pt x="159" y="157"/>
                  <a:pt x="159" y="157"/>
                  <a:pt x="159" y="157"/>
                </a:cubicBezTo>
                <a:cubicBezTo>
                  <a:pt x="159" y="70"/>
                  <a:pt x="89" y="0"/>
                  <a:pt x="2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" name="椭圆 33"/>
          <p:cNvSpPr/>
          <p:nvPr/>
        </p:nvSpPr>
        <p:spPr>
          <a:xfrm>
            <a:off x="2365202" y="2869401"/>
            <a:ext cx="1656000" cy="1656000"/>
          </a:xfrm>
          <a:prstGeom prst="ellipse">
            <a:avLst/>
          </a:prstGeom>
          <a:solidFill>
            <a:srgbClr val="14D1CA">
              <a:alpha val="60000"/>
            </a:srgbClr>
          </a:solidFill>
          <a:ln>
            <a:solidFill>
              <a:srgbClr val="41A0DA"/>
            </a:solidFill>
          </a:ln>
          <a:effectLst>
            <a:outerShdw blurRad="254000" algn="ctr" rotWithShape="0">
              <a:srgbClr val="53D2FF">
                <a:alpha val="8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ts val="1700"/>
              </a:lnSpc>
            </a:pP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您的内容打在这里，或通过复制您的文本后，此框中选择粘贴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椭圆 34"/>
          <p:cNvSpPr/>
          <p:nvPr/>
        </p:nvSpPr>
        <p:spPr>
          <a:xfrm>
            <a:off x="4280494" y="1772346"/>
            <a:ext cx="1656000" cy="1656000"/>
          </a:xfrm>
          <a:prstGeom prst="ellipse">
            <a:avLst/>
          </a:prstGeom>
          <a:solidFill>
            <a:srgbClr val="14D1CA">
              <a:alpha val="60000"/>
            </a:srgbClr>
          </a:solidFill>
          <a:ln>
            <a:solidFill>
              <a:srgbClr val="41A0DA"/>
            </a:solidFill>
          </a:ln>
          <a:effectLst>
            <a:outerShdw blurRad="254000" algn="ctr" rotWithShape="0">
              <a:srgbClr val="53D2FF">
                <a:alpha val="8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700"/>
              </a:lnSpc>
            </a:pPr>
            <a:r>
              <a:rPr lang="zh-CN" altLang="en-US" sz="12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您的内容打在这里，或通过复制您的文本后，此框中选择粘贴</a:t>
            </a:r>
            <a:endParaRPr lang="zh-CN" altLang="en-US" sz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椭圆 35"/>
          <p:cNvSpPr/>
          <p:nvPr/>
        </p:nvSpPr>
        <p:spPr>
          <a:xfrm>
            <a:off x="6195786" y="1772346"/>
            <a:ext cx="1656000" cy="1656000"/>
          </a:xfrm>
          <a:prstGeom prst="ellipse">
            <a:avLst/>
          </a:prstGeom>
          <a:solidFill>
            <a:srgbClr val="14D1CA">
              <a:alpha val="60000"/>
            </a:srgbClr>
          </a:solidFill>
          <a:ln>
            <a:solidFill>
              <a:srgbClr val="41A0DA"/>
            </a:solidFill>
          </a:ln>
          <a:effectLst>
            <a:outerShdw blurRad="254000" algn="ctr" rotWithShape="0">
              <a:srgbClr val="53D2FF">
                <a:alpha val="8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700"/>
              </a:lnSpc>
            </a:pPr>
            <a:r>
              <a:rPr lang="zh-CN" altLang="en-US" sz="12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您的内容打在这里，或通过复制您的文本后，此框中选择粘贴</a:t>
            </a:r>
            <a:endParaRPr lang="zh-CN" altLang="en-US" sz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椭圆 36"/>
          <p:cNvSpPr/>
          <p:nvPr/>
        </p:nvSpPr>
        <p:spPr>
          <a:xfrm>
            <a:off x="8111079" y="2869401"/>
            <a:ext cx="1656000" cy="1656000"/>
          </a:xfrm>
          <a:prstGeom prst="ellipse">
            <a:avLst/>
          </a:prstGeom>
          <a:solidFill>
            <a:srgbClr val="14D1CA">
              <a:alpha val="60000"/>
            </a:srgbClr>
          </a:solidFill>
          <a:ln>
            <a:solidFill>
              <a:srgbClr val="41A0DA"/>
            </a:solidFill>
          </a:ln>
          <a:effectLst>
            <a:outerShdw blurRad="254000" algn="ctr" rotWithShape="0">
              <a:srgbClr val="53D2FF">
                <a:alpha val="8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700"/>
              </a:lnSpc>
            </a:pPr>
            <a:r>
              <a:rPr lang="zh-CN" altLang="en-US" sz="12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您的内容打在这里，或通过复制您的文本后，此框中选择粘贴</a:t>
            </a:r>
            <a:endParaRPr lang="zh-CN" altLang="en-US" sz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" name="任意多边形 72"/>
          <p:cNvSpPr/>
          <p:nvPr/>
        </p:nvSpPr>
        <p:spPr>
          <a:xfrm rot="5400000">
            <a:off x="7678185" y="5206571"/>
            <a:ext cx="1937040" cy="523750"/>
          </a:xfrm>
          <a:custGeom>
            <a:avLst/>
            <a:gdLst>
              <a:gd name="connsiteX0" fmla="*/ 1799772 w 1799772"/>
              <a:gd name="connsiteY0" fmla="*/ 232228 h 232228"/>
              <a:gd name="connsiteX1" fmla="*/ 1524000 w 1799772"/>
              <a:gd name="connsiteY1" fmla="*/ 0 h 232228"/>
              <a:gd name="connsiteX2" fmla="*/ 0 w 1799772"/>
              <a:gd name="connsiteY2" fmla="*/ 0 h 232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99772" h="232228">
                <a:moveTo>
                  <a:pt x="1799772" y="232228"/>
                </a:moveTo>
                <a:lnTo>
                  <a:pt x="1524000" y="0"/>
                </a:lnTo>
                <a:lnTo>
                  <a:pt x="0" y="0"/>
                </a:lnTo>
              </a:path>
            </a:pathLst>
          </a:custGeom>
          <a:noFill/>
          <a:ln w="63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74" name="任意多边形 73"/>
          <p:cNvSpPr/>
          <p:nvPr/>
        </p:nvSpPr>
        <p:spPr>
          <a:xfrm rot="5400000">
            <a:off x="4594677" y="3954224"/>
            <a:ext cx="1333881" cy="282128"/>
          </a:xfrm>
          <a:custGeom>
            <a:avLst/>
            <a:gdLst>
              <a:gd name="connsiteX0" fmla="*/ 740229 w 740229"/>
              <a:gd name="connsiteY0" fmla="*/ 0 h 406400"/>
              <a:gd name="connsiteX1" fmla="*/ 580572 w 740229"/>
              <a:gd name="connsiteY1" fmla="*/ 406400 h 406400"/>
              <a:gd name="connsiteX2" fmla="*/ 0 w 740229"/>
              <a:gd name="connsiteY2" fmla="*/ 406400 h 406400"/>
              <a:gd name="connsiteX0-1" fmla="*/ 723382 w 723382"/>
              <a:gd name="connsiteY0-2" fmla="*/ 1 h 796145"/>
              <a:gd name="connsiteX1-3" fmla="*/ 580572 w 723382"/>
              <a:gd name="connsiteY1-4" fmla="*/ 796145 h 796145"/>
              <a:gd name="connsiteX2-5" fmla="*/ 0 w 723382"/>
              <a:gd name="connsiteY2-6" fmla="*/ 796145 h 79614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723382" h="796145">
                <a:moveTo>
                  <a:pt x="723382" y="1"/>
                </a:moveTo>
                <a:lnTo>
                  <a:pt x="580572" y="796145"/>
                </a:lnTo>
                <a:lnTo>
                  <a:pt x="0" y="796145"/>
                </a:lnTo>
              </a:path>
            </a:pathLst>
          </a:custGeom>
          <a:noFill/>
          <a:ln w="63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75" name="任意多边形 74"/>
          <p:cNvSpPr/>
          <p:nvPr/>
        </p:nvSpPr>
        <p:spPr>
          <a:xfrm rot="5400000">
            <a:off x="6254567" y="3950504"/>
            <a:ext cx="1319944" cy="265394"/>
          </a:xfrm>
          <a:custGeom>
            <a:avLst/>
            <a:gdLst>
              <a:gd name="connsiteX0" fmla="*/ 769257 w 769257"/>
              <a:gd name="connsiteY0" fmla="*/ 290286 h 290286"/>
              <a:gd name="connsiteX1" fmla="*/ 493485 w 769257"/>
              <a:gd name="connsiteY1" fmla="*/ 0 h 290286"/>
              <a:gd name="connsiteX2" fmla="*/ 0 w 769257"/>
              <a:gd name="connsiteY2" fmla="*/ 0 h 290286"/>
              <a:gd name="connsiteX0-1" fmla="*/ 743025 w 743025"/>
              <a:gd name="connsiteY0-2" fmla="*/ 605271 h 605271"/>
              <a:gd name="connsiteX1-3" fmla="*/ 493485 w 743025"/>
              <a:gd name="connsiteY1-4" fmla="*/ 0 h 605271"/>
              <a:gd name="connsiteX2-5" fmla="*/ 0 w 743025"/>
              <a:gd name="connsiteY2-6" fmla="*/ 0 h 60527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743025" h="605271">
                <a:moveTo>
                  <a:pt x="743025" y="605271"/>
                </a:moveTo>
                <a:lnTo>
                  <a:pt x="493485" y="0"/>
                </a:lnTo>
                <a:lnTo>
                  <a:pt x="0" y="0"/>
                </a:lnTo>
              </a:path>
            </a:pathLst>
          </a:custGeom>
          <a:noFill/>
          <a:ln w="63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76" name="任意多边形 75"/>
          <p:cNvSpPr/>
          <p:nvPr/>
        </p:nvSpPr>
        <p:spPr>
          <a:xfrm rot="5400000" flipV="1">
            <a:off x="2503368" y="5182580"/>
            <a:ext cx="1944218" cy="564549"/>
          </a:xfrm>
          <a:custGeom>
            <a:avLst/>
            <a:gdLst>
              <a:gd name="connsiteX0" fmla="*/ 1799772 w 1799772"/>
              <a:gd name="connsiteY0" fmla="*/ 232228 h 232228"/>
              <a:gd name="connsiteX1" fmla="*/ 1524000 w 1799772"/>
              <a:gd name="connsiteY1" fmla="*/ 0 h 232228"/>
              <a:gd name="connsiteX2" fmla="*/ 0 w 1799772"/>
              <a:gd name="connsiteY2" fmla="*/ 0 h 232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99772" h="232228">
                <a:moveTo>
                  <a:pt x="1799772" y="232228"/>
                </a:moveTo>
                <a:lnTo>
                  <a:pt x="1524000" y="0"/>
                </a:lnTo>
                <a:lnTo>
                  <a:pt x="0" y="0"/>
                </a:lnTo>
              </a:path>
            </a:pathLst>
          </a:custGeom>
          <a:noFill/>
          <a:ln w="63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77" name="矩形 76"/>
          <p:cNvSpPr/>
          <p:nvPr/>
        </p:nvSpPr>
        <p:spPr>
          <a:xfrm>
            <a:off x="5023742" y="6210950"/>
            <a:ext cx="2114038" cy="442035"/>
          </a:xfrm>
          <a:prstGeom prst="rect">
            <a:avLst/>
          </a:prstGeom>
        </p:spPr>
        <p:txBody>
          <a:bodyPr wrap="square" tIns="36000" bIns="36000">
            <a:spAutoFit/>
          </a:bodyPr>
          <a:lstStyle/>
          <a:p>
            <a:pPr algn="ctr"/>
            <a:r>
              <a:rPr lang="zh-CN" altLang="en-US" sz="2400">
                <a:gradFill>
                  <a:gsLst>
                    <a:gs pos="0">
                      <a:srgbClr val="14D1CA"/>
                    </a:gs>
                    <a:gs pos="100000">
                      <a:srgbClr val="54F3FF"/>
                    </a:gs>
                  </a:gsLst>
                  <a:lin ang="5400000" scaled="1"/>
                </a:gradFill>
                <a:effectLst>
                  <a:outerShdw blurRad="266700" algn="tl" rotWithShape="0">
                    <a:schemeClr val="tx2">
                      <a:lumMod val="40000"/>
                      <a:lumOff val="60000"/>
                      <a:alpha val="55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en-US" altLang="zh-CN" sz="2400" dirty="0">
              <a:gradFill>
                <a:gsLst>
                  <a:gs pos="0">
                    <a:srgbClr val="14D1CA"/>
                  </a:gs>
                  <a:gs pos="100000">
                    <a:srgbClr val="54F3FF"/>
                  </a:gs>
                </a:gsLst>
                <a:lin ang="5400000" scaled="1"/>
              </a:gradFill>
              <a:effectLst>
                <a:outerShdw blurRad="266700" algn="tl" rotWithShape="0">
                  <a:schemeClr val="tx2">
                    <a:lumMod val="40000"/>
                    <a:lumOff val="60000"/>
                    <a:alpha val="55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8" name="Picture 6" descr="D:\360data\重要数据\桌面\未标题-1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858" y="7029400"/>
            <a:ext cx="1895475" cy="454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8" name="组合 37"/>
          <p:cNvGrpSpPr/>
          <p:nvPr/>
        </p:nvGrpSpPr>
        <p:grpSpPr>
          <a:xfrm>
            <a:off x="3508091" y="6121890"/>
            <a:ext cx="692150" cy="692150"/>
            <a:chOff x="3927867" y="5719055"/>
            <a:chExt cx="692150" cy="692150"/>
          </a:xfrm>
        </p:grpSpPr>
        <p:sp>
          <p:nvSpPr>
            <p:cNvPr id="39" name="椭圆 38"/>
            <p:cNvSpPr/>
            <p:nvPr/>
          </p:nvSpPr>
          <p:spPr>
            <a:xfrm>
              <a:off x="3927867" y="5719055"/>
              <a:ext cx="692150" cy="692150"/>
            </a:xfrm>
            <a:prstGeom prst="ellipse">
              <a:avLst/>
            </a:prstGeom>
            <a:solidFill>
              <a:srgbClr val="14D1CA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latin typeface="Impact" panose="020B0806030902050204" pitchFamily="34" charset="0"/>
              </a:endParaRPr>
            </a:p>
          </p:txBody>
        </p:sp>
        <p:sp>
          <p:nvSpPr>
            <p:cNvPr id="44" name="椭圆 43"/>
            <p:cNvSpPr/>
            <p:nvPr/>
          </p:nvSpPr>
          <p:spPr>
            <a:xfrm>
              <a:off x="4004067" y="5795255"/>
              <a:ext cx="539750" cy="539750"/>
            </a:xfrm>
            <a:prstGeom prst="ellipse">
              <a:avLst/>
            </a:prstGeom>
            <a:solidFill>
              <a:srgbClr val="0D857F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5088457" y="4670668"/>
            <a:ext cx="692150" cy="692150"/>
            <a:chOff x="5191288" y="4388838"/>
            <a:chExt cx="692150" cy="692150"/>
          </a:xfrm>
        </p:grpSpPr>
        <p:sp>
          <p:nvSpPr>
            <p:cNvPr id="46" name="椭圆 45"/>
            <p:cNvSpPr/>
            <p:nvPr/>
          </p:nvSpPr>
          <p:spPr>
            <a:xfrm>
              <a:off x="5191288" y="4388838"/>
              <a:ext cx="692150" cy="692150"/>
            </a:xfrm>
            <a:prstGeom prst="ellipse">
              <a:avLst/>
            </a:prstGeom>
            <a:solidFill>
              <a:srgbClr val="14D1CA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Impact" panose="020B0806030902050204" pitchFamily="34" charset="0"/>
              </a:endParaRPr>
            </a:p>
          </p:txBody>
        </p:sp>
        <p:sp>
          <p:nvSpPr>
            <p:cNvPr id="47" name="椭圆 46"/>
            <p:cNvSpPr/>
            <p:nvPr/>
          </p:nvSpPr>
          <p:spPr>
            <a:xfrm>
              <a:off x="5267488" y="4465038"/>
              <a:ext cx="539750" cy="539750"/>
            </a:xfrm>
            <a:prstGeom prst="ellipse">
              <a:avLst/>
            </a:prstGeom>
            <a:solidFill>
              <a:srgbClr val="0D857F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6385567" y="4670668"/>
            <a:ext cx="692150" cy="692150"/>
            <a:chOff x="6884827" y="4388838"/>
            <a:chExt cx="692150" cy="692150"/>
          </a:xfrm>
        </p:grpSpPr>
        <p:sp>
          <p:nvSpPr>
            <p:cNvPr id="62" name="椭圆 61"/>
            <p:cNvSpPr/>
            <p:nvPr/>
          </p:nvSpPr>
          <p:spPr>
            <a:xfrm>
              <a:off x="6884827" y="4388838"/>
              <a:ext cx="692150" cy="692150"/>
            </a:xfrm>
            <a:prstGeom prst="ellipse">
              <a:avLst/>
            </a:prstGeom>
            <a:solidFill>
              <a:srgbClr val="14D1CA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Impact" panose="020B0806030902050204" pitchFamily="34" charset="0"/>
              </a:endParaRPr>
            </a:p>
          </p:txBody>
        </p:sp>
        <p:sp>
          <p:nvSpPr>
            <p:cNvPr id="63" name="椭圆 62"/>
            <p:cNvSpPr/>
            <p:nvPr/>
          </p:nvSpPr>
          <p:spPr>
            <a:xfrm>
              <a:off x="6957852" y="4465038"/>
              <a:ext cx="539750" cy="539750"/>
            </a:xfrm>
            <a:prstGeom prst="ellipse">
              <a:avLst/>
            </a:prstGeom>
            <a:solidFill>
              <a:srgbClr val="0D857F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7952969" y="6130535"/>
            <a:ext cx="693737" cy="692150"/>
            <a:chOff x="8218831" y="5719055"/>
            <a:chExt cx="693737" cy="692150"/>
          </a:xfrm>
        </p:grpSpPr>
        <p:sp>
          <p:nvSpPr>
            <p:cNvPr id="71" name="椭圆 70"/>
            <p:cNvSpPr/>
            <p:nvPr/>
          </p:nvSpPr>
          <p:spPr>
            <a:xfrm>
              <a:off x="8218831" y="5719055"/>
              <a:ext cx="693737" cy="692150"/>
            </a:xfrm>
            <a:prstGeom prst="ellipse">
              <a:avLst/>
            </a:prstGeom>
            <a:solidFill>
              <a:srgbClr val="14D1CA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Impact" panose="020B0806030902050204" pitchFamily="34" charset="0"/>
              </a:endParaRPr>
            </a:p>
          </p:txBody>
        </p:sp>
        <p:sp>
          <p:nvSpPr>
            <p:cNvPr id="72" name="椭圆 71"/>
            <p:cNvSpPr/>
            <p:nvPr/>
          </p:nvSpPr>
          <p:spPr>
            <a:xfrm>
              <a:off x="8295824" y="5795255"/>
              <a:ext cx="539750" cy="539750"/>
            </a:xfrm>
            <a:prstGeom prst="ellipse">
              <a:avLst/>
            </a:prstGeom>
            <a:solidFill>
              <a:srgbClr val="0D857F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5" name="TextBox 94"/>
          <p:cNvSpPr txBox="1"/>
          <p:nvPr/>
        </p:nvSpPr>
        <p:spPr>
          <a:xfrm flipH="1">
            <a:off x="2465882" y="2455691"/>
            <a:ext cx="1454638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itchFamily="34" charset="0"/>
                <a:ea typeface="微软雅黑" panose="020B0503020204020204" pitchFamily="34" charset="-122"/>
              </a:defRPr>
            </a:lvl1pPr>
          </a:lstStyle>
          <a:p>
            <a:pPr algn="ctr">
              <a:defRPr/>
            </a:pPr>
            <a:r>
              <a:rPr lang="zh-CN" altLang="en-US" sz="1600" b="0">
                <a:gradFill>
                  <a:gsLst>
                    <a:gs pos="0">
                      <a:srgbClr val="14D1CA"/>
                    </a:gs>
                    <a:gs pos="100000">
                      <a:srgbClr val="54F3FF"/>
                    </a:gs>
                  </a:gsLst>
                  <a:lin ang="5400000" scaled="1"/>
                </a:gradFill>
                <a:latin typeface="Arial Rounded MT Bold" pitchFamily="34" charset="0"/>
                <a:cs typeface="Times New Roman" panose="02020603050405020304" pitchFamily="18" charset="0"/>
              </a:rPr>
              <a:t>点击添加标题</a:t>
            </a:r>
            <a:endParaRPr lang="zh-CN" altLang="en-US" sz="1600" b="0" dirty="0">
              <a:gradFill>
                <a:gsLst>
                  <a:gs pos="0">
                    <a:srgbClr val="14D1CA"/>
                  </a:gs>
                  <a:gs pos="100000">
                    <a:srgbClr val="54F3FF"/>
                  </a:gs>
                </a:gsLst>
                <a:lin ang="5400000" scaled="1"/>
              </a:gradFill>
              <a:latin typeface="Arial Rounded MT Bold" pitchFamily="34" charset="0"/>
              <a:cs typeface="Times New Roman" panose="02020603050405020304" pitchFamily="18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 flipH="1">
            <a:off x="4381175" y="1371712"/>
            <a:ext cx="1454638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itchFamily="34" charset="0"/>
                <a:ea typeface="微软雅黑" panose="020B0503020204020204" pitchFamily="34" charset="-122"/>
              </a:defRPr>
            </a:lvl1pPr>
          </a:lstStyle>
          <a:p>
            <a:pPr algn="ctr">
              <a:defRPr/>
            </a:pPr>
            <a:r>
              <a:rPr lang="zh-CN" altLang="en-US" sz="1600" b="0">
                <a:gradFill>
                  <a:gsLst>
                    <a:gs pos="0">
                      <a:srgbClr val="14D1CA"/>
                    </a:gs>
                    <a:gs pos="100000">
                      <a:srgbClr val="54F3FF"/>
                    </a:gs>
                  </a:gsLst>
                  <a:lin ang="5400000" scaled="1"/>
                </a:gradFill>
                <a:latin typeface="Arial Rounded MT Bold" pitchFamily="34" charset="0"/>
                <a:cs typeface="Times New Roman" panose="02020603050405020304" pitchFamily="18" charset="0"/>
              </a:rPr>
              <a:t>点击添加标题</a:t>
            </a:r>
            <a:endParaRPr lang="zh-CN" altLang="en-US" sz="1600" b="0" dirty="0">
              <a:gradFill>
                <a:gsLst>
                  <a:gs pos="0">
                    <a:srgbClr val="14D1CA"/>
                  </a:gs>
                  <a:gs pos="100000">
                    <a:srgbClr val="54F3FF"/>
                  </a:gs>
                </a:gsLst>
                <a:lin ang="5400000" scaled="1"/>
              </a:gradFill>
              <a:latin typeface="Arial Rounded MT Bold" pitchFamily="34" charset="0"/>
              <a:cs typeface="Times New Roman" panose="02020603050405020304" pitchFamily="18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 flipH="1">
            <a:off x="6296467" y="1371712"/>
            <a:ext cx="1454638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itchFamily="34" charset="0"/>
                <a:ea typeface="微软雅黑" panose="020B0503020204020204" pitchFamily="34" charset="-122"/>
              </a:defRPr>
            </a:lvl1pPr>
          </a:lstStyle>
          <a:p>
            <a:pPr algn="ctr">
              <a:defRPr/>
            </a:pPr>
            <a:r>
              <a:rPr lang="zh-CN" altLang="en-US" sz="1600" b="0" dirty="0">
                <a:gradFill>
                  <a:gsLst>
                    <a:gs pos="0">
                      <a:srgbClr val="14D1CA"/>
                    </a:gs>
                    <a:gs pos="100000">
                      <a:srgbClr val="54F3FF"/>
                    </a:gs>
                  </a:gsLst>
                  <a:lin ang="5400000" scaled="1"/>
                </a:gradFill>
                <a:latin typeface="Arial Rounded MT Bold" pitchFamily="34" charset="0"/>
                <a:cs typeface="Times New Roman" panose="02020603050405020304" pitchFamily="18" charset="0"/>
              </a:rPr>
              <a:t>点击添加标题</a:t>
            </a:r>
            <a:endParaRPr lang="zh-CN" altLang="en-US" sz="1600" b="0" dirty="0">
              <a:gradFill>
                <a:gsLst>
                  <a:gs pos="0">
                    <a:srgbClr val="14D1CA"/>
                  </a:gs>
                  <a:gs pos="100000">
                    <a:srgbClr val="54F3FF"/>
                  </a:gs>
                </a:gsLst>
                <a:lin ang="5400000" scaled="1"/>
              </a:gradFill>
              <a:latin typeface="Arial Rounded MT Bold" pitchFamily="34" charset="0"/>
              <a:cs typeface="Times New Roman" panose="02020603050405020304" pitchFamily="18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 flipH="1">
            <a:off x="8211760" y="2455691"/>
            <a:ext cx="1454638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itchFamily="34" charset="0"/>
                <a:ea typeface="微软雅黑" panose="020B0503020204020204" pitchFamily="34" charset="-122"/>
              </a:defRPr>
            </a:lvl1pPr>
          </a:lstStyle>
          <a:p>
            <a:pPr algn="ctr">
              <a:defRPr/>
            </a:pPr>
            <a:r>
              <a:rPr lang="zh-CN" altLang="en-US" sz="1600" b="0" dirty="0">
                <a:gradFill>
                  <a:gsLst>
                    <a:gs pos="0">
                      <a:srgbClr val="14D1CA"/>
                    </a:gs>
                    <a:gs pos="100000">
                      <a:srgbClr val="54F3FF"/>
                    </a:gs>
                  </a:gsLst>
                  <a:lin ang="5400000" scaled="1"/>
                </a:gradFill>
                <a:latin typeface="Arial Rounded MT Bold" pitchFamily="34" charset="0"/>
                <a:cs typeface="Times New Roman" panose="02020603050405020304" pitchFamily="18" charset="0"/>
              </a:rPr>
              <a:t>点击添加标题</a:t>
            </a:r>
            <a:endParaRPr lang="zh-CN" altLang="en-US" sz="1600" b="0" dirty="0">
              <a:gradFill>
                <a:gsLst>
                  <a:gs pos="0">
                    <a:srgbClr val="14D1CA"/>
                  </a:gs>
                  <a:gs pos="100000">
                    <a:srgbClr val="54F3FF"/>
                  </a:gs>
                </a:gsLst>
                <a:lin ang="5400000" scaled="1"/>
              </a:gradFill>
              <a:latin typeface="Arial Rounded MT Bold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Tm="3168">
        <p14:pan/>
      </p:transition>
    </mc:Choice>
    <mc:Fallback>
      <p:transition spd="slow" advTm="316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778 -0.05046 C -0.20778 -0.24583 -0.11918 -0.40486 -0.00989 -0.40486 C 0.0994 -0.40486 0.18748 -0.24583 0.18748 -0.05046 C 0.18748 0.14491 0.0994 0.30347 -0.00989 0.30347 C -0.11918 0.30347 -0.20778 0.14491 -0.20778 -0.05046 Z " pathEditMode="relative" rAng="16200000" ptsTypes="fffff">
                                      <p:cBhvr>
                                        <p:cTn id="6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63" y="-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4" grpId="0" animBg="1"/>
      <p:bldP spid="35" grpId="0" animBg="1"/>
      <p:bldP spid="36" grpId="0" animBg="1"/>
      <p:bldP spid="37" grpId="0" animBg="1"/>
      <p:bldP spid="73" grpId="0" animBg="1"/>
      <p:bldP spid="74" grpId="0" animBg="1"/>
      <p:bldP spid="75" grpId="0" animBg="1"/>
      <p:bldP spid="76" grpId="0" animBg="1"/>
      <p:bldP spid="77" grpId="0"/>
      <p:bldP spid="95" grpId="0"/>
      <p:bldP spid="96" grpId="0"/>
      <p:bldP spid="97" grpId="0"/>
      <p:bldP spid="9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898" y="652904"/>
            <a:ext cx="5768502" cy="576850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0835" y="4691172"/>
            <a:ext cx="2333369" cy="200376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617855" y="2606067"/>
            <a:ext cx="60679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gradFill>
                  <a:gsLst>
                    <a:gs pos="0">
                      <a:srgbClr val="14D1CA"/>
                    </a:gs>
                    <a:gs pos="100000">
                      <a:srgbClr val="54F3FF"/>
                    </a:gs>
                  </a:gsLst>
                  <a:lin ang="5400000" scaled="1"/>
                </a:gradFill>
                <a:latin typeface="方正大黑简体" panose="03000509000000000000" pitchFamily="65" charset="-122"/>
                <a:ea typeface="方正大黑简体" panose="03000509000000000000" pitchFamily="65" charset="-122"/>
              </a:rPr>
              <a:t>THANK  YOU</a:t>
            </a:r>
            <a:endParaRPr lang="zh-CN" altLang="en-US" sz="4800" dirty="0">
              <a:gradFill>
                <a:gsLst>
                  <a:gs pos="0">
                    <a:srgbClr val="14D1CA"/>
                  </a:gs>
                  <a:gs pos="100000">
                    <a:srgbClr val="54F3FF"/>
                  </a:gs>
                </a:gsLst>
                <a:lin ang="5400000" scaled="1"/>
              </a:gradFill>
              <a:latin typeface="方正大黑简体" panose="03000509000000000000" pitchFamily="65" charset="-122"/>
              <a:ea typeface="方正大黑简体" panose="03000509000000000000" pitchFamily="65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038735" y="3537155"/>
            <a:ext cx="6067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14D1CA"/>
                </a:solidFill>
                <a:latin typeface="汉仪细等线简" panose="02010609000101010101" pitchFamily="49" charset="-122"/>
                <a:ea typeface="汉仪细等线简" panose="02010609000101010101" pitchFamily="49" charset="-122"/>
              </a:rPr>
              <a:t>请插入您的相关文本内容请插入相关文本内容</a:t>
            </a:r>
            <a:endParaRPr lang="zh-CN" altLang="en-US" sz="2000" dirty="0">
              <a:solidFill>
                <a:srgbClr val="14D1CA"/>
              </a:solidFill>
              <a:latin typeface="汉仪细等线简" panose="02010609000101010101" pitchFamily="49" charset="-122"/>
              <a:ea typeface="汉仪细等线简" panose="02010609000101010101" pitchFamily="49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386604" y="4229516"/>
            <a:ext cx="4433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14D1CA"/>
                </a:solidFill>
                <a:latin typeface="汉仪细等线简" panose="02010609000101010101" pitchFamily="49" charset="-122"/>
                <a:ea typeface="汉仪细等线简" panose="02010609000101010101" pitchFamily="49" charset="-122"/>
              </a:rPr>
              <a:t>汇报人：</a:t>
            </a:r>
            <a:endParaRPr lang="zh-CN" altLang="en-US" sz="2000" dirty="0">
              <a:solidFill>
                <a:srgbClr val="14D1CA"/>
              </a:solidFill>
              <a:latin typeface="汉仪细等线简" panose="02010609000101010101" pitchFamily="49" charset="-122"/>
              <a:ea typeface="汉仪细等线简" panose="0201060900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任意多边形 2"/>
          <p:cNvSpPr/>
          <p:nvPr/>
        </p:nvSpPr>
        <p:spPr>
          <a:xfrm>
            <a:off x="2243138" y="2946400"/>
            <a:ext cx="596900" cy="657225"/>
          </a:xfrm>
          <a:custGeom>
            <a:avLst/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fontAlgn="base">
              <a:defRPr/>
            </a:pPr>
            <a:endParaRPr lang="zh-CN" altLang="en-US" strike="noStrike" noProof="1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832100" y="2949575"/>
            <a:ext cx="9359900" cy="65722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996" tIns="0" rIns="179996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700" b="1" i="0" u="none" strike="noStrike" kern="1200" cap="none" spc="0" normalizeH="0" baseline="0" noProof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PPT</a:t>
            </a:r>
            <a:r>
              <a:rPr kumimoji="0" lang="zh-CN" altLang="en-US" sz="3700" b="1" i="0" u="none" strike="noStrike" kern="1200" cap="none" spc="0" normalizeH="0" baseline="0" noProof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汇    </a:t>
            </a:r>
            <a:r>
              <a:rPr kumimoji="0" lang="en-US" altLang="zh-CN" sz="3700" b="1" i="0" u="none" strike="noStrike" kern="1200" cap="none" spc="0" normalizeH="0" baseline="0" noProof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www.ppthui.com</a:t>
            </a:r>
            <a:endParaRPr kumimoji="0" lang="zh-CN" altLang="en-US" sz="3700" b="1" i="0" u="none" strike="noStrike" kern="1200" cap="none" spc="0" normalizeH="0" baseline="0" noProof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813"/>
            <a:ext cx="9312275" cy="7747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7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上万精品</a:t>
            </a:r>
            <a:r>
              <a:rPr kumimoji="0" lang="en-US" altLang="zh-CN" sz="37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37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430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37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zh-CN" altLang="en-US" sz="3700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直角三角形 5"/>
          <p:cNvSpPr/>
          <p:nvPr/>
        </p:nvSpPr>
        <p:spPr>
          <a:xfrm>
            <a:off x="9312275" y="2178050"/>
            <a:ext cx="854075" cy="779463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fontAlgn="base">
              <a:defRPr/>
            </a:pPr>
            <a:endParaRPr lang="zh-CN" altLang="en-US" strike="noStrike" noProof="1">
              <a:solidFill>
                <a:prstClr val="white"/>
              </a:solidFill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1854200" y="3921125"/>
            <a:ext cx="8361363" cy="1692275"/>
          </a:xfrm>
          <a:prstGeom prst="rect">
            <a:avLst/>
          </a:prstGeom>
          <a:noFill/>
          <a:ln w="25400">
            <a:noFill/>
          </a:ln>
        </p:spPr>
        <p:txBody>
          <a:bodyPr lIns="121917" tIns="60958" rIns="121917" bIns="60958" anchor="ctr"/>
          <a:p>
            <a:pPr eaLnBrk="0" hangingPunct="0">
              <a:lnSpc>
                <a:spcPts val="2400"/>
              </a:lnSpc>
            </a:pPr>
            <a:r>
              <a:rPr lang="en-US" altLang="zh-CN" sz="1400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模板下载：</a:t>
            </a:r>
            <a:r>
              <a:rPr lang="en-US" altLang="zh-CN" sz="14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"/>
              </a:rPr>
              <a:t>www.ppthui.com/muban/</a:t>
            </a:r>
            <a:r>
              <a:rPr lang="en-US" altLang="zh-CN" sz="14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zh-CN" altLang="en-US" sz="1400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400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400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www.ppthui.com/hangye/</a:t>
            </a:r>
            <a:endParaRPr lang="en-US" altLang="zh-CN" sz="1400" b="1" dirty="0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zh-CN" altLang="en-US" sz="1400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</a:t>
            </a:r>
            <a:r>
              <a:rPr lang="en-US" altLang="zh-CN" sz="1400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400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www.ppthui.com/gongzuo/</a:t>
            </a:r>
            <a:r>
              <a:rPr lang="en-US" altLang="zh-CN" sz="1400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400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节日</a:t>
            </a:r>
            <a:r>
              <a:rPr lang="en-US" altLang="zh-CN" sz="1400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400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www.ppthui.com/jieri/</a:t>
            </a:r>
            <a:endParaRPr lang="en-US" altLang="zh-CN" sz="1400" b="1" dirty="0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en-US" altLang="zh-CN" sz="1400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400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400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www.ppthui.com/beijing/</a:t>
            </a:r>
            <a:r>
              <a:rPr lang="en-US" altLang="zh-CN" sz="1400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PPT</a:t>
            </a:r>
            <a:r>
              <a:rPr lang="zh-CN" altLang="en-US" sz="1400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课件模板：</a:t>
            </a:r>
            <a:r>
              <a:rPr lang="en-US" altLang="zh-CN" sz="1400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www.ppthui.com/kejian/</a:t>
            </a:r>
            <a:endParaRPr lang="en-US" altLang="zh-CN" sz="1400" b="1" dirty="0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30675" y="155575"/>
            <a:ext cx="3810000" cy="1905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173" y="1211887"/>
            <a:ext cx="4351338" cy="4351338"/>
          </a:xfrm>
        </p:spPr>
      </p:pic>
      <p:sp>
        <p:nvSpPr>
          <p:cNvPr id="6" name="文本框 5"/>
          <p:cNvSpPr txBox="1"/>
          <p:nvPr/>
        </p:nvSpPr>
        <p:spPr>
          <a:xfrm>
            <a:off x="1793864" y="2279560"/>
            <a:ext cx="1806905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800" dirty="0">
                <a:solidFill>
                  <a:schemeClr val="bg1"/>
                </a:solidFill>
                <a:latin typeface="Impact" panose="020B0806030902050204" pitchFamily="34" charset="0"/>
              </a:rPr>
              <a:t>01</a:t>
            </a:r>
            <a:endParaRPr lang="zh-CN" altLang="en-US" sz="138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146889" y="2598003"/>
            <a:ext cx="60679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gradFill>
                  <a:gsLst>
                    <a:gs pos="0">
                      <a:srgbClr val="14D1CA"/>
                    </a:gs>
                    <a:gs pos="100000">
                      <a:srgbClr val="54F3FF"/>
                    </a:gs>
                  </a:gsLst>
                  <a:lin ang="5400000" scaled="1"/>
                </a:gradFill>
                <a:latin typeface="方正大黑简体" panose="03000509000000000000" pitchFamily="65" charset="-122"/>
                <a:ea typeface="方正大黑简体" panose="03000509000000000000" pitchFamily="65" charset="-122"/>
              </a:rPr>
              <a:t>请插入您标题内容</a:t>
            </a:r>
            <a:endParaRPr lang="zh-CN" altLang="en-US" sz="4800" dirty="0">
              <a:gradFill>
                <a:gsLst>
                  <a:gs pos="0">
                    <a:srgbClr val="14D1CA"/>
                  </a:gs>
                  <a:gs pos="100000">
                    <a:srgbClr val="54F3FF"/>
                  </a:gs>
                </a:gsLst>
                <a:lin ang="5400000" scaled="1"/>
              </a:gradFill>
              <a:latin typeface="方正大黑简体" panose="03000509000000000000" pitchFamily="65" charset="-122"/>
              <a:ea typeface="方正大黑简体" panose="03000509000000000000" pitchFamily="65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146888" y="3586316"/>
            <a:ext cx="6067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14D1CA"/>
                </a:solidFill>
                <a:latin typeface="汉仪细等线简" panose="02010609000101010101" pitchFamily="49" charset="-122"/>
                <a:ea typeface="汉仪细等线简" panose="02010609000101010101" pitchFamily="49" charset="-122"/>
              </a:rPr>
              <a:t>请插入您的相关文本内容请插入相关文本内容</a:t>
            </a:r>
            <a:endParaRPr lang="zh-CN" altLang="en-US" sz="2000" dirty="0">
              <a:solidFill>
                <a:srgbClr val="14D1CA"/>
              </a:solidFill>
              <a:latin typeface="汉仪细等线简" panose="02010609000101010101" pitchFamily="49" charset="-122"/>
              <a:ea typeface="汉仪细等线简" panose="0201060900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0">
        <p14:flythrough dir="ou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0" name="直接连接符 129"/>
          <p:cNvCxnSpPr/>
          <p:nvPr/>
        </p:nvCxnSpPr>
        <p:spPr>
          <a:xfrm>
            <a:off x="794" y="5229200"/>
            <a:ext cx="955159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1337197" y="3714994"/>
            <a:ext cx="3410898" cy="1135139"/>
          </a:xfrm>
          <a:prstGeom prst="rect">
            <a:avLst/>
          </a:prstGeom>
          <a:solidFill>
            <a:srgbClr val="14D1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COMPANY</a:t>
            </a: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" name="Picture 3" descr="D:\360data\重要数据\桌面\9097938cbf30e2fc50bc53dfc43c713a1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197" y="1640787"/>
            <a:ext cx="3410898" cy="2081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 flipH="1">
            <a:off x="5066117" y="2608966"/>
            <a:ext cx="2786907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itchFamily="34" charset="0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r>
              <a:rPr lang="zh-CN" altLang="en-US" sz="2400" b="0" dirty="0">
                <a:gradFill>
                  <a:gsLst>
                    <a:gs pos="0">
                      <a:srgbClr val="14D1CA"/>
                    </a:gs>
                    <a:gs pos="100000">
                      <a:srgbClr val="54F3FF"/>
                    </a:gs>
                  </a:gsLst>
                  <a:lin ang="5400000" scaled="1"/>
                </a:gradFill>
                <a:effectLst>
                  <a:outerShdw blurRad="266700" algn="tl" rotWithShape="0">
                    <a:schemeClr val="tx2">
                      <a:lumMod val="40000"/>
                      <a:lumOff val="60000"/>
                      <a:alpha val="55000"/>
                    </a:schemeClr>
                  </a:outerShdw>
                </a:effectLst>
                <a:latin typeface="Arial Rounded MT Bold" pitchFamily="34" charset="0"/>
                <a:cs typeface="Times New Roman" panose="02020603050405020304" pitchFamily="18" charset="0"/>
              </a:rPr>
              <a:t>标题内容</a:t>
            </a:r>
            <a:endParaRPr lang="zh-CN" altLang="en-US" sz="2400" b="0" dirty="0">
              <a:gradFill>
                <a:gsLst>
                  <a:gs pos="0">
                    <a:srgbClr val="14D1CA"/>
                  </a:gs>
                  <a:gs pos="100000">
                    <a:srgbClr val="54F3FF"/>
                  </a:gs>
                </a:gsLst>
                <a:lin ang="5400000" scaled="1"/>
              </a:gradFill>
              <a:effectLst>
                <a:outerShdw blurRad="266700" algn="tl" rotWithShape="0">
                  <a:schemeClr val="tx2">
                    <a:lumMod val="40000"/>
                    <a:lumOff val="60000"/>
                    <a:alpha val="55000"/>
                  </a:schemeClr>
                </a:outerShdw>
              </a:effectLst>
              <a:latin typeface="Arial Rounded MT Bold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066116" y="3163373"/>
            <a:ext cx="5760640" cy="1772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rgbClr val="14D1C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您的内容打在这里，或者通过复制您的文本后，在此框中选择粘贴，并选择只保留文字。您的内容打在这里，或者通过复制您的文本后，在此框中选择粘贴，并选择只保留文字。。</a:t>
            </a:r>
            <a:endParaRPr lang="zh-CN" altLang="en-US" sz="1400" dirty="0">
              <a:solidFill>
                <a:srgbClr val="14D1C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rgbClr val="14D1C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zh-CN" altLang="en-US" sz="1400" dirty="0">
              <a:solidFill>
                <a:srgbClr val="14D1C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5" name="直接连接符 34"/>
          <p:cNvCxnSpPr/>
          <p:nvPr/>
        </p:nvCxnSpPr>
        <p:spPr>
          <a:xfrm>
            <a:off x="5066116" y="3058878"/>
            <a:ext cx="5760640" cy="0"/>
          </a:xfrm>
          <a:prstGeom prst="line">
            <a:avLst/>
          </a:prstGeom>
          <a:ln>
            <a:solidFill>
              <a:srgbClr val="14D1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 2"/>
          <p:cNvSpPr/>
          <p:nvPr/>
        </p:nvSpPr>
        <p:spPr>
          <a:xfrm>
            <a:off x="21010" y="5252716"/>
            <a:ext cx="110062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14D1C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zh-CN" altLang="en-US" dirty="0"/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Click="0" advTm="3711">
        <p14:pan/>
      </p:transition>
    </mc:Choice>
    <mc:Fallback>
      <p:transition spd="slow" advClick="0" advTm="371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2" grpId="0"/>
      <p:bldP spid="33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组合 39"/>
          <p:cNvGrpSpPr/>
          <p:nvPr/>
        </p:nvGrpSpPr>
        <p:grpSpPr>
          <a:xfrm>
            <a:off x="2684877" y="1813522"/>
            <a:ext cx="2014518" cy="2012493"/>
            <a:chOff x="5305425" y="2638424"/>
            <a:chExt cx="1579563" cy="1577975"/>
          </a:xfrm>
          <a:solidFill>
            <a:srgbClr val="000000">
              <a:alpha val="60000"/>
            </a:srgbClr>
          </a:solidFill>
        </p:grpSpPr>
        <p:sp>
          <p:nvSpPr>
            <p:cNvPr id="41" name="Freeform 6"/>
            <p:cNvSpPr>
              <a:spLocks noEditPoints="1"/>
            </p:cNvSpPr>
            <p:nvPr/>
          </p:nvSpPr>
          <p:spPr bwMode="auto">
            <a:xfrm>
              <a:off x="5305425" y="2638424"/>
              <a:ext cx="1579563" cy="1577975"/>
            </a:xfrm>
            <a:custGeom>
              <a:avLst/>
              <a:gdLst>
                <a:gd name="T0" fmla="*/ 421 w 421"/>
                <a:gd name="T1" fmla="*/ 229 h 421"/>
                <a:gd name="T2" fmla="*/ 398 w 421"/>
                <a:gd name="T3" fmla="*/ 188 h 421"/>
                <a:gd name="T4" fmla="*/ 367 w 421"/>
                <a:gd name="T5" fmla="*/ 146 h 421"/>
                <a:gd name="T6" fmla="*/ 402 w 421"/>
                <a:gd name="T7" fmla="*/ 122 h 421"/>
                <a:gd name="T8" fmla="*/ 361 w 421"/>
                <a:gd name="T9" fmla="*/ 97 h 421"/>
                <a:gd name="T10" fmla="*/ 314 w 421"/>
                <a:gd name="T11" fmla="*/ 77 h 421"/>
                <a:gd name="T12" fmla="*/ 332 w 421"/>
                <a:gd name="T13" fmla="*/ 38 h 421"/>
                <a:gd name="T14" fmla="*/ 285 w 421"/>
                <a:gd name="T15" fmla="*/ 37 h 421"/>
                <a:gd name="T16" fmla="*/ 233 w 421"/>
                <a:gd name="T17" fmla="*/ 43 h 421"/>
                <a:gd name="T18" fmla="*/ 229 w 421"/>
                <a:gd name="T19" fmla="*/ 0 h 421"/>
                <a:gd name="T20" fmla="*/ 188 w 421"/>
                <a:gd name="T21" fmla="*/ 23 h 421"/>
                <a:gd name="T22" fmla="*/ 146 w 421"/>
                <a:gd name="T23" fmla="*/ 54 h 421"/>
                <a:gd name="T24" fmla="*/ 122 w 421"/>
                <a:gd name="T25" fmla="*/ 19 h 421"/>
                <a:gd name="T26" fmla="*/ 98 w 421"/>
                <a:gd name="T27" fmla="*/ 60 h 421"/>
                <a:gd name="T28" fmla="*/ 77 w 421"/>
                <a:gd name="T29" fmla="*/ 107 h 421"/>
                <a:gd name="T30" fmla="*/ 38 w 421"/>
                <a:gd name="T31" fmla="*/ 89 h 421"/>
                <a:gd name="T32" fmla="*/ 37 w 421"/>
                <a:gd name="T33" fmla="*/ 136 h 421"/>
                <a:gd name="T34" fmla="*/ 43 w 421"/>
                <a:gd name="T35" fmla="*/ 188 h 421"/>
                <a:gd name="T36" fmla="*/ 0 w 421"/>
                <a:gd name="T37" fmla="*/ 192 h 421"/>
                <a:gd name="T38" fmla="*/ 24 w 421"/>
                <a:gd name="T39" fmla="*/ 233 h 421"/>
                <a:gd name="T40" fmla="*/ 54 w 421"/>
                <a:gd name="T41" fmla="*/ 274 h 421"/>
                <a:gd name="T42" fmla="*/ 19 w 421"/>
                <a:gd name="T43" fmla="*/ 299 h 421"/>
                <a:gd name="T44" fmla="*/ 60 w 421"/>
                <a:gd name="T45" fmla="*/ 323 h 421"/>
                <a:gd name="T46" fmla="*/ 107 w 421"/>
                <a:gd name="T47" fmla="*/ 344 h 421"/>
                <a:gd name="T48" fmla="*/ 89 w 421"/>
                <a:gd name="T49" fmla="*/ 383 h 421"/>
                <a:gd name="T50" fmla="*/ 137 w 421"/>
                <a:gd name="T51" fmla="*/ 384 h 421"/>
                <a:gd name="T52" fmla="*/ 188 w 421"/>
                <a:gd name="T53" fmla="*/ 378 h 421"/>
                <a:gd name="T54" fmla="*/ 192 w 421"/>
                <a:gd name="T55" fmla="*/ 421 h 421"/>
                <a:gd name="T56" fmla="*/ 233 w 421"/>
                <a:gd name="T57" fmla="*/ 397 h 421"/>
                <a:gd name="T58" fmla="*/ 275 w 421"/>
                <a:gd name="T59" fmla="*/ 367 h 421"/>
                <a:gd name="T60" fmla="*/ 299 w 421"/>
                <a:gd name="T61" fmla="*/ 402 h 421"/>
                <a:gd name="T62" fmla="*/ 324 w 421"/>
                <a:gd name="T63" fmla="*/ 361 h 421"/>
                <a:gd name="T64" fmla="*/ 344 w 421"/>
                <a:gd name="T65" fmla="*/ 314 h 421"/>
                <a:gd name="T66" fmla="*/ 383 w 421"/>
                <a:gd name="T67" fmla="*/ 332 h 421"/>
                <a:gd name="T68" fmla="*/ 384 w 421"/>
                <a:gd name="T69" fmla="*/ 284 h 421"/>
                <a:gd name="T70" fmla="*/ 378 w 421"/>
                <a:gd name="T71" fmla="*/ 233 h 421"/>
                <a:gd name="T72" fmla="*/ 211 w 421"/>
                <a:gd name="T73" fmla="*/ 236 h 421"/>
                <a:gd name="T74" fmla="*/ 211 w 421"/>
                <a:gd name="T75" fmla="*/ 185 h 421"/>
                <a:gd name="T76" fmla="*/ 211 w 421"/>
                <a:gd name="T77" fmla="*/ 236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1" h="421">
                  <a:moveTo>
                    <a:pt x="398" y="233"/>
                  </a:moveTo>
                  <a:cubicBezTo>
                    <a:pt x="421" y="229"/>
                    <a:pt x="421" y="229"/>
                    <a:pt x="421" y="229"/>
                  </a:cubicBezTo>
                  <a:cubicBezTo>
                    <a:pt x="421" y="192"/>
                    <a:pt x="421" y="192"/>
                    <a:pt x="421" y="192"/>
                  </a:cubicBezTo>
                  <a:cubicBezTo>
                    <a:pt x="398" y="188"/>
                    <a:pt x="398" y="188"/>
                    <a:pt x="398" y="188"/>
                  </a:cubicBezTo>
                  <a:cubicBezTo>
                    <a:pt x="378" y="188"/>
                    <a:pt x="378" y="188"/>
                    <a:pt x="378" y="188"/>
                  </a:cubicBezTo>
                  <a:cubicBezTo>
                    <a:pt x="376" y="173"/>
                    <a:pt x="372" y="159"/>
                    <a:pt x="367" y="146"/>
                  </a:cubicBezTo>
                  <a:cubicBezTo>
                    <a:pt x="384" y="136"/>
                    <a:pt x="384" y="136"/>
                    <a:pt x="384" y="136"/>
                  </a:cubicBezTo>
                  <a:cubicBezTo>
                    <a:pt x="402" y="122"/>
                    <a:pt x="402" y="122"/>
                    <a:pt x="402" y="122"/>
                  </a:cubicBezTo>
                  <a:cubicBezTo>
                    <a:pt x="383" y="89"/>
                    <a:pt x="383" y="89"/>
                    <a:pt x="383" y="89"/>
                  </a:cubicBezTo>
                  <a:cubicBezTo>
                    <a:pt x="361" y="97"/>
                    <a:pt x="361" y="97"/>
                    <a:pt x="361" y="97"/>
                  </a:cubicBezTo>
                  <a:cubicBezTo>
                    <a:pt x="344" y="107"/>
                    <a:pt x="344" y="107"/>
                    <a:pt x="344" y="107"/>
                  </a:cubicBezTo>
                  <a:cubicBezTo>
                    <a:pt x="336" y="96"/>
                    <a:pt x="325" y="85"/>
                    <a:pt x="314" y="77"/>
                  </a:cubicBezTo>
                  <a:cubicBezTo>
                    <a:pt x="324" y="60"/>
                    <a:pt x="324" y="60"/>
                    <a:pt x="324" y="60"/>
                  </a:cubicBezTo>
                  <a:cubicBezTo>
                    <a:pt x="332" y="38"/>
                    <a:pt x="332" y="38"/>
                    <a:pt x="332" y="38"/>
                  </a:cubicBezTo>
                  <a:cubicBezTo>
                    <a:pt x="299" y="19"/>
                    <a:pt x="299" y="19"/>
                    <a:pt x="299" y="19"/>
                  </a:cubicBezTo>
                  <a:cubicBezTo>
                    <a:pt x="285" y="37"/>
                    <a:pt x="285" y="37"/>
                    <a:pt x="285" y="37"/>
                  </a:cubicBezTo>
                  <a:cubicBezTo>
                    <a:pt x="275" y="54"/>
                    <a:pt x="275" y="54"/>
                    <a:pt x="275" y="54"/>
                  </a:cubicBezTo>
                  <a:cubicBezTo>
                    <a:pt x="262" y="49"/>
                    <a:pt x="248" y="45"/>
                    <a:pt x="233" y="43"/>
                  </a:cubicBezTo>
                  <a:cubicBezTo>
                    <a:pt x="233" y="23"/>
                    <a:pt x="233" y="23"/>
                    <a:pt x="233" y="23"/>
                  </a:cubicBezTo>
                  <a:cubicBezTo>
                    <a:pt x="229" y="0"/>
                    <a:pt x="229" y="0"/>
                    <a:pt x="229" y="0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188" y="23"/>
                    <a:pt x="188" y="23"/>
                    <a:pt x="188" y="23"/>
                  </a:cubicBezTo>
                  <a:cubicBezTo>
                    <a:pt x="188" y="43"/>
                    <a:pt x="188" y="43"/>
                    <a:pt x="188" y="43"/>
                  </a:cubicBezTo>
                  <a:cubicBezTo>
                    <a:pt x="173" y="45"/>
                    <a:pt x="160" y="49"/>
                    <a:pt x="146" y="54"/>
                  </a:cubicBezTo>
                  <a:cubicBezTo>
                    <a:pt x="137" y="37"/>
                    <a:pt x="137" y="37"/>
                    <a:pt x="137" y="37"/>
                  </a:cubicBezTo>
                  <a:cubicBezTo>
                    <a:pt x="122" y="19"/>
                    <a:pt x="122" y="19"/>
                    <a:pt x="122" y="19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98" y="60"/>
                    <a:pt x="98" y="60"/>
                    <a:pt x="98" y="60"/>
                  </a:cubicBezTo>
                  <a:cubicBezTo>
                    <a:pt x="107" y="77"/>
                    <a:pt x="107" y="77"/>
                    <a:pt x="107" y="77"/>
                  </a:cubicBezTo>
                  <a:cubicBezTo>
                    <a:pt x="96" y="85"/>
                    <a:pt x="86" y="96"/>
                    <a:pt x="77" y="10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38" y="89"/>
                    <a:pt x="38" y="89"/>
                    <a:pt x="38" y="89"/>
                  </a:cubicBezTo>
                  <a:cubicBezTo>
                    <a:pt x="19" y="122"/>
                    <a:pt x="19" y="122"/>
                    <a:pt x="19" y="122"/>
                  </a:cubicBezTo>
                  <a:cubicBezTo>
                    <a:pt x="37" y="136"/>
                    <a:pt x="37" y="136"/>
                    <a:pt x="37" y="136"/>
                  </a:cubicBezTo>
                  <a:cubicBezTo>
                    <a:pt x="54" y="146"/>
                    <a:pt x="54" y="146"/>
                    <a:pt x="54" y="146"/>
                  </a:cubicBezTo>
                  <a:cubicBezTo>
                    <a:pt x="49" y="159"/>
                    <a:pt x="45" y="173"/>
                    <a:pt x="43" y="188"/>
                  </a:cubicBezTo>
                  <a:cubicBezTo>
                    <a:pt x="24" y="188"/>
                    <a:pt x="24" y="188"/>
                    <a:pt x="24" y="188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" y="233"/>
                    <a:pt x="24" y="233"/>
                    <a:pt x="24" y="233"/>
                  </a:cubicBezTo>
                  <a:cubicBezTo>
                    <a:pt x="43" y="233"/>
                    <a:pt x="43" y="233"/>
                    <a:pt x="43" y="233"/>
                  </a:cubicBezTo>
                  <a:cubicBezTo>
                    <a:pt x="45" y="247"/>
                    <a:pt x="49" y="261"/>
                    <a:pt x="54" y="274"/>
                  </a:cubicBezTo>
                  <a:cubicBezTo>
                    <a:pt x="37" y="284"/>
                    <a:pt x="37" y="284"/>
                    <a:pt x="37" y="284"/>
                  </a:cubicBezTo>
                  <a:cubicBezTo>
                    <a:pt x="19" y="299"/>
                    <a:pt x="19" y="299"/>
                    <a:pt x="19" y="299"/>
                  </a:cubicBezTo>
                  <a:cubicBezTo>
                    <a:pt x="38" y="332"/>
                    <a:pt x="38" y="332"/>
                    <a:pt x="38" y="332"/>
                  </a:cubicBezTo>
                  <a:cubicBezTo>
                    <a:pt x="60" y="323"/>
                    <a:pt x="60" y="323"/>
                    <a:pt x="60" y="323"/>
                  </a:cubicBezTo>
                  <a:cubicBezTo>
                    <a:pt x="77" y="314"/>
                    <a:pt x="77" y="314"/>
                    <a:pt x="77" y="314"/>
                  </a:cubicBezTo>
                  <a:cubicBezTo>
                    <a:pt x="86" y="325"/>
                    <a:pt x="96" y="335"/>
                    <a:pt x="107" y="344"/>
                  </a:cubicBezTo>
                  <a:cubicBezTo>
                    <a:pt x="98" y="361"/>
                    <a:pt x="98" y="361"/>
                    <a:pt x="98" y="361"/>
                  </a:cubicBezTo>
                  <a:cubicBezTo>
                    <a:pt x="89" y="383"/>
                    <a:pt x="89" y="383"/>
                    <a:pt x="89" y="383"/>
                  </a:cubicBezTo>
                  <a:cubicBezTo>
                    <a:pt x="122" y="402"/>
                    <a:pt x="122" y="402"/>
                    <a:pt x="122" y="402"/>
                  </a:cubicBezTo>
                  <a:cubicBezTo>
                    <a:pt x="137" y="384"/>
                    <a:pt x="137" y="384"/>
                    <a:pt x="137" y="384"/>
                  </a:cubicBezTo>
                  <a:cubicBezTo>
                    <a:pt x="146" y="367"/>
                    <a:pt x="146" y="367"/>
                    <a:pt x="146" y="367"/>
                  </a:cubicBezTo>
                  <a:cubicBezTo>
                    <a:pt x="160" y="372"/>
                    <a:pt x="173" y="376"/>
                    <a:pt x="188" y="378"/>
                  </a:cubicBezTo>
                  <a:cubicBezTo>
                    <a:pt x="188" y="397"/>
                    <a:pt x="188" y="397"/>
                    <a:pt x="188" y="397"/>
                  </a:cubicBezTo>
                  <a:cubicBezTo>
                    <a:pt x="192" y="421"/>
                    <a:pt x="192" y="421"/>
                    <a:pt x="192" y="421"/>
                  </a:cubicBezTo>
                  <a:cubicBezTo>
                    <a:pt x="229" y="421"/>
                    <a:pt x="229" y="421"/>
                    <a:pt x="229" y="421"/>
                  </a:cubicBezTo>
                  <a:cubicBezTo>
                    <a:pt x="233" y="397"/>
                    <a:pt x="233" y="397"/>
                    <a:pt x="233" y="397"/>
                  </a:cubicBezTo>
                  <a:cubicBezTo>
                    <a:pt x="233" y="378"/>
                    <a:pt x="233" y="378"/>
                    <a:pt x="233" y="378"/>
                  </a:cubicBezTo>
                  <a:cubicBezTo>
                    <a:pt x="248" y="376"/>
                    <a:pt x="262" y="372"/>
                    <a:pt x="275" y="367"/>
                  </a:cubicBezTo>
                  <a:cubicBezTo>
                    <a:pt x="285" y="384"/>
                    <a:pt x="285" y="384"/>
                    <a:pt x="285" y="384"/>
                  </a:cubicBezTo>
                  <a:cubicBezTo>
                    <a:pt x="299" y="402"/>
                    <a:pt x="299" y="402"/>
                    <a:pt x="299" y="402"/>
                  </a:cubicBezTo>
                  <a:cubicBezTo>
                    <a:pt x="332" y="383"/>
                    <a:pt x="332" y="383"/>
                    <a:pt x="332" y="383"/>
                  </a:cubicBezTo>
                  <a:cubicBezTo>
                    <a:pt x="324" y="361"/>
                    <a:pt x="324" y="361"/>
                    <a:pt x="324" y="361"/>
                  </a:cubicBezTo>
                  <a:cubicBezTo>
                    <a:pt x="314" y="344"/>
                    <a:pt x="314" y="344"/>
                    <a:pt x="314" y="344"/>
                  </a:cubicBezTo>
                  <a:cubicBezTo>
                    <a:pt x="325" y="335"/>
                    <a:pt x="336" y="325"/>
                    <a:pt x="344" y="314"/>
                  </a:cubicBezTo>
                  <a:cubicBezTo>
                    <a:pt x="361" y="323"/>
                    <a:pt x="361" y="323"/>
                    <a:pt x="361" y="323"/>
                  </a:cubicBezTo>
                  <a:cubicBezTo>
                    <a:pt x="383" y="332"/>
                    <a:pt x="383" y="332"/>
                    <a:pt x="383" y="332"/>
                  </a:cubicBezTo>
                  <a:cubicBezTo>
                    <a:pt x="402" y="299"/>
                    <a:pt x="402" y="299"/>
                    <a:pt x="402" y="299"/>
                  </a:cubicBezTo>
                  <a:cubicBezTo>
                    <a:pt x="384" y="284"/>
                    <a:pt x="384" y="284"/>
                    <a:pt x="384" y="284"/>
                  </a:cubicBezTo>
                  <a:cubicBezTo>
                    <a:pt x="367" y="274"/>
                    <a:pt x="367" y="274"/>
                    <a:pt x="367" y="274"/>
                  </a:cubicBezTo>
                  <a:cubicBezTo>
                    <a:pt x="372" y="261"/>
                    <a:pt x="376" y="247"/>
                    <a:pt x="378" y="233"/>
                  </a:cubicBezTo>
                  <a:lnTo>
                    <a:pt x="398" y="233"/>
                  </a:lnTo>
                  <a:close/>
                  <a:moveTo>
                    <a:pt x="211" y="236"/>
                  </a:moveTo>
                  <a:cubicBezTo>
                    <a:pt x="197" y="236"/>
                    <a:pt x="185" y="224"/>
                    <a:pt x="185" y="210"/>
                  </a:cubicBezTo>
                  <a:cubicBezTo>
                    <a:pt x="185" y="196"/>
                    <a:pt x="197" y="185"/>
                    <a:pt x="211" y="185"/>
                  </a:cubicBezTo>
                  <a:cubicBezTo>
                    <a:pt x="225" y="185"/>
                    <a:pt x="236" y="196"/>
                    <a:pt x="236" y="210"/>
                  </a:cubicBezTo>
                  <a:cubicBezTo>
                    <a:pt x="236" y="224"/>
                    <a:pt x="225" y="236"/>
                    <a:pt x="211" y="236"/>
                  </a:cubicBezTo>
                  <a:close/>
                </a:path>
              </a:pathLst>
            </a:custGeom>
            <a:solidFill>
              <a:srgbClr val="14D1CA"/>
            </a:solidFill>
            <a:ln>
              <a:noFill/>
            </a:ln>
            <a:effectLst>
              <a:outerShdw blurRad="254000" algn="tl" rotWithShape="0">
                <a:srgbClr val="53D2FF">
                  <a:alpha val="8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42" name="Freeform 7"/>
            <p:cNvSpPr>
              <a:spLocks noEditPoints="1"/>
            </p:cNvSpPr>
            <p:nvPr/>
          </p:nvSpPr>
          <p:spPr bwMode="auto">
            <a:xfrm>
              <a:off x="5602288" y="2933700"/>
              <a:ext cx="985838" cy="985838"/>
            </a:xfrm>
            <a:custGeom>
              <a:avLst/>
              <a:gdLst>
                <a:gd name="T0" fmla="*/ 132 w 263"/>
                <a:gd name="T1" fmla="*/ 0 h 263"/>
                <a:gd name="T2" fmla="*/ 0 w 263"/>
                <a:gd name="T3" fmla="*/ 131 h 263"/>
                <a:gd name="T4" fmla="*/ 132 w 263"/>
                <a:gd name="T5" fmla="*/ 263 h 263"/>
                <a:gd name="T6" fmla="*/ 263 w 263"/>
                <a:gd name="T7" fmla="*/ 131 h 263"/>
                <a:gd name="T8" fmla="*/ 132 w 263"/>
                <a:gd name="T9" fmla="*/ 0 h 263"/>
                <a:gd name="T10" fmla="*/ 132 w 263"/>
                <a:gd name="T11" fmla="*/ 190 h 263"/>
                <a:gd name="T12" fmla="*/ 73 w 263"/>
                <a:gd name="T13" fmla="*/ 131 h 263"/>
                <a:gd name="T14" fmla="*/ 132 w 263"/>
                <a:gd name="T15" fmla="*/ 73 h 263"/>
                <a:gd name="T16" fmla="*/ 190 w 263"/>
                <a:gd name="T17" fmla="*/ 131 h 263"/>
                <a:gd name="T18" fmla="*/ 132 w 263"/>
                <a:gd name="T19" fmla="*/ 19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3" h="263">
                  <a:moveTo>
                    <a:pt x="132" y="0"/>
                  </a:moveTo>
                  <a:cubicBezTo>
                    <a:pt x="59" y="0"/>
                    <a:pt x="0" y="59"/>
                    <a:pt x="0" y="131"/>
                  </a:cubicBezTo>
                  <a:cubicBezTo>
                    <a:pt x="0" y="204"/>
                    <a:pt x="59" y="263"/>
                    <a:pt x="132" y="263"/>
                  </a:cubicBezTo>
                  <a:cubicBezTo>
                    <a:pt x="204" y="263"/>
                    <a:pt x="263" y="204"/>
                    <a:pt x="263" y="131"/>
                  </a:cubicBezTo>
                  <a:cubicBezTo>
                    <a:pt x="263" y="59"/>
                    <a:pt x="204" y="0"/>
                    <a:pt x="132" y="0"/>
                  </a:cubicBezTo>
                  <a:close/>
                  <a:moveTo>
                    <a:pt x="132" y="190"/>
                  </a:moveTo>
                  <a:cubicBezTo>
                    <a:pt x="99" y="190"/>
                    <a:pt x="73" y="164"/>
                    <a:pt x="73" y="131"/>
                  </a:cubicBezTo>
                  <a:cubicBezTo>
                    <a:pt x="73" y="99"/>
                    <a:pt x="99" y="73"/>
                    <a:pt x="132" y="73"/>
                  </a:cubicBezTo>
                  <a:cubicBezTo>
                    <a:pt x="164" y="73"/>
                    <a:pt x="190" y="99"/>
                    <a:pt x="190" y="131"/>
                  </a:cubicBezTo>
                  <a:cubicBezTo>
                    <a:pt x="190" y="164"/>
                    <a:pt x="164" y="190"/>
                    <a:pt x="132" y="190"/>
                  </a:cubicBezTo>
                  <a:close/>
                </a:path>
              </a:pathLst>
            </a:custGeom>
            <a:solidFill>
              <a:srgbClr val="0D85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3906936" y="3033780"/>
            <a:ext cx="2528776" cy="2524727"/>
            <a:chOff x="5102225" y="2441575"/>
            <a:chExt cx="1982788" cy="1979613"/>
          </a:xfrm>
          <a:solidFill>
            <a:srgbClr val="000000">
              <a:alpha val="60000"/>
            </a:srgbClr>
          </a:solidFill>
        </p:grpSpPr>
        <p:sp>
          <p:nvSpPr>
            <p:cNvPr id="44" name="Freeform 12"/>
            <p:cNvSpPr>
              <a:spLocks noEditPoints="1"/>
            </p:cNvSpPr>
            <p:nvPr/>
          </p:nvSpPr>
          <p:spPr bwMode="auto">
            <a:xfrm>
              <a:off x="5102225" y="2441575"/>
              <a:ext cx="1982788" cy="1979613"/>
            </a:xfrm>
            <a:custGeom>
              <a:avLst/>
              <a:gdLst>
                <a:gd name="T0" fmla="*/ 529 w 529"/>
                <a:gd name="T1" fmla="*/ 283 h 528"/>
                <a:gd name="T2" fmla="*/ 506 w 529"/>
                <a:gd name="T3" fmla="*/ 241 h 528"/>
                <a:gd name="T4" fmla="*/ 479 w 529"/>
                <a:gd name="T5" fmla="*/ 200 h 528"/>
                <a:gd name="T6" fmla="*/ 516 w 529"/>
                <a:gd name="T7" fmla="*/ 180 h 528"/>
                <a:gd name="T8" fmla="*/ 479 w 529"/>
                <a:gd name="T9" fmla="*/ 151 h 528"/>
                <a:gd name="T10" fmla="*/ 438 w 529"/>
                <a:gd name="T11" fmla="*/ 123 h 528"/>
                <a:gd name="T12" fmla="*/ 465 w 529"/>
                <a:gd name="T13" fmla="*/ 90 h 528"/>
                <a:gd name="T14" fmla="*/ 420 w 529"/>
                <a:gd name="T15" fmla="*/ 77 h 528"/>
                <a:gd name="T16" fmla="*/ 371 w 529"/>
                <a:gd name="T17" fmla="*/ 67 h 528"/>
                <a:gd name="T18" fmla="*/ 383 w 529"/>
                <a:gd name="T19" fmla="*/ 27 h 528"/>
                <a:gd name="T20" fmla="*/ 336 w 529"/>
                <a:gd name="T21" fmla="*/ 32 h 528"/>
                <a:gd name="T22" fmla="*/ 288 w 529"/>
                <a:gd name="T23" fmla="*/ 42 h 528"/>
                <a:gd name="T24" fmla="*/ 284 w 529"/>
                <a:gd name="T25" fmla="*/ 0 h 528"/>
                <a:gd name="T26" fmla="*/ 242 w 529"/>
                <a:gd name="T27" fmla="*/ 23 h 528"/>
                <a:gd name="T28" fmla="*/ 201 w 529"/>
                <a:gd name="T29" fmla="*/ 50 h 528"/>
                <a:gd name="T30" fmla="*/ 181 w 529"/>
                <a:gd name="T31" fmla="*/ 13 h 528"/>
                <a:gd name="T32" fmla="*/ 152 w 529"/>
                <a:gd name="T33" fmla="*/ 50 h 528"/>
                <a:gd name="T34" fmla="*/ 124 w 529"/>
                <a:gd name="T35" fmla="*/ 91 h 528"/>
                <a:gd name="T36" fmla="*/ 91 w 529"/>
                <a:gd name="T37" fmla="*/ 64 h 528"/>
                <a:gd name="T38" fmla="*/ 78 w 529"/>
                <a:gd name="T39" fmla="*/ 109 h 528"/>
                <a:gd name="T40" fmla="*/ 68 w 529"/>
                <a:gd name="T41" fmla="*/ 158 h 528"/>
                <a:gd name="T42" fmla="*/ 28 w 529"/>
                <a:gd name="T43" fmla="*/ 145 h 528"/>
                <a:gd name="T44" fmla="*/ 33 w 529"/>
                <a:gd name="T45" fmla="*/ 193 h 528"/>
                <a:gd name="T46" fmla="*/ 42 w 529"/>
                <a:gd name="T47" fmla="*/ 241 h 528"/>
                <a:gd name="T48" fmla="*/ 0 w 529"/>
                <a:gd name="T49" fmla="*/ 245 h 528"/>
                <a:gd name="T50" fmla="*/ 24 w 529"/>
                <a:gd name="T51" fmla="*/ 287 h 528"/>
                <a:gd name="T52" fmla="*/ 51 w 529"/>
                <a:gd name="T53" fmla="*/ 328 h 528"/>
                <a:gd name="T54" fmla="*/ 13 w 529"/>
                <a:gd name="T55" fmla="*/ 348 h 528"/>
                <a:gd name="T56" fmla="*/ 51 w 529"/>
                <a:gd name="T57" fmla="*/ 377 h 528"/>
                <a:gd name="T58" fmla="*/ 92 w 529"/>
                <a:gd name="T59" fmla="*/ 405 h 528"/>
                <a:gd name="T60" fmla="*/ 65 w 529"/>
                <a:gd name="T61" fmla="*/ 438 h 528"/>
                <a:gd name="T62" fmla="*/ 110 w 529"/>
                <a:gd name="T63" fmla="*/ 451 h 528"/>
                <a:gd name="T64" fmla="*/ 159 w 529"/>
                <a:gd name="T65" fmla="*/ 461 h 528"/>
                <a:gd name="T66" fmla="*/ 146 w 529"/>
                <a:gd name="T67" fmla="*/ 501 h 528"/>
                <a:gd name="T68" fmla="*/ 193 w 529"/>
                <a:gd name="T69" fmla="*/ 496 h 528"/>
                <a:gd name="T70" fmla="*/ 242 w 529"/>
                <a:gd name="T71" fmla="*/ 486 h 528"/>
                <a:gd name="T72" fmla="*/ 246 w 529"/>
                <a:gd name="T73" fmla="*/ 528 h 528"/>
                <a:gd name="T74" fmla="*/ 288 w 529"/>
                <a:gd name="T75" fmla="*/ 505 h 528"/>
                <a:gd name="T76" fmla="*/ 329 w 529"/>
                <a:gd name="T77" fmla="*/ 478 h 528"/>
                <a:gd name="T78" fmla="*/ 349 w 529"/>
                <a:gd name="T79" fmla="*/ 516 h 528"/>
                <a:gd name="T80" fmla="*/ 378 w 529"/>
                <a:gd name="T81" fmla="*/ 478 h 528"/>
                <a:gd name="T82" fmla="*/ 406 w 529"/>
                <a:gd name="T83" fmla="*/ 437 h 528"/>
                <a:gd name="T84" fmla="*/ 439 w 529"/>
                <a:gd name="T85" fmla="*/ 464 h 528"/>
                <a:gd name="T86" fmla="*/ 452 w 529"/>
                <a:gd name="T87" fmla="*/ 419 h 528"/>
                <a:gd name="T88" fmla="*/ 462 w 529"/>
                <a:gd name="T89" fmla="*/ 370 h 528"/>
                <a:gd name="T90" fmla="*/ 502 w 529"/>
                <a:gd name="T91" fmla="*/ 383 h 528"/>
                <a:gd name="T92" fmla="*/ 496 w 529"/>
                <a:gd name="T93" fmla="*/ 335 h 528"/>
                <a:gd name="T94" fmla="*/ 487 w 529"/>
                <a:gd name="T95" fmla="*/ 287 h 528"/>
                <a:gd name="T96" fmla="*/ 265 w 529"/>
                <a:gd name="T97" fmla="*/ 290 h 528"/>
                <a:gd name="T98" fmla="*/ 265 w 529"/>
                <a:gd name="T99" fmla="*/ 238 h 528"/>
                <a:gd name="T100" fmla="*/ 265 w 529"/>
                <a:gd name="T101" fmla="*/ 290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29" h="528">
                  <a:moveTo>
                    <a:pt x="506" y="287"/>
                  </a:moveTo>
                  <a:cubicBezTo>
                    <a:pt x="529" y="283"/>
                    <a:pt x="529" y="283"/>
                    <a:pt x="529" y="283"/>
                  </a:cubicBezTo>
                  <a:cubicBezTo>
                    <a:pt x="529" y="245"/>
                    <a:pt x="529" y="245"/>
                    <a:pt x="529" y="245"/>
                  </a:cubicBezTo>
                  <a:cubicBezTo>
                    <a:pt x="506" y="241"/>
                    <a:pt x="506" y="241"/>
                    <a:pt x="506" y="241"/>
                  </a:cubicBezTo>
                  <a:cubicBezTo>
                    <a:pt x="487" y="241"/>
                    <a:pt x="487" y="241"/>
                    <a:pt x="487" y="241"/>
                  </a:cubicBezTo>
                  <a:cubicBezTo>
                    <a:pt x="486" y="227"/>
                    <a:pt x="483" y="213"/>
                    <a:pt x="479" y="200"/>
                  </a:cubicBezTo>
                  <a:cubicBezTo>
                    <a:pt x="496" y="193"/>
                    <a:pt x="496" y="193"/>
                    <a:pt x="496" y="193"/>
                  </a:cubicBezTo>
                  <a:cubicBezTo>
                    <a:pt x="516" y="180"/>
                    <a:pt x="516" y="180"/>
                    <a:pt x="516" y="180"/>
                  </a:cubicBezTo>
                  <a:cubicBezTo>
                    <a:pt x="502" y="145"/>
                    <a:pt x="502" y="145"/>
                    <a:pt x="502" y="145"/>
                  </a:cubicBezTo>
                  <a:cubicBezTo>
                    <a:pt x="479" y="151"/>
                    <a:pt x="479" y="151"/>
                    <a:pt x="479" y="151"/>
                  </a:cubicBezTo>
                  <a:cubicBezTo>
                    <a:pt x="462" y="158"/>
                    <a:pt x="462" y="158"/>
                    <a:pt x="462" y="158"/>
                  </a:cubicBezTo>
                  <a:cubicBezTo>
                    <a:pt x="455" y="145"/>
                    <a:pt x="447" y="134"/>
                    <a:pt x="438" y="123"/>
                  </a:cubicBezTo>
                  <a:cubicBezTo>
                    <a:pt x="452" y="109"/>
                    <a:pt x="452" y="109"/>
                    <a:pt x="452" y="109"/>
                  </a:cubicBezTo>
                  <a:cubicBezTo>
                    <a:pt x="465" y="90"/>
                    <a:pt x="465" y="90"/>
                    <a:pt x="465" y="90"/>
                  </a:cubicBezTo>
                  <a:cubicBezTo>
                    <a:pt x="439" y="64"/>
                    <a:pt x="439" y="64"/>
                    <a:pt x="439" y="64"/>
                  </a:cubicBezTo>
                  <a:cubicBezTo>
                    <a:pt x="420" y="77"/>
                    <a:pt x="420" y="77"/>
                    <a:pt x="420" y="77"/>
                  </a:cubicBezTo>
                  <a:cubicBezTo>
                    <a:pt x="406" y="91"/>
                    <a:pt x="406" y="91"/>
                    <a:pt x="406" y="91"/>
                  </a:cubicBezTo>
                  <a:cubicBezTo>
                    <a:pt x="395" y="82"/>
                    <a:pt x="383" y="74"/>
                    <a:pt x="371" y="67"/>
                  </a:cubicBezTo>
                  <a:cubicBezTo>
                    <a:pt x="378" y="50"/>
                    <a:pt x="378" y="50"/>
                    <a:pt x="378" y="50"/>
                  </a:cubicBezTo>
                  <a:cubicBezTo>
                    <a:pt x="383" y="27"/>
                    <a:pt x="383" y="27"/>
                    <a:pt x="383" y="27"/>
                  </a:cubicBezTo>
                  <a:cubicBezTo>
                    <a:pt x="349" y="13"/>
                    <a:pt x="349" y="13"/>
                    <a:pt x="349" y="13"/>
                  </a:cubicBezTo>
                  <a:cubicBezTo>
                    <a:pt x="336" y="32"/>
                    <a:pt x="336" y="32"/>
                    <a:pt x="336" y="32"/>
                  </a:cubicBezTo>
                  <a:cubicBezTo>
                    <a:pt x="329" y="50"/>
                    <a:pt x="329" y="50"/>
                    <a:pt x="329" y="50"/>
                  </a:cubicBezTo>
                  <a:cubicBezTo>
                    <a:pt x="316" y="46"/>
                    <a:pt x="302" y="43"/>
                    <a:pt x="288" y="42"/>
                  </a:cubicBezTo>
                  <a:cubicBezTo>
                    <a:pt x="288" y="23"/>
                    <a:pt x="288" y="23"/>
                    <a:pt x="288" y="23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46" y="0"/>
                    <a:pt x="246" y="0"/>
                    <a:pt x="246" y="0"/>
                  </a:cubicBezTo>
                  <a:cubicBezTo>
                    <a:pt x="242" y="23"/>
                    <a:pt x="242" y="23"/>
                    <a:pt x="242" y="23"/>
                  </a:cubicBezTo>
                  <a:cubicBezTo>
                    <a:pt x="242" y="42"/>
                    <a:pt x="242" y="42"/>
                    <a:pt x="242" y="42"/>
                  </a:cubicBezTo>
                  <a:cubicBezTo>
                    <a:pt x="228" y="43"/>
                    <a:pt x="214" y="46"/>
                    <a:pt x="201" y="50"/>
                  </a:cubicBezTo>
                  <a:cubicBezTo>
                    <a:pt x="193" y="32"/>
                    <a:pt x="193" y="32"/>
                    <a:pt x="193" y="32"/>
                  </a:cubicBezTo>
                  <a:cubicBezTo>
                    <a:pt x="181" y="13"/>
                    <a:pt x="181" y="13"/>
                    <a:pt x="181" y="13"/>
                  </a:cubicBezTo>
                  <a:cubicBezTo>
                    <a:pt x="146" y="27"/>
                    <a:pt x="146" y="27"/>
                    <a:pt x="146" y="27"/>
                  </a:cubicBezTo>
                  <a:cubicBezTo>
                    <a:pt x="152" y="50"/>
                    <a:pt x="152" y="50"/>
                    <a:pt x="152" y="50"/>
                  </a:cubicBezTo>
                  <a:cubicBezTo>
                    <a:pt x="159" y="67"/>
                    <a:pt x="159" y="67"/>
                    <a:pt x="159" y="67"/>
                  </a:cubicBezTo>
                  <a:cubicBezTo>
                    <a:pt x="146" y="74"/>
                    <a:pt x="135" y="82"/>
                    <a:pt x="124" y="91"/>
                  </a:cubicBezTo>
                  <a:cubicBezTo>
                    <a:pt x="110" y="77"/>
                    <a:pt x="110" y="77"/>
                    <a:pt x="110" y="77"/>
                  </a:cubicBezTo>
                  <a:cubicBezTo>
                    <a:pt x="91" y="64"/>
                    <a:pt x="91" y="64"/>
                    <a:pt x="91" y="64"/>
                  </a:cubicBezTo>
                  <a:cubicBezTo>
                    <a:pt x="65" y="90"/>
                    <a:pt x="65" y="90"/>
                    <a:pt x="65" y="90"/>
                  </a:cubicBezTo>
                  <a:cubicBezTo>
                    <a:pt x="78" y="109"/>
                    <a:pt x="78" y="109"/>
                    <a:pt x="78" y="109"/>
                  </a:cubicBezTo>
                  <a:cubicBezTo>
                    <a:pt x="92" y="123"/>
                    <a:pt x="92" y="123"/>
                    <a:pt x="92" y="123"/>
                  </a:cubicBezTo>
                  <a:cubicBezTo>
                    <a:pt x="83" y="134"/>
                    <a:pt x="75" y="145"/>
                    <a:pt x="68" y="158"/>
                  </a:cubicBezTo>
                  <a:cubicBezTo>
                    <a:pt x="51" y="151"/>
                    <a:pt x="51" y="151"/>
                    <a:pt x="51" y="151"/>
                  </a:cubicBezTo>
                  <a:cubicBezTo>
                    <a:pt x="28" y="145"/>
                    <a:pt x="28" y="145"/>
                    <a:pt x="28" y="145"/>
                  </a:cubicBezTo>
                  <a:cubicBezTo>
                    <a:pt x="13" y="180"/>
                    <a:pt x="13" y="180"/>
                    <a:pt x="13" y="180"/>
                  </a:cubicBezTo>
                  <a:cubicBezTo>
                    <a:pt x="33" y="193"/>
                    <a:pt x="33" y="193"/>
                    <a:pt x="33" y="193"/>
                  </a:cubicBezTo>
                  <a:cubicBezTo>
                    <a:pt x="51" y="200"/>
                    <a:pt x="51" y="200"/>
                    <a:pt x="51" y="200"/>
                  </a:cubicBezTo>
                  <a:cubicBezTo>
                    <a:pt x="47" y="213"/>
                    <a:pt x="44" y="227"/>
                    <a:pt x="42" y="241"/>
                  </a:cubicBezTo>
                  <a:cubicBezTo>
                    <a:pt x="24" y="241"/>
                    <a:pt x="24" y="241"/>
                    <a:pt x="24" y="241"/>
                  </a:cubicBezTo>
                  <a:cubicBezTo>
                    <a:pt x="0" y="245"/>
                    <a:pt x="0" y="245"/>
                    <a:pt x="0" y="24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24" y="287"/>
                    <a:pt x="24" y="287"/>
                    <a:pt x="24" y="287"/>
                  </a:cubicBezTo>
                  <a:cubicBezTo>
                    <a:pt x="42" y="287"/>
                    <a:pt x="42" y="287"/>
                    <a:pt x="42" y="287"/>
                  </a:cubicBezTo>
                  <a:cubicBezTo>
                    <a:pt x="44" y="301"/>
                    <a:pt x="47" y="315"/>
                    <a:pt x="51" y="328"/>
                  </a:cubicBezTo>
                  <a:cubicBezTo>
                    <a:pt x="33" y="335"/>
                    <a:pt x="33" y="335"/>
                    <a:pt x="33" y="335"/>
                  </a:cubicBezTo>
                  <a:cubicBezTo>
                    <a:pt x="13" y="348"/>
                    <a:pt x="13" y="348"/>
                    <a:pt x="13" y="348"/>
                  </a:cubicBezTo>
                  <a:cubicBezTo>
                    <a:pt x="28" y="383"/>
                    <a:pt x="28" y="383"/>
                    <a:pt x="28" y="383"/>
                  </a:cubicBezTo>
                  <a:cubicBezTo>
                    <a:pt x="51" y="377"/>
                    <a:pt x="51" y="377"/>
                    <a:pt x="51" y="377"/>
                  </a:cubicBezTo>
                  <a:cubicBezTo>
                    <a:pt x="68" y="370"/>
                    <a:pt x="68" y="370"/>
                    <a:pt x="68" y="370"/>
                  </a:cubicBezTo>
                  <a:cubicBezTo>
                    <a:pt x="75" y="383"/>
                    <a:pt x="83" y="394"/>
                    <a:pt x="92" y="405"/>
                  </a:cubicBezTo>
                  <a:cubicBezTo>
                    <a:pt x="78" y="419"/>
                    <a:pt x="78" y="419"/>
                    <a:pt x="78" y="419"/>
                  </a:cubicBezTo>
                  <a:cubicBezTo>
                    <a:pt x="65" y="438"/>
                    <a:pt x="65" y="438"/>
                    <a:pt x="65" y="438"/>
                  </a:cubicBezTo>
                  <a:cubicBezTo>
                    <a:pt x="91" y="464"/>
                    <a:pt x="91" y="464"/>
                    <a:pt x="91" y="464"/>
                  </a:cubicBezTo>
                  <a:cubicBezTo>
                    <a:pt x="110" y="451"/>
                    <a:pt x="110" y="451"/>
                    <a:pt x="110" y="451"/>
                  </a:cubicBezTo>
                  <a:cubicBezTo>
                    <a:pt x="124" y="437"/>
                    <a:pt x="124" y="437"/>
                    <a:pt x="124" y="437"/>
                  </a:cubicBezTo>
                  <a:cubicBezTo>
                    <a:pt x="135" y="446"/>
                    <a:pt x="146" y="454"/>
                    <a:pt x="159" y="461"/>
                  </a:cubicBezTo>
                  <a:cubicBezTo>
                    <a:pt x="152" y="478"/>
                    <a:pt x="152" y="478"/>
                    <a:pt x="152" y="478"/>
                  </a:cubicBezTo>
                  <a:cubicBezTo>
                    <a:pt x="146" y="501"/>
                    <a:pt x="146" y="501"/>
                    <a:pt x="146" y="501"/>
                  </a:cubicBezTo>
                  <a:cubicBezTo>
                    <a:pt x="181" y="516"/>
                    <a:pt x="181" y="516"/>
                    <a:pt x="181" y="516"/>
                  </a:cubicBezTo>
                  <a:cubicBezTo>
                    <a:pt x="193" y="496"/>
                    <a:pt x="193" y="496"/>
                    <a:pt x="193" y="496"/>
                  </a:cubicBezTo>
                  <a:cubicBezTo>
                    <a:pt x="201" y="478"/>
                    <a:pt x="201" y="478"/>
                    <a:pt x="201" y="478"/>
                  </a:cubicBezTo>
                  <a:cubicBezTo>
                    <a:pt x="214" y="482"/>
                    <a:pt x="228" y="485"/>
                    <a:pt x="242" y="486"/>
                  </a:cubicBezTo>
                  <a:cubicBezTo>
                    <a:pt x="242" y="505"/>
                    <a:pt x="242" y="505"/>
                    <a:pt x="242" y="505"/>
                  </a:cubicBezTo>
                  <a:cubicBezTo>
                    <a:pt x="246" y="528"/>
                    <a:pt x="246" y="528"/>
                    <a:pt x="246" y="528"/>
                  </a:cubicBezTo>
                  <a:cubicBezTo>
                    <a:pt x="284" y="528"/>
                    <a:pt x="284" y="528"/>
                    <a:pt x="284" y="528"/>
                  </a:cubicBezTo>
                  <a:cubicBezTo>
                    <a:pt x="288" y="505"/>
                    <a:pt x="288" y="505"/>
                    <a:pt x="288" y="505"/>
                  </a:cubicBezTo>
                  <a:cubicBezTo>
                    <a:pt x="288" y="486"/>
                    <a:pt x="288" y="486"/>
                    <a:pt x="288" y="486"/>
                  </a:cubicBezTo>
                  <a:cubicBezTo>
                    <a:pt x="302" y="485"/>
                    <a:pt x="316" y="482"/>
                    <a:pt x="329" y="478"/>
                  </a:cubicBezTo>
                  <a:cubicBezTo>
                    <a:pt x="336" y="496"/>
                    <a:pt x="336" y="496"/>
                    <a:pt x="336" y="496"/>
                  </a:cubicBezTo>
                  <a:cubicBezTo>
                    <a:pt x="349" y="516"/>
                    <a:pt x="349" y="516"/>
                    <a:pt x="349" y="516"/>
                  </a:cubicBezTo>
                  <a:cubicBezTo>
                    <a:pt x="383" y="501"/>
                    <a:pt x="383" y="501"/>
                    <a:pt x="383" y="501"/>
                  </a:cubicBezTo>
                  <a:cubicBezTo>
                    <a:pt x="378" y="478"/>
                    <a:pt x="378" y="478"/>
                    <a:pt x="378" y="478"/>
                  </a:cubicBezTo>
                  <a:cubicBezTo>
                    <a:pt x="371" y="461"/>
                    <a:pt x="371" y="461"/>
                    <a:pt x="371" y="461"/>
                  </a:cubicBezTo>
                  <a:cubicBezTo>
                    <a:pt x="383" y="454"/>
                    <a:pt x="395" y="446"/>
                    <a:pt x="406" y="437"/>
                  </a:cubicBezTo>
                  <a:cubicBezTo>
                    <a:pt x="420" y="451"/>
                    <a:pt x="420" y="451"/>
                    <a:pt x="420" y="451"/>
                  </a:cubicBezTo>
                  <a:cubicBezTo>
                    <a:pt x="439" y="464"/>
                    <a:pt x="439" y="464"/>
                    <a:pt x="439" y="464"/>
                  </a:cubicBezTo>
                  <a:cubicBezTo>
                    <a:pt x="465" y="438"/>
                    <a:pt x="465" y="438"/>
                    <a:pt x="465" y="438"/>
                  </a:cubicBezTo>
                  <a:cubicBezTo>
                    <a:pt x="452" y="419"/>
                    <a:pt x="452" y="419"/>
                    <a:pt x="452" y="419"/>
                  </a:cubicBezTo>
                  <a:cubicBezTo>
                    <a:pt x="438" y="405"/>
                    <a:pt x="438" y="405"/>
                    <a:pt x="438" y="405"/>
                  </a:cubicBezTo>
                  <a:cubicBezTo>
                    <a:pt x="447" y="394"/>
                    <a:pt x="455" y="383"/>
                    <a:pt x="462" y="370"/>
                  </a:cubicBezTo>
                  <a:cubicBezTo>
                    <a:pt x="479" y="377"/>
                    <a:pt x="479" y="377"/>
                    <a:pt x="479" y="377"/>
                  </a:cubicBezTo>
                  <a:cubicBezTo>
                    <a:pt x="502" y="383"/>
                    <a:pt x="502" y="383"/>
                    <a:pt x="502" y="383"/>
                  </a:cubicBezTo>
                  <a:cubicBezTo>
                    <a:pt x="516" y="348"/>
                    <a:pt x="516" y="348"/>
                    <a:pt x="516" y="348"/>
                  </a:cubicBezTo>
                  <a:cubicBezTo>
                    <a:pt x="496" y="335"/>
                    <a:pt x="496" y="335"/>
                    <a:pt x="496" y="335"/>
                  </a:cubicBezTo>
                  <a:cubicBezTo>
                    <a:pt x="479" y="328"/>
                    <a:pt x="479" y="328"/>
                    <a:pt x="479" y="328"/>
                  </a:cubicBezTo>
                  <a:cubicBezTo>
                    <a:pt x="483" y="315"/>
                    <a:pt x="486" y="301"/>
                    <a:pt x="487" y="287"/>
                  </a:cubicBezTo>
                  <a:lnTo>
                    <a:pt x="506" y="287"/>
                  </a:lnTo>
                  <a:close/>
                  <a:moveTo>
                    <a:pt x="265" y="290"/>
                  </a:moveTo>
                  <a:cubicBezTo>
                    <a:pt x="251" y="290"/>
                    <a:pt x="239" y="278"/>
                    <a:pt x="239" y="264"/>
                  </a:cubicBezTo>
                  <a:cubicBezTo>
                    <a:pt x="239" y="250"/>
                    <a:pt x="251" y="238"/>
                    <a:pt x="265" y="238"/>
                  </a:cubicBezTo>
                  <a:cubicBezTo>
                    <a:pt x="279" y="238"/>
                    <a:pt x="291" y="250"/>
                    <a:pt x="291" y="264"/>
                  </a:cubicBezTo>
                  <a:cubicBezTo>
                    <a:pt x="291" y="278"/>
                    <a:pt x="279" y="290"/>
                    <a:pt x="265" y="290"/>
                  </a:cubicBezTo>
                  <a:close/>
                </a:path>
              </a:pathLst>
            </a:custGeom>
            <a:solidFill>
              <a:srgbClr val="14D1CA"/>
            </a:solidFill>
            <a:ln>
              <a:noFill/>
            </a:ln>
            <a:effectLst>
              <a:outerShdw blurRad="254000" algn="tl" rotWithShape="0">
                <a:srgbClr val="53D2FF">
                  <a:alpha val="8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13"/>
            <p:cNvSpPr>
              <a:spLocks noEditPoints="1"/>
            </p:cNvSpPr>
            <p:nvPr/>
          </p:nvSpPr>
          <p:spPr bwMode="auto">
            <a:xfrm>
              <a:off x="5405438" y="2741613"/>
              <a:ext cx="1376363" cy="1381125"/>
            </a:xfrm>
            <a:custGeom>
              <a:avLst/>
              <a:gdLst>
                <a:gd name="T0" fmla="*/ 184 w 367"/>
                <a:gd name="T1" fmla="*/ 0 h 368"/>
                <a:gd name="T2" fmla="*/ 0 w 367"/>
                <a:gd name="T3" fmla="*/ 184 h 368"/>
                <a:gd name="T4" fmla="*/ 184 w 367"/>
                <a:gd name="T5" fmla="*/ 368 h 368"/>
                <a:gd name="T6" fmla="*/ 367 w 367"/>
                <a:gd name="T7" fmla="*/ 184 h 368"/>
                <a:gd name="T8" fmla="*/ 184 w 367"/>
                <a:gd name="T9" fmla="*/ 0 h 368"/>
                <a:gd name="T10" fmla="*/ 184 w 367"/>
                <a:gd name="T11" fmla="*/ 250 h 368"/>
                <a:gd name="T12" fmla="*/ 118 w 367"/>
                <a:gd name="T13" fmla="*/ 184 h 368"/>
                <a:gd name="T14" fmla="*/ 184 w 367"/>
                <a:gd name="T15" fmla="*/ 118 h 368"/>
                <a:gd name="T16" fmla="*/ 250 w 367"/>
                <a:gd name="T17" fmla="*/ 184 h 368"/>
                <a:gd name="T18" fmla="*/ 184 w 367"/>
                <a:gd name="T19" fmla="*/ 25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7" h="368">
                  <a:moveTo>
                    <a:pt x="184" y="0"/>
                  </a:moveTo>
                  <a:cubicBezTo>
                    <a:pt x="83" y="0"/>
                    <a:pt x="0" y="83"/>
                    <a:pt x="0" y="184"/>
                  </a:cubicBezTo>
                  <a:cubicBezTo>
                    <a:pt x="0" y="285"/>
                    <a:pt x="83" y="368"/>
                    <a:pt x="184" y="368"/>
                  </a:cubicBezTo>
                  <a:cubicBezTo>
                    <a:pt x="285" y="368"/>
                    <a:pt x="367" y="285"/>
                    <a:pt x="367" y="184"/>
                  </a:cubicBezTo>
                  <a:cubicBezTo>
                    <a:pt x="367" y="83"/>
                    <a:pt x="285" y="0"/>
                    <a:pt x="184" y="0"/>
                  </a:cubicBezTo>
                  <a:close/>
                  <a:moveTo>
                    <a:pt x="184" y="250"/>
                  </a:moveTo>
                  <a:cubicBezTo>
                    <a:pt x="148" y="250"/>
                    <a:pt x="118" y="220"/>
                    <a:pt x="118" y="184"/>
                  </a:cubicBezTo>
                  <a:cubicBezTo>
                    <a:pt x="118" y="148"/>
                    <a:pt x="148" y="118"/>
                    <a:pt x="184" y="118"/>
                  </a:cubicBezTo>
                  <a:cubicBezTo>
                    <a:pt x="220" y="118"/>
                    <a:pt x="250" y="148"/>
                    <a:pt x="250" y="184"/>
                  </a:cubicBezTo>
                  <a:cubicBezTo>
                    <a:pt x="250" y="220"/>
                    <a:pt x="220" y="250"/>
                    <a:pt x="184" y="250"/>
                  </a:cubicBezTo>
                  <a:close/>
                </a:path>
              </a:pathLst>
            </a:custGeom>
            <a:solidFill>
              <a:srgbClr val="0D85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6065205" y="2559002"/>
            <a:ext cx="1658181" cy="1682476"/>
            <a:chOff x="5803900" y="2852738"/>
            <a:chExt cx="1300163" cy="1319212"/>
          </a:xfrm>
          <a:solidFill>
            <a:srgbClr val="000000">
              <a:alpha val="60000"/>
            </a:srgbClr>
          </a:solidFill>
        </p:grpSpPr>
        <p:sp>
          <p:nvSpPr>
            <p:cNvPr id="47" name="Freeform 18"/>
            <p:cNvSpPr>
              <a:spLocks noEditPoints="1"/>
            </p:cNvSpPr>
            <p:nvPr/>
          </p:nvSpPr>
          <p:spPr bwMode="auto">
            <a:xfrm>
              <a:off x="5803900" y="2852738"/>
              <a:ext cx="1300163" cy="1319212"/>
            </a:xfrm>
            <a:custGeom>
              <a:avLst/>
              <a:gdLst>
                <a:gd name="T0" fmla="*/ 309 w 347"/>
                <a:gd name="T1" fmla="*/ 176 h 352"/>
                <a:gd name="T2" fmla="*/ 326 w 347"/>
                <a:gd name="T3" fmla="*/ 150 h 352"/>
                <a:gd name="T4" fmla="*/ 335 w 347"/>
                <a:gd name="T5" fmla="*/ 103 h 352"/>
                <a:gd name="T6" fmla="*/ 294 w 347"/>
                <a:gd name="T7" fmla="*/ 113 h 352"/>
                <a:gd name="T8" fmla="*/ 282 w 347"/>
                <a:gd name="T9" fmla="*/ 65 h 352"/>
                <a:gd name="T10" fmla="*/ 262 w 347"/>
                <a:gd name="T11" fmla="*/ 22 h 352"/>
                <a:gd name="T12" fmla="*/ 234 w 347"/>
                <a:gd name="T13" fmla="*/ 54 h 352"/>
                <a:gd name="T14" fmla="*/ 196 w 347"/>
                <a:gd name="T15" fmla="*/ 23 h 352"/>
                <a:gd name="T16" fmla="*/ 155 w 347"/>
                <a:gd name="T17" fmla="*/ 0 h 352"/>
                <a:gd name="T18" fmla="*/ 151 w 347"/>
                <a:gd name="T19" fmla="*/ 42 h 352"/>
                <a:gd name="T20" fmla="*/ 102 w 347"/>
                <a:gd name="T21" fmla="*/ 39 h 352"/>
                <a:gd name="T22" fmla="*/ 55 w 347"/>
                <a:gd name="T23" fmla="*/ 44 h 352"/>
                <a:gd name="T24" fmla="*/ 77 w 347"/>
                <a:gd name="T25" fmla="*/ 81 h 352"/>
                <a:gd name="T26" fmla="*/ 35 w 347"/>
                <a:gd name="T27" fmla="*/ 107 h 352"/>
                <a:gd name="T28" fmla="*/ 0 w 347"/>
                <a:gd name="T29" fmla="*/ 139 h 352"/>
                <a:gd name="T30" fmla="*/ 39 w 347"/>
                <a:gd name="T31" fmla="*/ 156 h 352"/>
                <a:gd name="T32" fmla="*/ 39 w 347"/>
                <a:gd name="T33" fmla="*/ 195 h 352"/>
                <a:gd name="T34" fmla="*/ 0 w 347"/>
                <a:gd name="T35" fmla="*/ 212 h 352"/>
                <a:gd name="T36" fmla="*/ 35 w 347"/>
                <a:gd name="T37" fmla="*/ 244 h 352"/>
                <a:gd name="T38" fmla="*/ 77 w 347"/>
                <a:gd name="T39" fmla="*/ 271 h 352"/>
                <a:gd name="T40" fmla="*/ 55 w 347"/>
                <a:gd name="T41" fmla="*/ 307 h 352"/>
                <a:gd name="T42" fmla="*/ 102 w 347"/>
                <a:gd name="T43" fmla="*/ 313 h 352"/>
                <a:gd name="T44" fmla="*/ 151 w 347"/>
                <a:gd name="T45" fmla="*/ 309 h 352"/>
                <a:gd name="T46" fmla="*/ 155 w 347"/>
                <a:gd name="T47" fmla="*/ 352 h 352"/>
                <a:gd name="T48" fmla="*/ 196 w 347"/>
                <a:gd name="T49" fmla="*/ 329 h 352"/>
                <a:gd name="T50" fmla="*/ 234 w 347"/>
                <a:gd name="T51" fmla="*/ 297 h 352"/>
                <a:gd name="T52" fmla="*/ 262 w 347"/>
                <a:gd name="T53" fmla="*/ 329 h 352"/>
                <a:gd name="T54" fmla="*/ 282 w 347"/>
                <a:gd name="T55" fmla="*/ 286 h 352"/>
                <a:gd name="T56" fmla="*/ 294 w 347"/>
                <a:gd name="T57" fmla="*/ 239 h 352"/>
                <a:gd name="T58" fmla="*/ 335 w 347"/>
                <a:gd name="T59" fmla="*/ 248 h 352"/>
                <a:gd name="T60" fmla="*/ 326 w 347"/>
                <a:gd name="T61" fmla="*/ 201 h 352"/>
                <a:gd name="T62" fmla="*/ 174 w 347"/>
                <a:gd name="T63" fmla="*/ 201 h 352"/>
                <a:gd name="T64" fmla="*/ 174 w 347"/>
                <a:gd name="T65" fmla="*/ 150 h 352"/>
                <a:gd name="T66" fmla="*/ 174 w 347"/>
                <a:gd name="T67" fmla="*/ 201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47" h="352">
                  <a:moveTo>
                    <a:pt x="308" y="195"/>
                  </a:moveTo>
                  <a:cubicBezTo>
                    <a:pt x="309" y="189"/>
                    <a:pt x="309" y="182"/>
                    <a:pt x="309" y="176"/>
                  </a:cubicBezTo>
                  <a:cubicBezTo>
                    <a:pt x="309" y="169"/>
                    <a:pt x="309" y="162"/>
                    <a:pt x="308" y="156"/>
                  </a:cubicBezTo>
                  <a:cubicBezTo>
                    <a:pt x="326" y="150"/>
                    <a:pt x="326" y="150"/>
                    <a:pt x="326" y="150"/>
                  </a:cubicBezTo>
                  <a:cubicBezTo>
                    <a:pt x="347" y="139"/>
                    <a:pt x="347" y="139"/>
                    <a:pt x="347" y="139"/>
                  </a:cubicBezTo>
                  <a:cubicBezTo>
                    <a:pt x="335" y="103"/>
                    <a:pt x="335" y="103"/>
                    <a:pt x="335" y="103"/>
                  </a:cubicBezTo>
                  <a:cubicBezTo>
                    <a:pt x="312" y="107"/>
                    <a:pt x="312" y="107"/>
                    <a:pt x="312" y="107"/>
                  </a:cubicBezTo>
                  <a:cubicBezTo>
                    <a:pt x="294" y="113"/>
                    <a:pt x="294" y="113"/>
                    <a:pt x="294" y="113"/>
                  </a:cubicBezTo>
                  <a:cubicBezTo>
                    <a:pt x="288" y="101"/>
                    <a:pt x="280" y="90"/>
                    <a:pt x="271" y="81"/>
                  </a:cubicBezTo>
                  <a:cubicBezTo>
                    <a:pt x="282" y="65"/>
                    <a:pt x="282" y="65"/>
                    <a:pt x="282" y="65"/>
                  </a:cubicBezTo>
                  <a:cubicBezTo>
                    <a:pt x="292" y="44"/>
                    <a:pt x="292" y="44"/>
                    <a:pt x="292" y="44"/>
                  </a:cubicBezTo>
                  <a:cubicBezTo>
                    <a:pt x="262" y="22"/>
                    <a:pt x="262" y="22"/>
                    <a:pt x="262" y="22"/>
                  </a:cubicBezTo>
                  <a:cubicBezTo>
                    <a:pt x="245" y="39"/>
                    <a:pt x="245" y="39"/>
                    <a:pt x="245" y="39"/>
                  </a:cubicBezTo>
                  <a:cubicBezTo>
                    <a:pt x="234" y="54"/>
                    <a:pt x="234" y="54"/>
                    <a:pt x="234" y="54"/>
                  </a:cubicBezTo>
                  <a:cubicBezTo>
                    <a:pt x="222" y="48"/>
                    <a:pt x="210" y="44"/>
                    <a:pt x="196" y="42"/>
                  </a:cubicBezTo>
                  <a:cubicBezTo>
                    <a:pt x="196" y="23"/>
                    <a:pt x="196" y="23"/>
                    <a:pt x="196" y="23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51" y="23"/>
                    <a:pt x="151" y="23"/>
                    <a:pt x="151" y="23"/>
                  </a:cubicBezTo>
                  <a:cubicBezTo>
                    <a:pt x="151" y="42"/>
                    <a:pt x="151" y="42"/>
                    <a:pt x="151" y="42"/>
                  </a:cubicBezTo>
                  <a:cubicBezTo>
                    <a:pt x="138" y="44"/>
                    <a:pt x="125" y="48"/>
                    <a:pt x="113" y="54"/>
                  </a:cubicBezTo>
                  <a:cubicBezTo>
                    <a:pt x="102" y="39"/>
                    <a:pt x="102" y="39"/>
                    <a:pt x="102" y="39"/>
                  </a:cubicBezTo>
                  <a:cubicBezTo>
                    <a:pt x="85" y="22"/>
                    <a:pt x="85" y="22"/>
                    <a:pt x="85" y="22"/>
                  </a:cubicBezTo>
                  <a:cubicBezTo>
                    <a:pt x="55" y="44"/>
                    <a:pt x="55" y="44"/>
                    <a:pt x="55" y="44"/>
                  </a:cubicBezTo>
                  <a:cubicBezTo>
                    <a:pt x="65" y="65"/>
                    <a:pt x="65" y="65"/>
                    <a:pt x="65" y="65"/>
                  </a:cubicBezTo>
                  <a:cubicBezTo>
                    <a:pt x="77" y="81"/>
                    <a:pt x="77" y="81"/>
                    <a:pt x="77" y="81"/>
                  </a:cubicBezTo>
                  <a:cubicBezTo>
                    <a:pt x="67" y="90"/>
                    <a:pt x="60" y="101"/>
                    <a:pt x="53" y="113"/>
                  </a:cubicBezTo>
                  <a:cubicBezTo>
                    <a:pt x="35" y="107"/>
                    <a:pt x="35" y="107"/>
                    <a:pt x="35" y="107"/>
                  </a:cubicBezTo>
                  <a:cubicBezTo>
                    <a:pt x="12" y="103"/>
                    <a:pt x="12" y="103"/>
                    <a:pt x="12" y="103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21" y="150"/>
                    <a:pt x="21" y="150"/>
                    <a:pt x="21" y="150"/>
                  </a:cubicBezTo>
                  <a:cubicBezTo>
                    <a:pt x="39" y="156"/>
                    <a:pt x="39" y="156"/>
                    <a:pt x="39" y="156"/>
                  </a:cubicBezTo>
                  <a:cubicBezTo>
                    <a:pt x="38" y="162"/>
                    <a:pt x="38" y="169"/>
                    <a:pt x="38" y="176"/>
                  </a:cubicBezTo>
                  <a:cubicBezTo>
                    <a:pt x="38" y="182"/>
                    <a:pt x="38" y="189"/>
                    <a:pt x="39" y="195"/>
                  </a:cubicBezTo>
                  <a:cubicBezTo>
                    <a:pt x="21" y="201"/>
                    <a:pt x="21" y="201"/>
                    <a:pt x="21" y="201"/>
                  </a:cubicBezTo>
                  <a:cubicBezTo>
                    <a:pt x="0" y="212"/>
                    <a:pt x="0" y="212"/>
                    <a:pt x="0" y="212"/>
                  </a:cubicBezTo>
                  <a:cubicBezTo>
                    <a:pt x="12" y="248"/>
                    <a:pt x="12" y="248"/>
                    <a:pt x="12" y="248"/>
                  </a:cubicBezTo>
                  <a:cubicBezTo>
                    <a:pt x="35" y="244"/>
                    <a:pt x="35" y="244"/>
                    <a:pt x="35" y="244"/>
                  </a:cubicBezTo>
                  <a:cubicBezTo>
                    <a:pt x="53" y="239"/>
                    <a:pt x="53" y="239"/>
                    <a:pt x="53" y="239"/>
                  </a:cubicBezTo>
                  <a:cubicBezTo>
                    <a:pt x="60" y="250"/>
                    <a:pt x="67" y="261"/>
                    <a:pt x="77" y="271"/>
                  </a:cubicBezTo>
                  <a:cubicBezTo>
                    <a:pt x="65" y="286"/>
                    <a:pt x="65" y="286"/>
                    <a:pt x="65" y="286"/>
                  </a:cubicBezTo>
                  <a:cubicBezTo>
                    <a:pt x="55" y="307"/>
                    <a:pt x="55" y="307"/>
                    <a:pt x="55" y="307"/>
                  </a:cubicBezTo>
                  <a:cubicBezTo>
                    <a:pt x="85" y="329"/>
                    <a:pt x="85" y="329"/>
                    <a:pt x="85" y="329"/>
                  </a:cubicBezTo>
                  <a:cubicBezTo>
                    <a:pt x="102" y="313"/>
                    <a:pt x="102" y="313"/>
                    <a:pt x="102" y="313"/>
                  </a:cubicBezTo>
                  <a:cubicBezTo>
                    <a:pt x="113" y="297"/>
                    <a:pt x="113" y="297"/>
                    <a:pt x="113" y="297"/>
                  </a:cubicBezTo>
                  <a:cubicBezTo>
                    <a:pt x="125" y="303"/>
                    <a:pt x="138" y="307"/>
                    <a:pt x="151" y="309"/>
                  </a:cubicBezTo>
                  <a:cubicBezTo>
                    <a:pt x="151" y="329"/>
                    <a:pt x="151" y="329"/>
                    <a:pt x="151" y="329"/>
                  </a:cubicBezTo>
                  <a:cubicBezTo>
                    <a:pt x="155" y="352"/>
                    <a:pt x="155" y="352"/>
                    <a:pt x="155" y="352"/>
                  </a:cubicBezTo>
                  <a:cubicBezTo>
                    <a:pt x="192" y="352"/>
                    <a:pt x="192" y="352"/>
                    <a:pt x="192" y="352"/>
                  </a:cubicBezTo>
                  <a:cubicBezTo>
                    <a:pt x="196" y="329"/>
                    <a:pt x="196" y="329"/>
                    <a:pt x="196" y="329"/>
                  </a:cubicBezTo>
                  <a:cubicBezTo>
                    <a:pt x="196" y="309"/>
                    <a:pt x="196" y="309"/>
                    <a:pt x="196" y="309"/>
                  </a:cubicBezTo>
                  <a:cubicBezTo>
                    <a:pt x="210" y="307"/>
                    <a:pt x="222" y="303"/>
                    <a:pt x="234" y="297"/>
                  </a:cubicBezTo>
                  <a:cubicBezTo>
                    <a:pt x="245" y="313"/>
                    <a:pt x="245" y="313"/>
                    <a:pt x="245" y="313"/>
                  </a:cubicBezTo>
                  <a:cubicBezTo>
                    <a:pt x="262" y="329"/>
                    <a:pt x="262" y="329"/>
                    <a:pt x="262" y="329"/>
                  </a:cubicBezTo>
                  <a:cubicBezTo>
                    <a:pt x="292" y="307"/>
                    <a:pt x="292" y="307"/>
                    <a:pt x="292" y="307"/>
                  </a:cubicBezTo>
                  <a:cubicBezTo>
                    <a:pt x="282" y="286"/>
                    <a:pt x="282" y="286"/>
                    <a:pt x="282" y="286"/>
                  </a:cubicBezTo>
                  <a:cubicBezTo>
                    <a:pt x="271" y="271"/>
                    <a:pt x="271" y="271"/>
                    <a:pt x="271" y="271"/>
                  </a:cubicBezTo>
                  <a:cubicBezTo>
                    <a:pt x="280" y="261"/>
                    <a:pt x="288" y="250"/>
                    <a:pt x="294" y="239"/>
                  </a:cubicBezTo>
                  <a:cubicBezTo>
                    <a:pt x="312" y="244"/>
                    <a:pt x="312" y="244"/>
                    <a:pt x="312" y="244"/>
                  </a:cubicBezTo>
                  <a:cubicBezTo>
                    <a:pt x="335" y="248"/>
                    <a:pt x="335" y="248"/>
                    <a:pt x="335" y="248"/>
                  </a:cubicBezTo>
                  <a:cubicBezTo>
                    <a:pt x="347" y="212"/>
                    <a:pt x="347" y="212"/>
                    <a:pt x="347" y="212"/>
                  </a:cubicBezTo>
                  <a:cubicBezTo>
                    <a:pt x="326" y="201"/>
                    <a:pt x="326" y="201"/>
                    <a:pt x="326" y="201"/>
                  </a:cubicBezTo>
                  <a:lnTo>
                    <a:pt x="308" y="195"/>
                  </a:lnTo>
                  <a:close/>
                  <a:moveTo>
                    <a:pt x="174" y="201"/>
                  </a:moveTo>
                  <a:cubicBezTo>
                    <a:pt x="159" y="201"/>
                    <a:pt x="148" y="190"/>
                    <a:pt x="148" y="176"/>
                  </a:cubicBezTo>
                  <a:cubicBezTo>
                    <a:pt x="148" y="162"/>
                    <a:pt x="159" y="150"/>
                    <a:pt x="174" y="150"/>
                  </a:cubicBezTo>
                  <a:cubicBezTo>
                    <a:pt x="188" y="150"/>
                    <a:pt x="199" y="162"/>
                    <a:pt x="199" y="176"/>
                  </a:cubicBezTo>
                  <a:cubicBezTo>
                    <a:pt x="199" y="190"/>
                    <a:pt x="188" y="201"/>
                    <a:pt x="174" y="201"/>
                  </a:cubicBezTo>
                  <a:close/>
                </a:path>
              </a:pathLst>
            </a:custGeom>
            <a:solidFill>
              <a:srgbClr val="14D1CA"/>
            </a:solidFill>
            <a:ln>
              <a:noFill/>
            </a:ln>
            <a:effectLst>
              <a:outerShdw blurRad="254000" algn="tl" rotWithShape="0">
                <a:srgbClr val="53D2FF">
                  <a:alpha val="8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19"/>
            <p:cNvSpPr>
              <a:spLocks noEditPoints="1"/>
            </p:cNvSpPr>
            <p:nvPr/>
          </p:nvSpPr>
          <p:spPr bwMode="auto">
            <a:xfrm>
              <a:off x="6080125" y="3136900"/>
              <a:ext cx="747713" cy="746125"/>
            </a:xfrm>
            <a:custGeom>
              <a:avLst/>
              <a:gdLst>
                <a:gd name="T0" fmla="*/ 100 w 199"/>
                <a:gd name="T1" fmla="*/ 0 h 199"/>
                <a:gd name="T2" fmla="*/ 0 w 199"/>
                <a:gd name="T3" fmla="*/ 100 h 199"/>
                <a:gd name="T4" fmla="*/ 100 w 199"/>
                <a:gd name="T5" fmla="*/ 199 h 199"/>
                <a:gd name="T6" fmla="*/ 199 w 199"/>
                <a:gd name="T7" fmla="*/ 100 h 199"/>
                <a:gd name="T8" fmla="*/ 100 w 199"/>
                <a:gd name="T9" fmla="*/ 0 h 199"/>
                <a:gd name="T10" fmla="*/ 100 w 199"/>
                <a:gd name="T11" fmla="*/ 150 h 199"/>
                <a:gd name="T12" fmla="*/ 49 w 199"/>
                <a:gd name="T13" fmla="*/ 100 h 199"/>
                <a:gd name="T14" fmla="*/ 100 w 199"/>
                <a:gd name="T15" fmla="*/ 49 h 199"/>
                <a:gd name="T16" fmla="*/ 150 w 199"/>
                <a:gd name="T17" fmla="*/ 100 h 199"/>
                <a:gd name="T18" fmla="*/ 100 w 199"/>
                <a:gd name="T19" fmla="*/ 15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9" h="199">
                  <a:moveTo>
                    <a:pt x="100" y="0"/>
                  </a:moveTo>
                  <a:cubicBezTo>
                    <a:pt x="45" y="0"/>
                    <a:pt x="0" y="45"/>
                    <a:pt x="0" y="100"/>
                  </a:cubicBezTo>
                  <a:cubicBezTo>
                    <a:pt x="0" y="155"/>
                    <a:pt x="45" y="199"/>
                    <a:pt x="100" y="199"/>
                  </a:cubicBezTo>
                  <a:cubicBezTo>
                    <a:pt x="155" y="199"/>
                    <a:pt x="199" y="155"/>
                    <a:pt x="199" y="100"/>
                  </a:cubicBezTo>
                  <a:cubicBezTo>
                    <a:pt x="199" y="45"/>
                    <a:pt x="155" y="0"/>
                    <a:pt x="100" y="0"/>
                  </a:cubicBezTo>
                  <a:close/>
                  <a:moveTo>
                    <a:pt x="100" y="150"/>
                  </a:moveTo>
                  <a:cubicBezTo>
                    <a:pt x="72" y="150"/>
                    <a:pt x="49" y="128"/>
                    <a:pt x="49" y="100"/>
                  </a:cubicBezTo>
                  <a:cubicBezTo>
                    <a:pt x="49" y="72"/>
                    <a:pt x="72" y="49"/>
                    <a:pt x="100" y="49"/>
                  </a:cubicBezTo>
                  <a:cubicBezTo>
                    <a:pt x="127" y="49"/>
                    <a:pt x="150" y="72"/>
                    <a:pt x="150" y="100"/>
                  </a:cubicBezTo>
                  <a:cubicBezTo>
                    <a:pt x="150" y="128"/>
                    <a:pt x="127" y="150"/>
                    <a:pt x="100" y="150"/>
                  </a:cubicBezTo>
                  <a:close/>
                </a:path>
              </a:pathLst>
            </a:custGeom>
            <a:solidFill>
              <a:srgbClr val="0D85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7492605" y="2866747"/>
            <a:ext cx="2014518" cy="2012493"/>
            <a:chOff x="5305425" y="2638425"/>
            <a:chExt cx="1579563" cy="1577975"/>
          </a:xfrm>
          <a:solidFill>
            <a:srgbClr val="000000">
              <a:alpha val="60000"/>
            </a:srgbClr>
          </a:solidFill>
        </p:grpSpPr>
        <p:sp>
          <p:nvSpPr>
            <p:cNvPr id="50" name="Freeform 6"/>
            <p:cNvSpPr>
              <a:spLocks noEditPoints="1"/>
            </p:cNvSpPr>
            <p:nvPr/>
          </p:nvSpPr>
          <p:spPr bwMode="auto">
            <a:xfrm>
              <a:off x="5305425" y="2638425"/>
              <a:ext cx="1579563" cy="1577975"/>
            </a:xfrm>
            <a:custGeom>
              <a:avLst/>
              <a:gdLst>
                <a:gd name="T0" fmla="*/ 421 w 421"/>
                <a:gd name="T1" fmla="*/ 229 h 421"/>
                <a:gd name="T2" fmla="*/ 398 w 421"/>
                <a:gd name="T3" fmla="*/ 188 h 421"/>
                <a:gd name="T4" fmla="*/ 367 w 421"/>
                <a:gd name="T5" fmla="*/ 146 h 421"/>
                <a:gd name="T6" fmla="*/ 402 w 421"/>
                <a:gd name="T7" fmla="*/ 122 h 421"/>
                <a:gd name="T8" fmla="*/ 361 w 421"/>
                <a:gd name="T9" fmla="*/ 97 h 421"/>
                <a:gd name="T10" fmla="*/ 314 w 421"/>
                <a:gd name="T11" fmla="*/ 77 h 421"/>
                <a:gd name="T12" fmla="*/ 332 w 421"/>
                <a:gd name="T13" fmla="*/ 38 h 421"/>
                <a:gd name="T14" fmla="*/ 285 w 421"/>
                <a:gd name="T15" fmla="*/ 37 h 421"/>
                <a:gd name="T16" fmla="*/ 233 w 421"/>
                <a:gd name="T17" fmla="*/ 43 h 421"/>
                <a:gd name="T18" fmla="*/ 229 w 421"/>
                <a:gd name="T19" fmla="*/ 0 h 421"/>
                <a:gd name="T20" fmla="*/ 188 w 421"/>
                <a:gd name="T21" fmla="*/ 23 h 421"/>
                <a:gd name="T22" fmla="*/ 146 w 421"/>
                <a:gd name="T23" fmla="*/ 54 h 421"/>
                <a:gd name="T24" fmla="*/ 122 w 421"/>
                <a:gd name="T25" fmla="*/ 19 h 421"/>
                <a:gd name="T26" fmla="*/ 98 w 421"/>
                <a:gd name="T27" fmla="*/ 60 h 421"/>
                <a:gd name="T28" fmla="*/ 77 w 421"/>
                <a:gd name="T29" fmla="*/ 107 h 421"/>
                <a:gd name="T30" fmla="*/ 38 w 421"/>
                <a:gd name="T31" fmla="*/ 89 h 421"/>
                <a:gd name="T32" fmla="*/ 37 w 421"/>
                <a:gd name="T33" fmla="*/ 136 h 421"/>
                <a:gd name="T34" fmla="*/ 43 w 421"/>
                <a:gd name="T35" fmla="*/ 188 h 421"/>
                <a:gd name="T36" fmla="*/ 0 w 421"/>
                <a:gd name="T37" fmla="*/ 192 h 421"/>
                <a:gd name="T38" fmla="*/ 24 w 421"/>
                <a:gd name="T39" fmla="*/ 233 h 421"/>
                <a:gd name="T40" fmla="*/ 54 w 421"/>
                <a:gd name="T41" fmla="*/ 274 h 421"/>
                <a:gd name="T42" fmla="*/ 19 w 421"/>
                <a:gd name="T43" fmla="*/ 299 h 421"/>
                <a:gd name="T44" fmla="*/ 60 w 421"/>
                <a:gd name="T45" fmla="*/ 323 h 421"/>
                <a:gd name="T46" fmla="*/ 107 w 421"/>
                <a:gd name="T47" fmla="*/ 344 h 421"/>
                <a:gd name="T48" fmla="*/ 89 w 421"/>
                <a:gd name="T49" fmla="*/ 383 h 421"/>
                <a:gd name="T50" fmla="*/ 137 w 421"/>
                <a:gd name="T51" fmla="*/ 384 h 421"/>
                <a:gd name="T52" fmla="*/ 188 w 421"/>
                <a:gd name="T53" fmla="*/ 378 h 421"/>
                <a:gd name="T54" fmla="*/ 192 w 421"/>
                <a:gd name="T55" fmla="*/ 421 h 421"/>
                <a:gd name="T56" fmla="*/ 233 w 421"/>
                <a:gd name="T57" fmla="*/ 397 h 421"/>
                <a:gd name="T58" fmla="*/ 275 w 421"/>
                <a:gd name="T59" fmla="*/ 367 h 421"/>
                <a:gd name="T60" fmla="*/ 299 w 421"/>
                <a:gd name="T61" fmla="*/ 402 h 421"/>
                <a:gd name="T62" fmla="*/ 324 w 421"/>
                <a:gd name="T63" fmla="*/ 361 h 421"/>
                <a:gd name="T64" fmla="*/ 344 w 421"/>
                <a:gd name="T65" fmla="*/ 314 h 421"/>
                <a:gd name="T66" fmla="*/ 383 w 421"/>
                <a:gd name="T67" fmla="*/ 332 h 421"/>
                <a:gd name="T68" fmla="*/ 384 w 421"/>
                <a:gd name="T69" fmla="*/ 284 h 421"/>
                <a:gd name="T70" fmla="*/ 378 w 421"/>
                <a:gd name="T71" fmla="*/ 233 h 421"/>
                <a:gd name="T72" fmla="*/ 211 w 421"/>
                <a:gd name="T73" fmla="*/ 236 h 421"/>
                <a:gd name="T74" fmla="*/ 211 w 421"/>
                <a:gd name="T75" fmla="*/ 185 h 421"/>
                <a:gd name="T76" fmla="*/ 211 w 421"/>
                <a:gd name="T77" fmla="*/ 236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1" h="421">
                  <a:moveTo>
                    <a:pt x="398" y="233"/>
                  </a:moveTo>
                  <a:cubicBezTo>
                    <a:pt x="421" y="229"/>
                    <a:pt x="421" y="229"/>
                    <a:pt x="421" y="229"/>
                  </a:cubicBezTo>
                  <a:cubicBezTo>
                    <a:pt x="421" y="192"/>
                    <a:pt x="421" y="192"/>
                    <a:pt x="421" y="192"/>
                  </a:cubicBezTo>
                  <a:cubicBezTo>
                    <a:pt x="398" y="188"/>
                    <a:pt x="398" y="188"/>
                    <a:pt x="398" y="188"/>
                  </a:cubicBezTo>
                  <a:cubicBezTo>
                    <a:pt x="378" y="188"/>
                    <a:pt x="378" y="188"/>
                    <a:pt x="378" y="188"/>
                  </a:cubicBezTo>
                  <a:cubicBezTo>
                    <a:pt x="376" y="173"/>
                    <a:pt x="372" y="159"/>
                    <a:pt x="367" y="146"/>
                  </a:cubicBezTo>
                  <a:cubicBezTo>
                    <a:pt x="384" y="136"/>
                    <a:pt x="384" y="136"/>
                    <a:pt x="384" y="136"/>
                  </a:cubicBezTo>
                  <a:cubicBezTo>
                    <a:pt x="402" y="122"/>
                    <a:pt x="402" y="122"/>
                    <a:pt x="402" y="122"/>
                  </a:cubicBezTo>
                  <a:cubicBezTo>
                    <a:pt x="383" y="89"/>
                    <a:pt x="383" y="89"/>
                    <a:pt x="383" y="89"/>
                  </a:cubicBezTo>
                  <a:cubicBezTo>
                    <a:pt x="361" y="97"/>
                    <a:pt x="361" y="97"/>
                    <a:pt x="361" y="97"/>
                  </a:cubicBezTo>
                  <a:cubicBezTo>
                    <a:pt x="344" y="107"/>
                    <a:pt x="344" y="107"/>
                    <a:pt x="344" y="107"/>
                  </a:cubicBezTo>
                  <a:cubicBezTo>
                    <a:pt x="336" y="96"/>
                    <a:pt x="325" y="85"/>
                    <a:pt x="314" y="77"/>
                  </a:cubicBezTo>
                  <a:cubicBezTo>
                    <a:pt x="324" y="60"/>
                    <a:pt x="324" y="60"/>
                    <a:pt x="324" y="60"/>
                  </a:cubicBezTo>
                  <a:cubicBezTo>
                    <a:pt x="332" y="38"/>
                    <a:pt x="332" y="38"/>
                    <a:pt x="332" y="38"/>
                  </a:cubicBezTo>
                  <a:cubicBezTo>
                    <a:pt x="299" y="19"/>
                    <a:pt x="299" y="19"/>
                    <a:pt x="299" y="19"/>
                  </a:cubicBezTo>
                  <a:cubicBezTo>
                    <a:pt x="285" y="37"/>
                    <a:pt x="285" y="37"/>
                    <a:pt x="285" y="37"/>
                  </a:cubicBezTo>
                  <a:cubicBezTo>
                    <a:pt x="275" y="54"/>
                    <a:pt x="275" y="54"/>
                    <a:pt x="275" y="54"/>
                  </a:cubicBezTo>
                  <a:cubicBezTo>
                    <a:pt x="262" y="49"/>
                    <a:pt x="248" y="45"/>
                    <a:pt x="233" y="43"/>
                  </a:cubicBezTo>
                  <a:cubicBezTo>
                    <a:pt x="233" y="23"/>
                    <a:pt x="233" y="23"/>
                    <a:pt x="233" y="23"/>
                  </a:cubicBezTo>
                  <a:cubicBezTo>
                    <a:pt x="229" y="0"/>
                    <a:pt x="229" y="0"/>
                    <a:pt x="229" y="0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188" y="23"/>
                    <a:pt x="188" y="23"/>
                    <a:pt x="188" y="23"/>
                  </a:cubicBezTo>
                  <a:cubicBezTo>
                    <a:pt x="188" y="43"/>
                    <a:pt x="188" y="43"/>
                    <a:pt x="188" y="43"/>
                  </a:cubicBezTo>
                  <a:cubicBezTo>
                    <a:pt x="173" y="45"/>
                    <a:pt x="160" y="49"/>
                    <a:pt x="146" y="54"/>
                  </a:cubicBezTo>
                  <a:cubicBezTo>
                    <a:pt x="137" y="37"/>
                    <a:pt x="137" y="37"/>
                    <a:pt x="137" y="37"/>
                  </a:cubicBezTo>
                  <a:cubicBezTo>
                    <a:pt x="122" y="19"/>
                    <a:pt x="122" y="19"/>
                    <a:pt x="122" y="19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98" y="60"/>
                    <a:pt x="98" y="60"/>
                    <a:pt x="98" y="60"/>
                  </a:cubicBezTo>
                  <a:cubicBezTo>
                    <a:pt x="107" y="77"/>
                    <a:pt x="107" y="77"/>
                    <a:pt x="107" y="77"/>
                  </a:cubicBezTo>
                  <a:cubicBezTo>
                    <a:pt x="96" y="85"/>
                    <a:pt x="86" y="96"/>
                    <a:pt x="77" y="10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38" y="89"/>
                    <a:pt x="38" y="89"/>
                    <a:pt x="38" y="89"/>
                  </a:cubicBezTo>
                  <a:cubicBezTo>
                    <a:pt x="19" y="122"/>
                    <a:pt x="19" y="122"/>
                    <a:pt x="19" y="122"/>
                  </a:cubicBezTo>
                  <a:cubicBezTo>
                    <a:pt x="37" y="136"/>
                    <a:pt x="37" y="136"/>
                    <a:pt x="37" y="136"/>
                  </a:cubicBezTo>
                  <a:cubicBezTo>
                    <a:pt x="54" y="146"/>
                    <a:pt x="54" y="146"/>
                    <a:pt x="54" y="146"/>
                  </a:cubicBezTo>
                  <a:cubicBezTo>
                    <a:pt x="49" y="159"/>
                    <a:pt x="45" y="173"/>
                    <a:pt x="43" y="188"/>
                  </a:cubicBezTo>
                  <a:cubicBezTo>
                    <a:pt x="24" y="188"/>
                    <a:pt x="24" y="188"/>
                    <a:pt x="24" y="188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" y="233"/>
                    <a:pt x="24" y="233"/>
                    <a:pt x="24" y="233"/>
                  </a:cubicBezTo>
                  <a:cubicBezTo>
                    <a:pt x="43" y="233"/>
                    <a:pt x="43" y="233"/>
                    <a:pt x="43" y="233"/>
                  </a:cubicBezTo>
                  <a:cubicBezTo>
                    <a:pt x="45" y="247"/>
                    <a:pt x="49" y="261"/>
                    <a:pt x="54" y="274"/>
                  </a:cubicBezTo>
                  <a:cubicBezTo>
                    <a:pt x="37" y="284"/>
                    <a:pt x="37" y="284"/>
                    <a:pt x="37" y="284"/>
                  </a:cubicBezTo>
                  <a:cubicBezTo>
                    <a:pt x="19" y="299"/>
                    <a:pt x="19" y="299"/>
                    <a:pt x="19" y="299"/>
                  </a:cubicBezTo>
                  <a:cubicBezTo>
                    <a:pt x="38" y="332"/>
                    <a:pt x="38" y="332"/>
                    <a:pt x="38" y="332"/>
                  </a:cubicBezTo>
                  <a:cubicBezTo>
                    <a:pt x="60" y="323"/>
                    <a:pt x="60" y="323"/>
                    <a:pt x="60" y="323"/>
                  </a:cubicBezTo>
                  <a:cubicBezTo>
                    <a:pt x="77" y="314"/>
                    <a:pt x="77" y="314"/>
                    <a:pt x="77" y="314"/>
                  </a:cubicBezTo>
                  <a:cubicBezTo>
                    <a:pt x="86" y="325"/>
                    <a:pt x="96" y="335"/>
                    <a:pt x="107" y="344"/>
                  </a:cubicBezTo>
                  <a:cubicBezTo>
                    <a:pt x="98" y="361"/>
                    <a:pt x="98" y="361"/>
                    <a:pt x="98" y="361"/>
                  </a:cubicBezTo>
                  <a:cubicBezTo>
                    <a:pt x="89" y="383"/>
                    <a:pt x="89" y="383"/>
                    <a:pt x="89" y="383"/>
                  </a:cubicBezTo>
                  <a:cubicBezTo>
                    <a:pt x="122" y="402"/>
                    <a:pt x="122" y="402"/>
                    <a:pt x="122" y="402"/>
                  </a:cubicBezTo>
                  <a:cubicBezTo>
                    <a:pt x="137" y="384"/>
                    <a:pt x="137" y="384"/>
                    <a:pt x="137" y="384"/>
                  </a:cubicBezTo>
                  <a:cubicBezTo>
                    <a:pt x="146" y="367"/>
                    <a:pt x="146" y="367"/>
                    <a:pt x="146" y="367"/>
                  </a:cubicBezTo>
                  <a:cubicBezTo>
                    <a:pt x="160" y="372"/>
                    <a:pt x="173" y="376"/>
                    <a:pt x="188" y="378"/>
                  </a:cubicBezTo>
                  <a:cubicBezTo>
                    <a:pt x="188" y="397"/>
                    <a:pt x="188" y="397"/>
                    <a:pt x="188" y="397"/>
                  </a:cubicBezTo>
                  <a:cubicBezTo>
                    <a:pt x="192" y="421"/>
                    <a:pt x="192" y="421"/>
                    <a:pt x="192" y="421"/>
                  </a:cubicBezTo>
                  <a:cubicBezTo>
                    <a:pt x="229" y="421"/>
                    <a:pt x="229" y="421"/>
                    <a:pt x="229" y="421"/>
                  </a:cubicBezTo>
                  <a:cubicBezTo>
                    <a:pt x="233" y="397"/>
                    <a:pt x="233" y="397"/>
                    <a:pt x="233" y="397"/>
                  </a:cubicBezTo>
                  <a:cubicBezTo>
                    <a:pt x="233" y="378"/>
                    <a:pt x="233" y="378"/>
                    <a:pt x="233" y="378"/>
                  </a:cubicBezTo>
                  <a:cubicBezTo>
                    <a:pt x="248" y="376"/>
                    <a:pt x="262" y="372"/>
                    <a:pt x="275" y="367"/>
                  </a:cubicBezTo>
                  <a:cubicBezTo>
                    <a:pt x="285" y="384"/>
                    <a:pt x="285" y="384"/>
                    <a:pt x="285" y="384"/>
                  </a:cubicBezTo>
                  <a:cubicBezTo>
                    <a:pt x="299" y="402"/>
                    <a:pt x="299" y="402"/>
                    <a:pt x="299" y="402"/>
                  </a:cubicBezTo>
                  <a:cubicBezTo>
                    <a:pt x="332" y="383"/>
                    <a:pt x="332" y="383"/>
                    <a:pt x="332" y="383"/>
                  </a:cubicBezTo>
                  <a:cubicBezTo>
                    <a:pt x="324" y="361"/>
                    <a:pt x="324" y="361"/>
                    <a:pt x="324" y="361"/>
                  </a:cubicBezTo>
                  <a:cubicBezTo>
                    <a:pt x="314" y="344"/>
                    <a:pt x="314" y="344"/>
                    <a:pt x="314" y="344"/>
                  </a:cubicBezTo>
                  <a:cubicBezTo>
                    <a:pt x="325" y="335"/>
                    <a:pt x="336" y="325"/>
                    <a:pt x="344" y="314"/>
                  </a:cubicBezTo>
                  <a:cubicBezTo>
                    <a:pt x="361" y="323"/>
                    <a:pt x="361" y="323"/>
                    <a:pt x="361" y="323"/>
                  </a:cubicBezTo>
                  <a:cubicBezTo>
                    <a:pt x="383" y="332"/>
                    <a:pt x="383" y="332"/>
                    <a:pt x="383" y="332"/>
                  </a:cubicBezTo>
                  <a:cubicBezTo>
                    <a:pt x="402" y="299"/>
                    <a:pt x="402" y="299"/>
                    <a:pt x="402" y="299"/>
                  </a:cubicBezTo>
                  <a:cubicBezTo>
                    <a:pt x="384" y="284"/>
                    <a:pt x="384" y="284"/>
                    <a:pt x="384" y="284"/>
                  </a:cubicBezTo>
                  <a:cubicBezTo>
                    <a:pt x="367" y="274"/>
                    <a:pt x="367" y="274"/>
                    <a:pt x="367" y="274"/>
                  </a:cubicBezTo>
                  <a:cubicBezTo>
                    <a:pt x="372" y="261"/>
                    <a:pt x="376" y="247"/>
                    <a:pt x="378" y="233"/>
                  </a:cubicBezTo>
                  <a:lnTo>
                    <a:pt x="398" y="233"/>
                  </a:lnTo>
                  <a:close/>
                  <a:moveTo>
                    <a:pt x="211" y="236"/>
                  </a:moveTo>
                  <a:cubicBezTo>
                    <a:pt x="197" y="236"/>
                    <a:pt x="185" y="224"/>
                    <a:pt x="185" y="210"/>
                  </a:cubicBezTo>
                  <a:cubicBezTo>
                    <a:pt x="185" y="196"/>
                    <a:pt x="197" y="185"/>
                    <a:pt x="211" y="185"/>
                  </a:cubicBezTo>
                  <a:cubicBezTo>
                    <a:pt x="225" y="185"/>
                    <a:pt x="236" y="196"/>
                    <a:pt x="236" y="210"/>
                  </a:cubicBezTo>
                  <a:cubicBezTo>
                    <a:pt x="236" y="224"/>
                    <a:pt x="225" y="236"/>
                    <a:pt x="211" y="236"/>
                  </a:cubicBezTo>
                  <a:close/>
                </a:path>
              </a:pathLst>
            </a:custGeom>
            <a:solidFill>
              <a:srgbClr val="14D1CA"/>
            </a:solidFill>
            <a:ln>
              <a:noFill/>
            </a:ln>
            <a:effectLst>
              <a:outerShdw blurRad="254000" algn="tl" rotWithShape="0">
                <a:srgbClr val="53D2FF">
                  <a:alpha val="8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51" name="Freeform 7"/>
            <p:cNvSpPr>
              <a:spLocks noEditPoints="1"/>
            </p:cNvSpPr>
            <p:nvPr/>
          </p:nvSpPr>
          <p:spPr bwMode="auto">
            <a:xfrm>
              <a:off x="5602288" y="2933700"/>
              <a:ext cx="985838" cy="985838"/>
            </a:xfrm>
            <a:custGeom>
              <a:avLst/>
              <a:gdLst>
                <a:gd name="T0" fmla="*/ 132 w 263"/>
                <a:gd name="T1" fmla="*/ 0 h 263"/>
                <a:gd name="T2" fmla="*/ 0 w 263"/>
                <a:gd name="T3" fmla="*/ 131 h 263"/>
                <a:gd name="T4" fmla="*/ 132 w 263"/>
                <a:gd name="T5" fmla="*/ 263 h 263"/>
                <a:gd name="T6" fmla="*/ 263 w 263"/>
                <a:gd name="T7" fmla="*/ 131 h 263"/>
                <a:gd name="T8" fmla="*/ 132 w 263"/>
                <a:gd name="T9" fmla="*/ 0 h 263"/>
                <a:gd name="T10" fmla="*/ 132 w 263"/>
                <a:gd name="T11" fmla="*/ 190 h 263"/>
                <a:gd name="T12" fmla="*/ 73 w 263"/>
                <a:gd name="T13" fmla="*/ 131 h 263"/>
                <a:gd name="T14" fmla="*/ 132 w 263"/>
                <a:gd name="T15" fmla="*/ 73 h 263"/>
                <a:gd name="T16" fmla="*/ 190 w 263"/>
                <a:gd name="T17" fmla="*/ 131 h 263"/>
                <a:gd name="T18" fmla="*/ 132 w 263"/>
                <a:gd name="T19" fmla="*/ 19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3" h="263">
                  <a:moveTo>
                    <a:pt x="132" y="0"/>
                  </a:moveTo>
                  <a:cubicBezTo>
                    <a:pt x="59" y="0"/>
                    <a:pt x="0" y="59"/>
                    <a:pt x="0" y="131"/>
                  </a:cubicBezTo>
                  <a:cubicBezTo>
                    <a:pt x="0" y="204"/>
                    <a:pt x="59" y="263"/>
                    <a:pt x="132" y="263"/>
                  </a:cubicBezTo>
                  <a:cubicBezTo>
                    <a:pt x="204" y="263"/>
                    <a:pt x="263" y="204"/>
                    <a:pt x="263" y="131"/>
                  </a:cubicBezTo>
                  <a:cubicBezTo>
                    <a:pt x="263" y="59"/>
                    <a:pt x="204" y="0"/>
                    <a:pt x="132" y="0"/>
                  </a:cubicBezTo>
                  <a:close/>
                  <a:moveTo>
                    <a:pt x="132" y="190"/>
                  </a:moveTo>
                  <a:cubicBezTo>
                    <a:pt x="99" y="190"/>
                    <a:pt x="73" y="164"/>
                    <a:pt x="73" y="131"/>
                  </a:cubicBezTo>
                  <a:cubicBezTo>
                    <a:pt x="73" y="99"/>
                    <a:pt x="99" y="73"/>
                    <a:pt x="132" y="73"/>
                  </a:cubicBezTo>
                  <a:cubicBezTo>
                    <a:pt x="164" y="73"/>
                    <a:pt x="190" y="99"/>
                    <a:pt x="190" y="131"/>
                  </a:cubicBezTo>
                  <a:cubicBezTo>
                    <a:pt x="190" y="164"/>
                    <a:pt x="164" y="190"/>
                    <a:pt x="132" y="190"/>
                  </a:cubicBezTo>
                  <a:close/>
                </a:path>
              </a:pathLst>
            </a:custGeom>
            <a:solidFill>
              <a:srgbClr val="0D85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525450" y="3014076"/>
            <a:ext cx="1519638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/>
            <a:endParaRPr lang="en-US" altLang="zh-CN" sz="600" dirty="0">
              <a:solidFill>
                <a:srgbClr val="14D1C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  <a:p>
            <a:pPr lvl="0"/>
            <a:r>
              <a:rPr lang="zh-CN" altLang="en-US" sz="1400" dirty="0">
                <a:solidFill>
                  <a:srgbClr val="14D1C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单击添加文本单击添加文本单击添加文本</a:t>
            </a:r>
            <a:endParaRPr lang="zh-CN" altLang="en-US" sz="1400" dirty="0">
              <a:solidFill>
                <a:srgbClr val="14D1C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2892689" y="1291306"/>
            <a:ext cx="15988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 dirty="0">
                <a:gradFill>
                  <a:gsLst>
                    <a:gs pos="0">
                      <a:srgbClr val="14D1CA"/>
                    </a:gs>
                    <a:gs pos="100000">
                      <a:srgbClr val="54F3FF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添加标题</a:t>
            </a:r>
            <a:endParaRPr lang="en-US" altLang="zh-CN" dirty="0">
              <a:gradFill>
                <a:gsLst>
                  <a:gs pos="0">
                    <a:srgbClr val="14D1CA"/>
                  </a:gs>
                  <a:gs pos="100000">
                    <a:srgbClr val="54F3FF"/>
                  </a:gs>
                </a:gsLst>
                <a:lin ang="5400000" scaled="1"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561442" y="4164634"/>
            <a:ext cx="1734754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/>
            <a:endParaRPr lang="en-US" altLang="zh-CN" sz="600">
              <a:solidFill>
                <a:srgbClr val="14D1C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  <a:p>
            <a:r>
              <a:rPr lang="zh-CN" altLang="en-US" sz="1400">
                <a:solidFill>
                  <a:srgbClr val="14D1C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单击添加文本单击添加文本单击添加文本单击添加文本</a:t>
            </a:r>
            <a:endParaRPr lang="zh-CN" altLang="en-US" sz="1400">
              <a:solidFill>
                <a:srgbClr val="14D1C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4371878" y="5765194"/>
            <a:ext cx="15988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>
                <a:gradFill>
                  <a:gsLst>
                    <a:gs pos="0">
                      <a:srgbClr val="14D1CA"/>
                    </a:gs>
                    <a:gs pos="100000">
                      <a:srgbClr val="54F3FF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添加标题</a:t>
            </a:r>
            <a:endParaRPr lang="en-US" altLang="zh-CN">
              <a:gradFill>
                <a:gsLst>
                  <a:gs pos="0">
                    <a:srgbClr val="14D1CA"/>
                  </a:gs>
                  <a:gs pos="100000">
                    <a:srgbClr val="54F3FF"/>
                  </a:gs>
                </a:gsLst>
                <a:lin ang="5400000" scaled="1"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8408545" y="2055688"/>
            <a:ext cx="2151953" cy="61555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/>
            <a:endParaRPr lang="en-US" altLang="zh-CN" sz="600" dirty="0">
              <a:solidFill>
                <a:srgbClr val="14D1C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  <a:p>
            <a:pPr lvl="0"/>
            <a:r>
              <a:rPr lang="zh-CN" altLang="en-US" sz="1400" dirty="0">
                <a:solidFill>
                  <a:srgbClr val="14D1C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单击添加文本单击添加文本单击添加文本</a:t>
            </a:r>
            <a:endParaRPr lang="zh-CN" altLang="en-US" sz="1400" dirty="0">
              <a:solidFill>
                <a:srgbClr val="14D1C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6094847" y="2017446"/>
            <a:ext cx="15988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>
                <a:gradFill>
                  <a:gsLst>
                    <a:gs pos="0">
                      <a:srgbClr val="14D1CA"/>
                    </a:gs>
                    <a:gs pos="100000">
                      <a:srgbClr val="54F3FF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添加标题</a:t>
            </a:r>
            <a:endParaRPr lang="en-US" altLang="zh-CN">
              <a:gradFill>
                <a:gsLst>
                  <a:gs pos="0">
                    <a:srgbClr val="14D1CA"/>
                  </a:gs>
                  <a:gs pos="100000">
                    <a:srgbClr val="54F3FF"/>
                  </a:gs>
                </a:gsLst>
                <a:lin ang="5400000" scaled="1"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9840416" y="4203663"/>
            <a:ext cx="2020608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/>
            <a:endParaRPr lang="en-US" altLang="zh-CN" sz="600">
              <a:solidFill>
                <a:srgbClr val="14D1C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  <a:p>
            <a:pPr lvl="0"/>
            <a:r>
              <a:rPr lang="zh-CN" altLang="en-US" sz="1400">
                <a:solidFill>
                  <a:srgbClr val="14D1C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单击添加文本单击添加文本单击添加文本单击添加文本</a:t>
            </a:r>
            <a:endParaRPr lang="zh-CN" altLang="en-US" sz="1400">
              <a:solidFill>
                <a:srgbClr val="14D1C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7700418" y="5008330"/>
            <a:ext cx="15988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>
                <a:gradFill>
                  <a:gsLst>
                    <a:gs pos="0">
                      <a:srgbClr val="14D1CA"/>
                    </a:gs>
                    <a:gs pos="100000">
                      <a:srgbClr val="54F3FF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添加标题</a:t>
            </a:r>
            <a:endParaRPr lang="en-US" altLang="zh-CN">
              <a:gradFill>
                <a:gsLst>
                  <a:gs pos="0">
                    <a:srgbClr val="14D1CA"/>
                  </a:gs>
                  <a:gs pos="100000">
                    <a:srgbClr val="54F3FF"/>
                  </a:gs>
                </a:gsLst>
                <a:lin ang="5400000" scaled="1"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</p:txBody>
      </p:sp>
      <p:cxnSp>
        <p:nvCxnSpPr>
          <p:cNvPr id="60" name="肘形连接符 59"/>
          <p:cNvCxnSpPr/>
          <p:nvPr/>
        </p:nvCxnSpPr>
        <p:spPr>
          <a:xfrm rot="10800000" flipV="1">
            <a:off x="565004" y="3148254"/>
            <a:ext cx="2119879" cy="723726"/>
          </a:xfrm>
          <a:prstGeom prst="bentConnector3">
            <a:avLst>
              <a:gd name="adj1" fmla="val 32626"/>
            </a:avLst>
          </a:prstGeom>
          <a:ln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肘形连接符 60"/>
          <p:cNvCxnSpPr/>
          <p:nvPr/>
        </p:nvCxnSpPr>
        <p:spPr>
          <a:xfrm rot="10800000">
            <a:off x="1624944" y="4198581"/>
            <a:ext cx="2281997" cy="501116"/>
          </a:xfrm>
          <a:prstGeom prst="bentConnector3">
            <a:avLst>
              <a:gd name="adj1" fmla="val 29965"/>
            </a:avLst>
          </a:prstGeom>
          <a:ln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肘形连接符 61"/>
          <p:cNvCxnSpPr/>
          <p:nvPr/>
        </p:nvCxnSpPr>
        <p:spPr>
          <a:xfrm rot="10800000" flipV="1">
            <a:off x="9288298" y="4241478"/>
            <a:ext cx="2424326" cy="491982"/>
          </a:xfrm>
          <a:prstGeom prst="bentConnector3">
            <a:avLst>
              <a:gd name="adj1" fmla="val 77764"/>
            </a:avLst>
          </a:prstGeom>
          <a:ln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肘形连接符 62"/>
          <p:cNvCxnSpPr/>
          <p:nvPr/>
        </p:nvCxnSpPr>
        <p:spPr>
          <a:xfrm rot="10800000" flipV="1">
            <a:off x="7693745" y="2017446"/>
            <a:ext cx="2866753" cy="692036"/>
          </a:xfrm>
          <a:prstGeom prst="bentConnector3">
            <a:avLst>
              <a:gd name="adj1" fmla="val 77024"/>
            </a:avLst>
          </a:prstGeom>
          <a:ln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5269">
        <p:circle/>
      </p:transition>
    </mc:Choice>
    <mc:Fallback>
      <p:transition spd="slow" advClick="0" advTm="5269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86400000">
                                      <p:cBhvr>
                                        <p:cTn id="10" dur="8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1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8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76680000">
                                      <p:cBhvr>
                                        <p:cTn id="27" dur="7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1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8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-108000000">
                                      <p:cBhvr>
                                        <p:cTn id="44" dur="7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" presetClass="entr" presetSubtype="1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8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86400000">
                                      <p:cBhvr>
                                        <p:cTn id="61" dur="6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 11"/>
          <p:cNvSpPr/>
          <p:nvPr/>
        </p:nvSpPr>
        <p:spPr bwMode="auto">
          <a:xfrm>
            <a:off x="5182786" y="2335351"/>
            <a:ext cx="1941662" cy="2000422"/>
          </a:xfrm>
          <a:custGeom>
            <a:avLst/>
            <a:gdLst>
              <a:gd name="T0" fmla="*/ 276 w 322"/>
              <a:gd name="T1" fmla="*/ 284 h 332"/>
              <a:gd name="T2" fmla="*/ 162 w 322"/>
              <a:gd name="T3" fmla="*/ 332 h 332"/>
              <a:gd name="T4" fmla="*/ 0 w 322"/>
              <a:gd name="T5" fmla="*/ 170 h 332"/>
              <a:gd name="T6" fmla="*/ 47 w 322"/>
              <a:gd name="T7" fmla="*/ 51 h 332"/>
              <a:gd name="T8" fmla="*/ 162 w 322"/>
              <a:gd name="T9" fmla="*/ 0 h 332"/>
              <a:gd name="T10" fmla="*/ 322 w 322"/>
              <a:gd name="T11" fmla="*/ 0 h 332"/>
              <a:gd name="T12" fmla="*/ 322 w 322"/>
              <a:gd name="T13" fmla="*/ 170 h 332"/>
              <a:gd name="T14" fmla="*/ 276 w 322"/>
              <a:gd name="T15" fmla="*/ 284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2" h="332">
                <a:moveTo>
                  <a:pt x="276" y="284"/>
                </a:moveTo>
                <a:cubicBezTo>
                  <a:pt x="246" y="314"/>
                  <a:pt x="206" y="332"/>
                  <a:pt x="162" y="332"/>
                </a:cubicBezTo>
                <a:cubicBezTo>
                  <a:pt x="72" y="332"/>
                  <a:pt x="0" y="259"/>
                  <a:pt x="0" y="170"/>
                </a:cubicBezTo>
                <a:cubicBezTo>
                  <a:pt x="0" y="125"/>
                  <a:pt x="18" y="81"/>
                  <a:pt x="47" y="51"/>
                </a:cubicBezTo>
                <a:cubicBezTo>
                  <a:pt x="77" y="22"/>
                  <a:pt x="117" y="0"/>
                  <a:pt x="162" y="0"/>
                </a:cubicBezTo>
                <a:cubicBezTo>
                  <a:pt x="322" y="0"/>
                  <a:pt x="322" y="0"/>
                  <a:pt x="322" y="0"/>
                </a:cubicBezTo>
                <a:cubicBezTo>
                  <a:pt x="322" y="170"/>
                  <a:pt x="322" y="170"/>
                  <a:pt x="322" y="170"/>
                </a:cubicBezTo>
                <a:cubicBezTo>
                  <a:pt x="322" y="214"/>
                  <a:pt x="305" y="255"/>
                  <a:pt x="276" y="284"/>
                </a:cubicBezTo>
                <a:close/>
              </a:path>
            </a:pathLst>
          </a:custGeom>
          <a:solidFill>
            <a:srgbClr val="14D1CA">
              <a:alpha val="60000"/>
            </a:srgbClr>
          </a:solidFill>
          <a:ln>
            <a:noFill/>
          </a:ln>
          <a:effectLst>
            <a:outerShdw blurRad="254000" algn="tl" rotWithShape="0">
              <a:srgbClr val="53D2FF">
                <a:alpha val="80000"/>
              </a:srgbClr>
            </a:outerShdw>
          </a:effectLst>
        </p:spPr>
        <p:txBody>
          <a:bodyPr vert="horz" wrap="square" lIns="91440" tIns="648000" rIns="91440" bIns="45720" numCol="1" anchor="t" anchorCtr="0" compatLnSpc="1"/>
          <a:lstStyle/>
          <a:p>
            <a:pPr algn="ctr"/>
            <a:r>
              <a:rPr lang="en-US" altLang="zh-CN" sz="7200">
                <a:solidFill>
                  <a:schemeClr val="bg1"/>
                </a:solidFill>
                <a:latin typeface="UKIJ Qolyazma" pitchFamily="18" charset="0"/>
                <a:ea typeface="UKIJ Qolyazma" pitchFamily="18" charset="0"/>
                <a:cs typeface="UKIJ Qolyazma" pitchFamily="18" charset="0"/>
              </a:rPr>
              <a:t>43</a:t>
            </a:r>
            <a:r>
              <a:rPr lang="en-US" altLang="zh-CN" sz="4000">
                <a:solidFill>
                  <a:schemeClr val="bg1"/>
                </a:solidFill>
                <a:latin typeface="UKIJ Qolyazma" pitchFamily="18" charset="0"/>
                <a:ea typeface="UKIJ Qolyazma" pitchFamily="18" charset="0"/>
                <a:cs typeface="UKIJ Qolyazma" pitchFamily="18" charset="0"/>
              </a:rPr>
              <a:t>%</a:t>
            </a:r>
            <a:endParaRPr lang="zh-CN" altLang="en-US" sz="4000">
              <a:solidFill>
                <a:schemeClr val="bg1"/>
              </a:solidFill>
              <a:latin typeface="UKIJ Qolyazma" pitchFamily="18" charset="0"/>
              <a:ea typeface="UKIJ Qolyazma" pitchFamily="18" charset="0"/>
              <a:cs typeface="UKIJ Qolyazma" pitchFamily="18" charset="0"/>
            </a:endParaRPr>
          </a:p>
        </p:txBody>
      </p:sp>
      <p:sp>
        <p:nvSpPr>
          <p:cNvPr id="30" name="Freeform 6"/>
          <p:cNvSpPr/>
          <p:nvPr/>
        </p:nvSpPr>
        <p:spPr bwMode="auto">
          <a:xfrm>
            <a:off x="2215267" y="2335351"/>
            <a:ext cx="1941662" cy="2000422"/>
          </a:xfrm>
          <a:custGeom>
            <a:avLst/>
            <a:gdLst>
              <a:gd name="T0" fmla="*/ 276 w 322"/>
              <a:gd name="T1" fmla="*/ 284 h 332"/>
              <a:gd name="T2" fmla="*/ 161 w 322"/>
              <a:gd name="T3" fmla="*/ 332 h 332"/>
              <a:gd name="T4" fmla="*/ 0 w 322"/>
              <a:gd name="T5" fmla="*/ 170 h 332"/>
              <a:gd name="T6" fmla="*/ 47 w 322"/>
              <a:gd name="T7" fmla="*/ 51 h 332"/>
              <a:gd name="T8" fmla="*/ 162 w 322"/>
              <a:gd name="T9" fmla="*/ 0 h 332"/>
              <a:gd name="T10" fmla="*/ 322 w 322"/>
              <a:gd name="T11" fmla="*/ 0 h 332"/>
              <a:gd name="T12" fmla="*/ 322 w 322"/>
              <a:gd name="T13" fmla="*/ 170 h 332"/>
              <a:gd name="T14" fmla="*/ 276 w 322"/>
              <a:gd name="T15" fmla="*/ 284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2" h="332">
                <a:moveTo>
                  <a:pt x="276" y="284"/>
                </a:moveTo>
                <a:cubicBezTo>
                  <a:pt x="246" y="314"/>
                  <a:pt x="206" y="332"/>
                  <a:pt x="161" y="332"/>
                </a:cubicBezTo>
                <a:cubicBezTo>
                  <a:pt x="72" y="332"/>
                  <a:pt x="0" y="259"/>
                  <a:pt x="0" y="170"/>
                </a:cubicBezTo>
                <a:cubicBezTo>
                  <a:pt x="0" y="125"/>
                  <a:pt x="18" y="81"/>
                  <a:pt x="47" y="51"/>
                </a:cubicBezTo>
                <a:cubicBezTo>
                  <a:pt x="76" y="22"/>
                  <a:pt x="117" y="0"/>
                  <a:pt x="162" y="0"/>
                </a:cubicBezTo>
                <a:cubicBezTo>
                  <a:pt x="322" y="0"/>
                  <a:pt x="322" y="0"/>
                  <a:pt x="322" y="0"/>
                </a:cubicBezTo>
                <a:cubicBezTo>
                  <a:pt x="322" y="170"/>
                  <a:pt x="322" y="170"/>
                  <a:pt x="322" y="170"/>
                </a:cubicBezTo>
                <a:cubicBezTo>
                  <a:pt x="322" y="214"/>
                  <a:pt x="305" y="255"/>
                  <a:pt x="276" y="284"/>
                </a:cubicBezTo>
                <a:close/>
              </a:path>
            </a:pathLst>
          </a:custGeom>
          <a:solidFill>
            <a:srgbClr val="14D1CA">
              <a:alpha val="60000"/>
            </a:srgbClr>
          </a:solidFill>
          <a:ln>
            <a:noFill/>
          </a:ln>
          <a:effectLst>
            <a:outerShdw blurRad="254000" algn="tl" rotWithShape="0">
              <a:srgbClr val="53D2FF">
                <a:alpha val="80000"/>
              </a:srgbClr>
            </a:outerShdw>
          </a:effectLst>
        </p:spPr>
        <p:txBody>
          <a:bodyPr vert="horz" wrap="square" lIns="91440" tIns="648000" rIns="91440" bIns="45720" numCol="1" anchor="t" anchorCtr="0" compatLnSpc="1"/>
          <a:lstStyle/>
          <a:p>
            <a:pPr algn="ctr"/>
            <a:r>
              <a:rPr lang="en-US" altLang="zh-CN" sz="7200">
                <a:solidFill>
                  <a:schemeClr val="bg1"/>
                </a:solidFill>
                <a:latin typeface="UKIJ Qolyazma" pitchFamily="18" charset="0"/>
                <a:ea typeface="UKIJ Qolyazma" pitchFamily="18" charset="0"/>
                <a:cs typeface="UKIJ Qolyazma" pitchFamily="18" charset="0"/>
              </a:rPr>
              <a:t>31</a:t>
            </a:r>
            <a:r>
              <a:rPr lang="en-US" altLang="zh-CN" sz="4000">
                <a:solidFill>
                  <a:schemeClr val="bg1"/>
                </a:solidFill>
                <a:latin typeface="UKIJ Qolyazma" pitchFamily="18" charset="0"/>
                <a:ea typeface="UKIJ Qolyazma" pitchFamily="18" charset="0"/>
                <a:cs typeface="UKIJ Qolyazma" pitchFamily="18" charset="0"/>
              </a:rPr>
              <a:t>%</a:t>
            </a:r>
            <a:endParaRPr lang="zh-CN" altLang="en-US" sz="4000">
              <a:solidFill>
                <a:schemeClr val="bg1"/>
              </a:solidFill>
              <a:latin typeface="UKIJ Qolyazma" pitchFamily="18" charset="0"/>
              <a:cs typeface="UKIJ Qolyazma" pitchFamily="18" charset="0"/>
            </a:endParaRPr>
          </a:p>
        </p:txBody>
      </p:sp>
      <p:sp>
        <p:nvSpPr>
          <p:cNvPr id="31" name="Freeform 16"/>
          <p:cNvSpPr/>
          <p:nvPr/>
        </p:nvSpPr>
        <p:spPr bwMode="auto">
          <a:xfrm>
            <a:off x="8150304" y="2335351"/>
            <a:ext cx="1944216" cy="2000422"/>
          </a:xfrm>
          <a:custGeom>
            <a:avLst/>
            <a:gdLst>
              <a:gd name="T0" fmla="*/ 276 w 322"/>
              <a:gd name="T1" fmla="*/ 284 h 332"/>
              <a:gd name="T2" fmla="*/ 162 w 322"/>
              <a:gd name="T3" fmla="*/ 332 h 332"/>
              <a:gd name="T4" fmla="*/ 0 w 322"/>
              <a:gd name="T5" fmla="*/ 170 h 332"/>
              <a:gd name="T6" fmla="*/ 48 w 322"/>
              <a:gd name="T7" fmla="*/ 51 h 332"/>
              <a:gd name="T8" fmla="*/ 162 w 322"/>
              <a:gd name="T9" fmla="*/ 0 h 332"/>
              <a:gd name="T10" fmla="*/ 322 w 322"/>
              <a:gd name="T11" fmla="*/ 0 h 332"/>
              <a:gd name="T12" fmla="*/ 322 w 322"/>
              <a:gd name="T13" fmla="*/ 170 h 332"/>
              <a:gd name="T14" fmla="*/ 276 w 322"/>
              <a:gd name="T15" fmla="*/ 284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2" h="332">
                <a:moveTo>
                  <a:pt x="276" y="284"/>
                </a:moveTo>
                <a:cubicBezTo>
                  <a:pt x="246" y="314"/>
                  <a:pt x="207" y="332"/>
                  <a:pt x="162" y="332"/>
                </a:cubicBezTo>
                <a:cubicBezTo>
                  <a:pt x="72" y="332"/>
                  <a:pt x="0" y="259"/>
                  <a:pt x="0" y="170"/>
                </a:cubicBezTo>
                <a:cubicBezTo>
                  <a:pt x="0" y="125"/>
                  <a:pt x="18" y="81"/>
                  <a:pt x="48" y="51"/>
                </a:cubicBezTo>
                <a:cubicBezTo>
                  <a:pt x="77" y="22"/>
                  <a:pt x="118" y="0"/>
                  <a:pt x="162" y="0"/>
                </a:cubicBezTo>
                <a:cubicBezTo>
                  <a:pt x="322" y="0"/>
                  <a:pt x="322" y="0"/>
                  <a:pt x="322" y="0"/>
                </a:cubicBezTo>
                <a:cubicBezTo>
                  <a:pt x="322" y="170"/>
                  <a:pt x="322" y="170"/>
                  <a:pt x="322" y="170"/>
                </a:cubicBezTo>
                <a:cubicBezTo>
                  <a:pt x="322" y="214"/>
                  <a:pt x="305" y="255"/>
                  <a:pt x="276" y="284"/>
                </a:cubicBezTo>
                <a:close/>
              </a:path>
            </a:pathLst>
          </a:custGeom>
          <a:solidFill>
            <a:srgbClr val="14D1CA">
              <a:alpha val="60000"/>
            </a:srgbClr>
          </a:solidFill>
          <a:ln>
            <a:noFill/>
          </a:ln>
          <a:effectLst>
            <a:outerShdw blurRad="254000" algn="tl" rotWithShape="0">
              <a:srgbClr val="53D2FF">
                <a:alpha val="80000"/>
              </a:srgbClr>
            </a:outerShdw>
          </a:effectLst>
        </p:spPr>
        <p:txBody>
          <a:bodyPr vert="horz" wrap="square" lIns="91440" tIns="648000" rIns="91440" bIns="45720" numCol="1" anchor="t" anchorCtr="0" compatLnSpc="1"/>
          <a:lstStyle/>
          <a:p>
            <a:pPr algn="ctr"/>
            <a:r>
              <a:rPr lang="en-US" altLang="zh-CN" sz="7200">
                <a:solidFill>
                  <a:schemeClr val="bg1"/>
                </a:solidFill>
                <a:latin typeface="UKIJ Qolyazma" pitchFamily="18" charset="0"/>
                <a:ea typeface="UKIJ Qolyazma" pitchFamily="18" charset="0"/>
                <a:cs typeface="UKIJ Qolyazma" pitchFamily="18" charset="0"/>
              </a:rPr>
              <a:t>82</a:t>
            </a:r>
            <a:r>
              <a:rPr lang="en-US" altLang="zh-CN" sz="4000">
                <a:solidFill>
                  <a:schemeClr val="bg1"/>
                </a:solidFill>
                <a:latin typeface="UKIJ Qolyazma" pitchFamily="18" charset="0"/>
                <a:ea typeface="UKIJ Qolyazma" pitchFamily="18" charset="0"/>
                <a:cs typeface="UKIJ Qolyazma" pitchFamily="18" charset="0"/>
              </a:rPr>
              <a:t>%</a:t>
            </a:r>
            <a:endParaRPr lang="zh-CN" altLang="en-US" sz="4000">
              <a:solidFill>
                <a:schemeClr val="bg1"/>
              </a:solidFill>
              <a:latin typeface="UKIJ Qolyazma" pitchFamily="18" charset="0"/>
              <a:ea typeface="UKIJ Qolyazma" pitchFamily="18" charset="0"/>
              <a:cs typeface="UKIJ Qolyazma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247478" y="4351576"/>
            <a:ext cx="1980029" cy="1200329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>
              <a:lnSpc>
                <a:spcPct val="150000"/>
              </a:lnSpc>
            </a:pPr>
            <a:endParaRPr lang="en-US" altLang="zh-CN" sz="600" dirty="0">
              <a:solidFill>
                <a:srgbClr val="14D1C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rgbClr val="14D1C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单击添加文本单击添加</a:t>
            </a:r>
            <a:endParaRPr lang="en-US" altLang="zh-CN" sz="1400" dirty="0">
              <a:solidFill>
                <a:srgbClr val="14D1C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rgbClr val="14D1C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文本单击添加文本单击</a:t>
            </a:r>
            <a:endParaRPr lang="en-US" altLang="zh-CN" sz="1400" dirty="0">
              <a:solidFill>
                <a:srgbClr val="14D1C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rgbClr val="14D1C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添加文本单击添加文本</a:t>
            </a:r>
            <a:endParaRPr lang="zh-CN" altLang="en-US" sz="1400" dirty="0">
              <a:solidFill>
                <a:srgbClr val="14D1C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124084" y="4351576"/>
            <a:ext cx="1980029" cy="1200329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>
              <a:lnSpc>
                <a:spcPct val="150000"/>
              </a:lnSpc>
            </a:pPr>
            <a:endParaRPr lang="en-US" altLang="zh-CN" sz="600">
              <a:solidFill>
                <a:srgbClr val="14D1C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400">
                <a:solidFill>
                  <a:srgbClr val="14D1C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单击添加文本单击添加</a:t>
            </a:r>
            <a:endParaRPr lang="en-US" altLang="zh-CN" sz="1400">
              <a:solidFill>
                <a:srgbClr val="14D1C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400">
                <a:solidFill>
                  <a:srgbClr val="14D1C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文本单击添加文本单击</a:t>
            </a:r>
            <a:endParaRPr lang="en-US" altLang="zh-CN" sz="1400">
              <a:solidFill>
                <a:srgbClr val="14D1C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400">
                <a:solidFill>
                  <a:srgbClr val="14D1C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添加文本单击添加文本</a:t>
            </a:r>
            <a:endParaRPr lang="zh-CN" altLang="en-US" sz="1400">
              <a:solidFill>
                <a:srgbClr val="14D1C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148420" y="4351576"/>
            <a:ext cx="1980029" cy="1200329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>
              <a:lnSpc>
                <a:spcPct val="150000"/>
              </a:lnSpc>
            </a:pPr>
            <a:endParaRPr lang="en-US" altLang="zh-CN" sz="600">
              <a:solidFill>
                <a:srgbClr val="14D1C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400">
                <a:solidFill>
                  <a:srgbClr val="14D1C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单击添加文本单击添加</a:t>
            </a:r>
            <a:endParaRPr lang="en-US" altLang="zh-CN" sz="1400">
              <a:solidFill>
                <a:srgbClr val="14D1C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400">
                <a:solidFill>
                  <a:srgbClr val="14D1C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文本单击添加文本单击</a:t>
            </a:r>
            <a:endParaRPr lang="en-US" altLang="zh-CN" sz="1400">
              <a:solidFill>
                <a:srgbClr val="14D1C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400">
                <a:solidFill>
                  <a:srgbClr val="14D1C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添加文本单击添加文本</a:t>
            </a:r>
            <a:endParaRPr lang="zh-CN" altLang="en-US" sz="1400">
              <a:solidFill>
                <a:srgbClr val="14D1C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632356" y="1686172"/>
            <a:ext cx="1210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>
                <a:gradFill>
                  <a:gsLst>
                    <a:gs pos="0">
                      <a:srgbClr val="14D1CA"/>
                    </a:gs>
                    <a:gs pos="100000">
                      <a:srgbClr val="54F3FF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添加标题</a:t>
            </a:r>
            <a:endParaRPr lang="zh-CN" altLang="en-US" sz="1400" dirty="0">
              <a:gradFill>
                <a:gsLst>
                  <a:gs pos="0">
                    <a:srgbClr val="14D1CA"/>
                  </a:gs>
                  <a:gs pos="100000">
                    <a:srgbClr val="54F3FF"/>
                  </a:gs>
                </a:gsLst>
                <a:lin ang="5400000" scaled="1"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46580" y="1686172"/>
            <a:ext cx="1210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>
                <a:gradFill>
                  <a:gsLst>
                    <a:gs pos="0">
                      <a:srgbClr val="14D1CA"/>
                    </a:gs>
                    <a:gs pos="100000">
                      <a:srgbClr val="54F3FF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添加标题</a:t>
            </a:r>
            <a:endParaRPr lang="zh-CN" altLang="en-US" sz="1400">
              <a:gradFill>
                <a:gsLst>
                  <a:gs pos="0">
                    <a:srgbClr val="14D1CA"/>
                  </a:gs>
                  <a:gs pos="100000">
                    <a:srgbClr val="54F3FF"/>
                  </a:gs>
                </a:gsLst>
                <a:lin ang="5400000" scaled="1"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747440" y="1686172"/>
            <a:ext cx="1210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>
                <a:gradFill>
                  <a:gsLst>
                    <a:gs pos="0">
                      <a:srgbClr val="14D1CA"/>
                    </a:gs>
                    <a:gs pos="100000">
                      <a:srgbClr val="54F3FF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添加标题</a:t>
            </a:r>
            <a:endParaRPr lang="zh-CN" altLang="en-US" sz="1400">
              <a:gradFill>
                <a:gsLst>
                  <a:gs pos="0">
                    <a:srgbClr val="14D1CA"/>
                  </a:gs>
                  <a:gs pos="100000">
                    <a:srgbClr val="54F3FF"/>
                  </a:gs>
                </a:gsLst>
                <a:lin ang="5400000" scaled="1"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389">
        <p:split orient="vert"/>
      </p:transition>
    </mc:Choice>
    <mc:Fallback>
      <p:transition spd="slow" advClick="0" advTm="5389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组合 108"/>
          <p:cNvGrpSpPr/>
          <p:nvPr/>
        </p:nvGrpSpPr>
        <p:grpSpPr>
          <a:xfrm>
            <a:off x="1497839" y="1660738"/>
            <a:ext cx="4320480" cy="144016"/>
            <a:chOff x="1507396" y="1628800"/>
            <a:chExt cx="4320480" cy="144016"/>
          </a:xfrm>
        </p:grpSpPr>
        <p:cxnSp>
          <p:nvCxnSpPr>
            <p:cNvPr id="110" name="直接连接符 109"/>
            <p:cNvCxnSpPr/>
            <p:nvPr/>
          </p:nvCxnSpPr>
          <p:spPr>
            <a:xfrm>
              <a:off x="1507396" y="1700808"/>
              <a:ext cx="4320480" cy="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直接连接符 110"/>
            <p:cNvCxnSpPr/>
            <p:nvPr/>
          </p:nvCxnSpPr>
          <p:spPr>
            <a:xfrm flipV="1">
              <a:off x="1507396" y="1628800"/>
              <a:ext cx="0" cy="144016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直接连接符 111"/>
            <p:cNvCxnSpPr/>
            <p:nvPr/>
          </p:nvCxnSpPr>
          <p:spPr>
            <a:xfrm flipV="1">
              <a:off x="1987449" y="1628800"/>
              <a:ext cx="0" cy="144016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直接连接符 112"/>
            <p:cNvCxnSpPr/>
            <p:nvPr/>
          </p:nvCxnSpPr>
          <p:spPr>
            <a:xfrm flipV="1">
              <a:off x="2467502" y="1628800"/>
              <a:ext cx="0" cy="144016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直接连接符 113"/>
            <p:cNvCxnSpPr/>
            <p:nvPr/>
          </p:nvCxnSpPr>
          <p:spPr>
            <a:xfrm flipV="1">
              <a:off x="2947555" y="1628800"/>
              <a:ext cx="0" cy="144016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直接连接符 114"/>
            <p:cNvCxnSpPr/>
            <p:nvPr/>
          </p:nvCxnSpPr>
          <p:spPr>
            <a:xfrm flipV="1">
              <a:off x="3427608" y="1628800"/>
              <a:ext cx="0" cy="144016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直接连接符 115"/>
            <p:cNvCxnSpPr/>
            <p:nvPr/>
          </p:nvCxnSpPr>
          <p:spPr>
            <a:xfrm flipV="1">
              <a:off x="3907661" y="1628800"/>
              <a:ext cx="0" cy="144016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直接连接符 116"/>
            <p:cNvCxnSpPr/>
            <p:nvPr/>
          </p:nvCxnSpPr>
          <p:spPr>
            <a:xfrm flipV="1">
              <a:off x="4387714" y="1628800"/>
              <a:ext cx="0" cy="144016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直接连接符 117"/>
            <p:cNvCxnSpPr/>
            <p:nvPr/>
          </p:nvCxnSpPr>
          <p:spPr>
            <a:xfrm flipV="1">
              <a:off x="4867767" y="1628800"/>
              <a:ext cx="0" cy="144016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直接连接符 118"/>
            <p:cNvCxnSpPr/>
            <p:nvPr/>
          </p:nvCxnSpPr>
          <p:spPr>
            <a:xfrm flipV="1">
              <a:off x="5347820" y="1628800"/>
              <a:ext cx="0" cy="144016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直接连接符 119"/>
            <p:cNvCxnSpPr/>
            <p:nvPr/>
          </p:nvCxnSpPr>
          <p:spPr>
            <a:xfrm flipV="1">
              <a:off x="5827876" y="1628800"/>
              <a:ext cx="0" cy="144016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1" name="组合 120"/>
          <p:cNvGrpSpPr/>
          <p:nvPr/>
        </p:nvGrpSpPr>
        <p:grpSpPr>
          <a:xfrm>
            <a:off x="6373681" y="1660738"/>
            <a:ext cx="4320480" cy="144016"/>
            <a:chOff x="1507396" y="1628800"/>
            <a:chExt cx="4320480" cy="144016"/>
          </a:xfrm>
        </p:grpSpPr>
        <p:cxnSp>
          <p:nvCxnSpPr>
            <p:cNvPr id="122" name="直接连接符 121"/>
            <p:cNvCxnSpPr/>
            <p:nvPr/>
          </p:nvCxnSpPr>
          <p:spPr>
            <a:xfrm>
              <a:off x="1507396" y="1700808"/>
              <a:ext cx="4320480" cy="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直接连接符 122"/>
            <p:cNvCxnSpPr/>
            <p:nvPr/>
          </p:nvCxnSpPr>
          <p:spPr>
            <a:xfrm flipV="1">
              <a:off x="1507396" y="1628800"/>
              <a:ext cx="0" cy="144016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直接连接符 123"/>
            <p:cNvCxnSpPr/>
            <p:nvPr/>
          </p:nvCxnSpPr>
          <p:spPr>
            <a:xfrm flipV="1">
              <a:off x="1987449" y="1628800"/>
              <a:ext cx="0" cy="144016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直接连接符 124"/>
            <p:cNvCxnSpPr/>
            <p:nvPr/>
          </p:nvCxnSpPr>
          <p:spPr>
            <a:xfrm flipV="1">
              <a:off x="2467502" y="1628800"/>
              <a:ext cx="0" cy="144016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直接连接符 125"/>
            <p:cNvCxnSpPr/>
            <p:nvPr/>
          </p:nvCxnSpPr>
          <p:spPr>
            <a:xfrm flipV="1">
              <a:off x="2947555" y="1628800"/>
              <a:ext cx="0" cy="144016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直接连接符 126"/>
            <p:cNvCxnSpPr/>
            <p:nvPr/>
          </p:nvCxnSpPr>
          <p:spPr>
            <a:xfrm flipV="1">
              <a:off x="3427608" y="1628800"/>
              <a:ext cx="0" cy="144016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直接连接符 127"/>
            <p:cNvCxnSpPr/>
            <p:nvPr/>
          </p:nvCxnSpPr>
          <p:spPr>
            <a:xfrm flipV="1">
              <a:off x="3907661" y="1628800"/>
              <a:ext cx="0" cy="144016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直接连接符 128"/>
            <p:cNvCxnSpPr/>
            <p:nvPr/>
          </p:nvCxnSpPr>
          <p:spPr>
            <a:xfrm flipV="1">
              <a:off x="4387714" y="1628800"/>
              <a:ext cx="0" cy="144016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直接连接符 129"/>
            <p:cNvCxnSpPr/>
            <p:nvPr/>
          </p:nvCxnSpPr>
          <p:spPr>
            <a:xfrm flipV="1">
              <a:off x="4867767" y="1628800"/>
              <a:ext cx="0" cy="144016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直接连接符 130"/>
            <p:cNvCxnSpPr/>
            <p:nvPr/>
          </p:nvCxnSpPr>
          <p:spPr>
            <a:xfrm flipV="1">
              <a:off x="5347820" y="1628800"/>
              <a:ext cx="0" cy="144016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直接连接符 131"/>
            <p:cNvCxnSpPr/>
            <p:nvPr/>
          </p:nvCxnSpPr>
          <p:spPr>
            <a:xfrm flipV="1">
              <a:off x="5827876" y="1628800"/>
              <a:ext cx="0" cy="144016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3" name="TextBox 132"/>
          <p:cNvSpPr txBox="1"/>
          <p:nvPr/>
        </p:nvSpPr>
        <p:spPr>
          <a:xfrm>
            <a:off x="5628598" y="1383740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>
                <a:solidFill>
                  <a:srgbClr val="14D1C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endParaRPr lang="zh-CN" altLang="en-US" sz="1200">
              <a:solidFill>
                <a:srgbClr val="14D1C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5156162" y="1383740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>
                <a:solidFill>
                  <a:srgbClr val="14D1C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endParaRPr lang="zh-CN" altLang="en-US" sz="1200">
              <a:solidFill>
                <a:srgbClr val="14D1C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4676109" y="1383740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>
                <a:solidFill>
                  <a:srgbClr val="14D1C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  <a:endParaRPr lang="zh-CN" altLang="en-US" sz="1200">
              <a:solidFill>
                <a:srgbClr val="14D1C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4196056" y="1383740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>
                <a:solidFill>
                  <a:srgbClr val="14D1C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</a:t>
            </a:r>
            <a:endParaRPr lang="zh-CN" altLang="en-US" sz="1200">
              <a:solidFill>
                <a:srgbClr val="14D1C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3716003" y="1383740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>
                <a:solidFill>
                  <a:srgbClr val="14D1C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</a:t>
            </a:r>
            <a:endParaRPr lang="zh-CN" altLang="en-US" sz="1200">
              <a:solidFill>
                <a:srgbClr val="14D1C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3235950" y="1383740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>
                <a:solidFill>
                  <a:srgbClr val="14D1C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60</a:t>
            </a:r>
            <a:endParaRPr lang="zh-CN" altLang="en-US" sz="1200">
              <a:solidFill>
                <a:srgbClr val="14D1C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2755897" y="1383740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>
                <a:solidFill>
                  <a:srgbClr val="14D1C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70</a:t>
            </a:r>
            <a:endParaRPr lang="zh-CN" altLang="en-US" sz="1200">
              <a:solidFill>
                <a:srgbClr val="14D1C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2275844" y="1383740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>
                <a:solidFill>
                  <a:srgbClr val="14D1C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80</a:t>
            </a:r>
            <a:endParaRPr lang="zh-CN" altLang="en-US" sz="1200">
              <a:solidFill>
                <a:srgbClr val="14D1C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1795791" y="1383740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>
                <a:solidFill>
                  <a:srgbClr val="14D1C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90</a:t>
            </a:r>
            <a:endParaRPr lang="zh-CN" altLang="en-US" sz="1200">
              <a:solidFill>
                <a:srgbClr val="14D1C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1270854" y="1383740"/>
            <a:ext cx="4539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>
                <a:solidFill>
                  <a:srgbClr val="14D1C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</a:t>
            </a:r>
            <a:endParaRPr lang="zh-CN" altLang="en-US" sz="1200">
              <a:solidFill>
                <a:srgbClr val="14D1C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6193708" y="1383740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>
                <a:solidFill>
                  <a:srgbClr val="14D1C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endParaRPr lang="zh-CN" altLang="en-US" sz="1200">
              <a:solidFill>
                <a:srgbClr val="14D1C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6671633" y="1383740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>
                <a:solidFill>
                  <a:srgbClr val="14D1C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endParaRPr lang="zh-CN" altLang="en-US" sz="1200">
              <a:solidFill>
                <a:srgbClr val="14D1C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7151686" y="1383740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>
                <a:solidFill>
                  <a:srgbClr val="14D1C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  <a:endParaRPr lang="zh-CN" altLang="en-US" sz="1200">
              <a:solidFill>
                <a:srgbClr val="14D1C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7631739" y="1383740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>
                <a:solidFill>
                  <a:srgbClr val="14D1C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</a:t>
            </a:r>
            <a:endParaRPr lang="zh-CN" altLang="en-US" sz="1200">
              <a:solidFill>
                <a:srgbClr val="14D1C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8111792" y="1383740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>
                <a:solidFill>
                  <a:srgbClr val="14D1C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</a:t>
            </a:r>
            <a:endParaRPr lang="zh-CN" altLang="en-US" sz="1200">
              <a:solidFill>
                <a:srgbClr val="14D1C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8591845" y="1383740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>
                <a:solidFill>
                  <a:srgbClr val="14D1C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60</a:t>
            </a:r>
            <a:endParaRPr lang="zh-CN" altLang="en-US" sz="1200">
              <a:solidFill>
                <a:srgbClr val="14D1C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9071898" y="1383740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>
                <a:solidFill>
                  <a:srgbClr val="14D1C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70</a:t>
            </a:r>
            <a:endParaRPr lang="zh-CN" altLang="en-US" sz="1200">
              <a:solidFill>
                <a:srgbClr val="14D1C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9551951" y="1383740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>
                <a:solidFill>
                  <a:srgbClr val="14D1C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80</a:t>
            </a:r>
            <a:endParaRPr lang="zh-CN" altLang="en-US" sz="1200">
              <a:solidFill>
                <a:srgbClr val="14D1C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10032004" y="1383740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>
                <a:solidFill>
                  <a:srgbClr val="14D1C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90</a:t>
            </a:r>
            <a:endParaRPr lang="zh-CN" altLang="en-US" sz="1200">
              <a:solidFill>
                <a:srgbClr val="14D1C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10467176" y="1383740"/>
            <a:ext cx="4539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rgbClr val="14D1C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</a:t>
            </a:r>
            <a:endParaRPr lang="zh-CN" altLang="en-US" sz="1200" dirty="0">
              <a:solidFill>
                <a:srgbClr val="14D1C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3" name="五边形 152"/>
          <p:cNvSpPr/>
          <p:nvPr/>
        </p:nvSpPr>
        <p:spPr>
          <a:xfrm flipH="1">
            <a:off x="2640046" y="2098903"/>
            <a:ext cx="3178273" cy="324000"/>
          </a:xfrm>
          <a:prstGeom prst="homePlate">
            <a:avLst/>
          </a:prstGeom>
          <a:solidFill>
            <a:srgbClr val="92F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4" name="五边形 153"/>
          <p:cNvSpPr/>
          <p:nvPr/>
        </p:nvSpPr>
        <p:spPr>
          <a:xfrm flipH="1">
            <a:off x="3863686" y="2650964"/>
            <a:ext cx="1954633" cy="324000"/>
          </a:xfrm>
          <a:prstGeom prst="homePlate">
            <a:avLst/>
          </a:prstGeom>
          <a:solidFill>
            <a:srgbClr val="92F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5" name="五边形 154"/>
          <p:cNvSpPr/>
          <p:nvPr/>
        </p:nvSpPr>
        <p:spPr>
          <a:xfrm flipH="1">
            <a:off x="3120099" y="3203025"/>
            <a:ext cx="2698220" cy="324000"/>
          </a:xfrm>
          <a:prstGeom prst="homePlate">
            <a:avLst/>
          </a:prstGeom>
          <a:solidFill>
            <a:srgbClr val="92F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6" name="五边形 155"/>
          <p:cNvSpPr/>
          <p:nvPr/>
        </p:nvSpPr>
        <p:spPr>
          <a:xfrm flipH="1">
            <a:off x="1528893" y="3755086"/>
            <a:ext cx="4289427" cy="324000"/>
          </a:xfrm>
          <a:prstGeom prst="homePlate">
            <a:avLst/>
          </a:prstGeom>
          <a:solidFill>
            <a:srgbClr val="92F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7" name="五边形 156"/>
          <p:cNvSpPr/>
          <p:nvPr/>
        </p:nvSpPr>
        <p:spPr>
          <a:xfrm flipH="1">
            <a:off x="2275845" y="4307147"/>
            <a:ext cx="3542475" cy="324000"/>
          </a:xfrm>
          <a:prstGeom prst="homePlate">
            <a:avLst/>
          </a:prstGeom>
          <a:solidFill>
            <a:srgbClr val="92F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8" name="五边形 157"/>
          <p:cNvSpPr/>
          <p:nvPr/>
        </p:nvSpPr>
        <p:spPr>
          <a:xfrm flipH="1">
            <a:off x="3418051" y="4859208"/>
            <a:ext cx="2400268" cy="324000"/>
          </a:xfrm>
          <a:prstGeom prst="homePlate">
            <a:avLst/>
          </a:prstGeom>
          <a:solidFill>
            <a:srgbClr val="92F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9" name="五边形 158"/>
          <p:cNvSpPr/>
          <p:nvPr/>
        </p:nvSpPr>
        <p:spPr>
          <a:xfrm flipH="1">
            <a:off x="4378157" y="5411742"/>
            <a:ext cx="1440162" cy="324000"/>
          </a:xfrm>
          <a:prstGeom prst="homePlate">
            <a:avLst/>
          </a:prstGeom>
          <a:solidFill>
            <a:srgbClr val="92F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0" name="TextBox 159"/>
          <p:cNvSpPr txBox="1"/>
          <p:nvPr/>
        </p:nvSpPr>
        <p:spPr>
          <a:xfrm>
            <a:off x="2003975" y="2107015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>
                <a:solidFill>
                  <a:srgbClr val="92F7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endParaRPr lang="zh-CN" altLang="en-US" sz="1400">
              <a:solidFill>
                <a:srgbClr val="92F7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3203716" y="2659701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>
                <a:solidFill>
                  <a:srgbClr val="92F7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endParaRPr lang="zh-CN" altLang="en-US" sz="1400">
              <a:solidFill>
                <a:srgbClr val="92F7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2" name="TextBox 161"/>
          <p:cNvSpPr txBox="1"/>
          <p:nvPr/>
        </p:nvSpPr>
        <p:spPr>
          <a:xfrm>
            <a:off x="2488064" y="3211373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>
                <a:solidFill>
                  <a:srgbClr val="92F7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endParaRPr lang="zh-CN" altLang="en-US" sz="1400">
              <a:solidFill>
                <a:srgbClr val="92F7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954101" y="3755087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>
                <a:solidFill>
                  <a:srgbClr val="92F7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endParaRPr lang="zh-CN" altLang="en-US" sz="1400">
              <a:solidFill>
                <a:srgbClr val="92F7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1705795" y="4315259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>
                <a:solidFill>
                  <a:srgbClr val="92F7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endParaRPr lang="zh-CN" altLang="en-US" sz="1400">
              <a:solidFill>
                <a:srgbClr val="92F7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5" name="TextBox 164"/>
          <p:cNvSpPr txBox="1"/>
          <p:nvPr/>
        </p:nvSpPr>
        <p:spPr>
          <a:xfrm>
            <a:off x="2755898" y="4867945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>
                <a:solidFill>
                  <a:srgbClr val="92F7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endParaRPr lang="zh-CN" altLang="en-US" sz="1400">
              <a:solidFill>
                <a:srgbClr val="92F7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6" name="TextBox 165"/>
          <p:cNvSpPr txBox="1"/>
          <p:nvPr/>
        </p:nvSpPr>
        <p:spPr>
          <a:xfrm>
            <a:off x="3707941" y="5419617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>
                <a:solidFill>
                  <a:srgbClr val="92F7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endParaRPr lang="zh-CN" altLang="en-US" sz="1400">
              <a:solidFill>
                <a:srgbClr val="92F7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7" name="五边形 166"/>
          <p:cNvSpPr/>
          <p:nvPr/>
        </p:nvSpPr>
        <p:spPr>
          <a:xfrm>
            <a:off x="6373681" y="2098903"/>
            <a:ext cx="1622260" cy="324000"/>
          </a:xfrm>
          <a:prstGeom prst="homePlate">
            <a:avLst/>
          </a:prstGeom>
          <a:solidFill>
            <a:srgbClr val="14D1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8" name="五边形 167"/>
          <p:cNvSpPr/>
          <p:nvPr/>
        </p:nvSpPr>
        <p:spPr>
          <a:xfrm>
            <a:off x="6373682" y="2650964"/>
            <a:ext cx="3062419" cy="324000"/>
          </a:xfrm>
          <a:prstGeom prst="homePlate">
            <a:avLst/>
          </a:prstGeom>
          <a:solidFill>
            <a:srgbClr val="14D1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9" name="五边形 168"/>
          <p:cNvSpPr/>
          <p:nvPr/>
        </p:nvSpPr>
        <p:spPr>
          <a:xfrm>
            <a:off x="6373681" y="3203025"/>
            <a:ext cx="1920212" cy="324000"/>
          </a:xfrm>
          <a:prstGeom prst="homePlate">
            <a:avLst/>
          </a:prstGeom>
          <a:solidFill>
            <a:srgbClr val="14D1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0" name="五边形 169"/>
          <p:cNvSpPr/>
          <p:nvPr/>
        </p:nvSpPr>
        <p:spPr>
          <a:xfrm>
            <a:off x="6373681" y="3755086"/>
            <a:ext cx="4093495" cy="324000"/>
          </a:xfrm>
          <a:prstGeom prst="homePlate">
            <a:avLst/>
          </a:prstGeom>
          <a:solidFill>
            <a:srgbClr val="14D1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1" name="五边形 170"/>
          <p:cNvSpPr/>
          <p:nvPr/>
        </p:nvSpPr>
        <p:spPr>
          <a:xfrm>
            <a:off x="6373682" y="4307147"/>
            <a:ext cx="2962679" cy="324000"/>
          </a:xfrm>
          <a:prstGeom prst="homePlate">
            <a:avLst/>
          </a:prstGeom>
          <a:solidFill>
            <a:srgbClr val="14D1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2" name="五边形 171"/>
          <p:cNvSpPr/>
          <p:nvPr/>
        </p:nvSpPr>
        <p:spPr>
          <a:xfrm>
            <a:off x="6373682" y="4859208"/>
            <a:ext cx="3433873" cy="324000"/>
          </a:xfrm>
          <a:prstGeom prst="homePlate">
            <a:avLst/>
          </a:prstGeom>
          <a:solidFill>
            <a:srgbClr val="14D1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3" name="五边形 172"/>
          <p:cNvSpPr/>
          <p:nvPr/>
        </p:nvSpPr>
        <p:spPr>
          <a:xfrm>
            <a:off x="6373682" y="5411743"/>
            <a:ext cx="2530631" cy="315651"/>
          </a:xfrm>
          <a:prstGeom prst="homePlate">
            <a:avLst/>
          </a:prstGeom>
          <a:solidFill>
            <a:srgbClr val="14D1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4" name="TextBox 173"/>
          <p:cNvSpPr txBox="1"/>
          <p:nvPr/>
        </p:nvSpPr>
        <p:spPr>
          <a:xfrm>
            <a:off x="8080341" y="2107015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rgbClr val="14D1C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endParaRPr lang="zh-CN" altLang="en-US" sz="1400" dirty="0">
              <a:solidFill>
                <a:srgbClr val="14D1C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5" name="TextBox 174"/>
          <p:cNvSpPr txBox="1"/>
          <p:nvPr/>
        </p:nvSpPr>
        <p:spPr>
          <a:xfrm>
            <a:off x="9512702" y="2659701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>
                <a:solidFill>
                  <a:srgbClr val="14D1C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endParaRPr lang="zh-CN" altLang="en-US" sz="1400">
              <a:solidFill>
                <a:srgbClr val="14D1C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6" name="TextBox 175"/>
          <p:cNvSpPr txBox="1"/>
          <p:nvPr/>
        </p:nvSpPr>
        <p:spPr>
          <a:xfrm>
            <a:off x="8360574" y="3211373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>
                <a:solidFill>
                  <a:srgbClr val="14D1C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endParaRPr lang="zh-CN" altLang="en-US" sz="1400">
              <a:solidFill>
                <a:srgbClr val="14D1C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7" name="TextBox 176"/>
          <p:cNvSpPr txBox="1"/>
          <p:nvPr/>
        </p:nvSpPr>
        <p:spPr>
          <a:xfrm>
            <a:off x="10467177" y="3755087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>
                <a:solidFill>
                  <a:srgbClr val="14D1C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endParaRPr lang="zh-CN" altLang="en-US" sz="1400">
              <a:solidFill>
                <a:srgbClr val="14D1C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8" name="TextBox 177"/>
          <p:cNvSpPr txBox="1"/>
          <p:nvPr/>
        </p:nvSpPr>
        <p:spPr>
          <a:xfrm>
            <a:off x="9462183" y="4315259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>
                <a:solidFill>
                  <a:srgbClr val="14D1C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endParaRPr lang="zh-CN" altLang="en-US" sz="1400">
              <a:solidFill>
                <a:srgbClr val="14D1C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9" name="TextBox 178"/>
          <p:cNvSpPr txBox="1"/>
          <p:nvPr/>
        </p:nvSpPr>
        <p:spPr>
          <a:xfrm>
            <a:off x="9869924" y="4867945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>
                <a:solidFill>
                  <a:srgbClr val="14D1C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endParaRPr lang="zh-CN" altLang="en-US" sz="1400">
              <a:solidFill>
                <a:srgbClr val="14D1C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0" name="TextBox 179"/>
          <p:cNvSpPr txBox="1"/>
          <p:nvPr/>
        </p:nvSpPr>
        <p:spPr>
          <a:xfrm>
            <a:off x="8987871" y="5419617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>
                <a:solidFill>
                  <a:srgbClr val="14D1C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endParaRPr lang="zh-CN" altLang="en-US" sz="1400">
              <a:solidFill>
                <a:srgbClr val="14D1C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1" name="TextBox 180"/>
          <p:cNvSpPr txBox="1"/>
          <p:nvPr/>
        </p:nvSpPr>
        <p:spPr>
          <a:xfrm>
            <a:off x="5913097" y="2060848"/>
            <a:ext cx="3658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endParaRPr lang="zh-CN" altLang="en-US" sz="2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2" name="TextBox 181"/>
          <p:cNvSpPr txBox="1"/>
          <p:nvPr/>
        </p:nvSpPr>
        <p:spPr>
          <a:xfrm>
            <a:off x="5913097" y="2612909"/>
            <a:ext cx="344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endParaRPr lang="zh-CN" altLang="en-US" sz="2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3" name="TextBox 182"/>
          <p:cNvSpPr txBox="1"/>
          <p:nvPr/>
        </p:nvSpPr>
        <p:spPr>
          <a:xfrm>
            <a:off x="5913097" y="3164970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endParaRPr lang="zh-CN" altLang="en-US" sz="2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4" name="TextBox 183"/>
          <p:cNvSpPr txBox="1"/>
          <p:nvPr/>
        </p:nvSpPr>
        <p:spPr>
          <a:xfrm>
            <a:off x="5913097" y="3717031"/>
            <a:ext cx="3802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endParaRPr lang="zh-CN" altLang="en-US" sz="2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5" name="TextBox 184"/>
          <p:cNvSpPr txBox="1"/>
          <p:nvPr/>
        </p:nvSpPr>
        <p:spPr>
          <a:xfrm>
            <a:off x="5913097" y="4269092"/>
            <a:ext cx="3257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</a:t>
            </a:r>
            <a:endParaRPr lang="zh-CN" altLang="en-US" sz="2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6" name="TextBox 185"/>
          <p:cNvSpPr txBox="1"/>
          <p:nvPr/>
        </p:nvSpPr>
        <p:spPr>
          <a:xfrm>
            <a:off x="5913097" y="4821153"/>
            <a:ext cx="3257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</a:t>
            </a:r>
            <a:endParaRPr lang="zh-CN" altLang="en-US" sz="2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7" name="TextBox 186"/>
          <p:cNvSpPr txBox="1"/>
          <p:nvPr/>
        </p:nvSpPr>
        <p:spPr>
          <a:xfrm>
            <a:off x="5913097" y="5373216"/>
            <a:ext cx="3754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</a:t>
            </a:r>
            <a:endParaRPr lang="zh-CN" altLang="en-US" sz="2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88" name="Picture 3" descr="D:\360data\重要数据\桌面\未标题-1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138" y="2903934"/>
            <a:ext cx="2962275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9" name="Picture 4" descr="D:\360data\重要数据\桌面\未标题2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892" y="2865834"/>
            <a:ext cx="3057525" cy="401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7152">
        <p:split orient="vert"/>
      </p:transition>
    </mc:Choice>
    <mc:Fallback>
      <p:transition spd="slow" advClick="0" advTm="7152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44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46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3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3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0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3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6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9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2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5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8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500"/>
                            </p:stCondLst>
                            <p:childTnLst>
                              <p:par>
                                <p:cTn id="1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3000"/>
                            </p:stCondLst>
                            <p:childTnLst>
                              <p:par>
                                <p:cTn id="14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0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2" presetClass="entr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8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6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0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4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2" presetClass="entr" presetSubtype="4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8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2" presetClass="entr" presetSubtype="4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5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6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0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2" presetClass="entr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4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8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5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6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5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0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1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3" dur="5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4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2" presetClass="entr" presetSubtype="4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7" dur="5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8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1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1" dur="5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2" presetClass="entr" presetSubtype="4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5" dur="5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/>
      <p:bldP spid="134" grpId="0"/>
      <p:bldP spid="135" grpId="0"/>
      <p:bldP spid="136" grpId="0"/>
      <p:bldP spid="137" grpId="0"/>
      <p:bldP spid="138" grpId="0"/>
      <p:bldP spid="139" grpId="0"/>
      <p:bldP spid="140" grpId="0"/>
      <p:bldP spid="141" grpId="0"/>
      <p:bldP spid="142" grpId="0"/>
      <p:bldP spid="143" grpId="0"/>
      <p:bldP spid="144" grpId="0"/>
      <p:bldP spid="145" grpId="0"/>
      <p:bldP spid="146" grpId="0"/>
      <p:bldP spid="147" grpId="0"/>
      <p:bldP spid="148" grpId="0"/>
      <p:bldP spid="149" grpId="0"/>
      <p:bldP spid="150" grpId="0"/>
      <p:bldP spid="151" grpId="0"/>
      <p:bldP spid="152" grpId="0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/>
      <p:bldP spid="161" grpId="0"/>
      <p:bldP spid="162" grpId="0"/>
      <p:bldP spid="163" grpId="0"/>
      <p:bldP spid="164" grpId="0"/>
      <p:bldP spid="165" grpId="0"/>
      <p:bldP spid="166" grpId="0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/>
      <p:bldP spid="175" grpId="0"/>
      <p:bldP spid="176" grpId="0"/>
      <p:bldP spid="177" grpId="0"/>
      <p:bldP spid="178" grpId="0"/>
      <p:bldP spid="179" grpId="0"/>
      <p:bldP spid="180" grpId="0"/>
      <p:bldP spid="181" grpId="0"/>
      <p:bldP spid="182" grpId="0"/>
      <p:bldP spid="183" grpId="0"/>
      <p:bldP spid="184" grpId="0"/>
      <p:bldP spid="185" grpId="0"/>
      <p:bldP spid="186" grpId="0"/>
      <p:bldP spid="18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9"/>
          <p:cNvSpPr/>
          <p:nvPr/>
        </p:nvSpPr>
        <p:spPr bwMode="auto">
          <a:xfrm>
            <a:off x="3564930" y="4915343"/>
            <a:ext cx="2566154" cy="1942659"/>
          </a:xfrm>
          <a:custGeom>
            <a:avLst/>
            <a:gdLst>
              <a:gd name="T0" fmla="*/ 476 w 542"/>
              <a:gd name="T1" fmla="*/ 410 h 410"/>
              <a:gd name="T2" fmla="*/ 476 w 542"/>
              <a:gd name="T3" fmla="*/ 121 h 410"/>
              <a:gd name="T4" fmla="*/ 422 w 542"/>
              <a:gd name="T5" fmla="*/ 67 h 410"/>
              <a:gd name="T6" fmla="*/ 0 w 542"/>
              <a:gd name="T7" fmla="*/ 67 h 410"/>
              <a:gd name="T8" fmla="*/ 0 w 542"/>
              <a:gd name="T9" fmla="*/ 0 h 410"/>
              <a:gd name="T10" fmla="*/ 422 w 542"/>
              <a:gd name="T11" fmla="*/ 0 h 410"/>
              <a:gd name="T12" fmla="*/ 542 w 542"/>
              <a:gd name="T13" fmla="*/ 121 h 410"/>
              <a:gd name="T14" fmla="*/ 542 w 542"/>
              <a:gd name="T15" fmla="*/ 410 h 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42" h="410">
                <a:moveTo>
                  <a:pt x="476" y="410"/>
                </a:moveTo>
                <a:cubicBezTo>
                  <a:pt x="476" y="121"/>
                  <a:pt x="476" y="121"/>
                  <a:pt x="476" y="121"/>
                </a:cubicBezTo>
                <a:cubicBezTo>
                  <a:pt x="476" y="91"/>
                  <a:pt x="451" y="67"/>
                  <a:pt x="422" y="67"/>
                </a:cubicBezTo>
                <a:cubicBezTo>
                  <a:pt x="0" y="67"/>
                  <a:pt x="0" y="67"/>
                  <a:pt x="0" y="67"/>
                </a:cubicBezTo>
                <a:cubicBezTo>
                  <a:pt x="0" y="0"/>
                  <a:pt x="0" y="0"/>
                  <a:pt x="0" y="0"/>
                </a:cubicBezTo>
                <a:cubicBezTo>
                  <a:pt x="422" y="0"/>
                  <a:pt x="422" y="0"/>
                  <a:pt x="422" y="0"/>
                </a:cubicBezTo>
                <a:cubicBezTo>
                  <a:pt x="488" y="0"/>
                  <a:pt x="542" y="54"/>
                  <a:pt x="542" y="121"/>
                </a:cubicBezTo>
                <a:cubicBezTo>
                  <a:pt x="542" y="410"/>
                  <a:pt x="542" y="410"/>
                  <a:pt x="542" y="410"/>
                </a:cubicBezTo>
              </a:path>
            </a:pathLst>
          </a:custGeom>
          <a:solidFill>
            <a:srgbClr val="14D1C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Freeform 20"/>
          <p:cNvSpPr/>
          <p:nvPr/>
        </p:nvSpPr>
        <p:spPr bwMode="auto">
          <a:xfrm>
            <a:off x="5974710" y="4977490"/>
            <a:ext cx="1866477" cy="733760"/>
          </a:xfrm>
          <a:custGeom>
            <a:avLst/>
            <a:gdLst>
              <a:gd name="T0" fmla="*/ 275 w 394"/>
              <a:gd name="T1" fmla="*/ 155 h 155"/>
              <a:gd name="T2" fmla="*/ 0 w 394"/>
              <a:gd name="T3" fmla="*/ 155 h 155"/>
              <a:gd name="T4" fmla="*/ 0 w 394"/>
              <a:gd name="T5" fmla="*/ 94 h 155"/>
              <a:gd name="T6" fmla="*/ 275 w 394"/>
              <a:gd name="T7" fmla="*/ 94 h 155"/>
              <a:gd name="T8" fmla="*/ 332 w 394"/>
              <a:gd name="T9" fmla="*/ 37 h 155"/>
              <a:gd name="T10" fmla="*/ 332 w 394"/>
              <a:gd name="T11" fmla="*/ 0 h 155"/>
              <a:gd name="T12" fmla="*/ 394 w 394"/>
              <a:gd name="T13" fmla="*/ 0 h 155"/>
              <a:gd name="T14" fmla="*/ 394 w 394"/>
              <a:gd name="T15" fmla="*/ 37 h 155"/>
              <a:gd name="T16" fmla="*/ 275 w 394"/>
              <a:gd name="T17" fmla="*/ 155 h 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94" h="155">
                <a:moveTo>
                  <a:pt x="275" y="155"/>
                </a:moveTo>
                <a:cubicBezTo>
                  <a:pt x="0" y="155"/>
                  <a:pt x="0" y="155"/>
                  <a:pt x="0" y="155"/>
                </a:cubicBezTo>
                <a:cubicBezTo>
                  <a:pt x="0" y="94"/>
                  <a:pt x="0" y="94"/>
                  <a:pt x="0" y="94"/>
                </a:cubicBezTo>
                <a:cubicBezTo>
                  <a:pt x="275" y="94"/>
                  <a:pt x="275" y="94"/>
                  <a:pt x="275" y="94"/>
                </a:cubicBezTo>
                <a:cubicBezTo>
                  <a:pt x="307" y="94"/>
                  <a:pt x="332" y="68"/>
                  <a:pt x="332" y="37"/>
                </a:cubicBezTo>
                <a:cubicBezTo>
                  <a:pt x="332" y="0"/>
                  <a:pt x="332" y="0"/>
                  <a:pt x="332" y="0"/>
                </a:cubicBezTo>
                <a:cubicBezTo>
                  <a:pt x="394" y="0"/>
                  <a:pt x="394" y="0"/>
                  <a:pt x="394" y="0"/>
                </a:cubicBezTo>
                <a:cubicBezTo>
                  <a:pt x="394" y="37"/>
                  <a:pt x="394" y="37"/>
                  <a:pt x="394" y="37"/>
                </a:cubicBezTo>
                <a:cubicBezTo>
                  <a:pt x="394" y="102"/>
                  <a:pt x="341" y="155"/>
                  <a:pt x="275" y="155"/>
                </a:cubicBezTo>
                <a:close/>
              </a:path>
            </a:pathLst>
          </a:custGeom>
          <a:solidFill>
            <a:srgbClr val="14D1C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Freeform 21"/>
          <p:cNvSpPr/>
          <p:nvPr/>
        </p:nvSpPr>
        <p:spPr bwMode="auto">
          <a:xfrm>
            <a:off x="6217292" y="2519597"/>
            <a:ext cx="1704087" cy="695669"/>
          </a:xfrm>
          <a:custGeom>
            <a:avLst/>
            <a:gdLst>
              <a:gd name="T0" fmla="*/ 250 w 360"/>
              <a:gd name="T1" fmla="*/ 147 h 147"/>
              <a:gd name="T2" fmla="*/ 0 w 360"/>
              <a:gd name="T3" fmla="*/ 147 h 147"/>
              <a:gd name="T4" fmla="*/ 0 w 360"/>
              <a:gd name="T5" fmla="*/ 102 h 147"/>
              <a:gd name="T6" fmla="*/ 250 w 360"/>
              <a:gd name="T7" fmla="*/ 102 h 147"/>
              <a:gd name="T8" fmla="*/ 315 w 360"/>
              <a:gd name="T9" fmla="*/ 37 h 147"/>
              <a:gd name="T10" fmla="*/ 315 w 360"/>
              <a:gd name="T11" fmla="*/ 0 h 147"/>
              <a:gd name="T12" fmla="*/ 360 w 360"/>
              <a:gd name="T13" fmla="*/ 0 h 147"/>
              <a:gd name="T14" fmla="*/ 360 w 360"/>
              <a:gd name="T15" fmla="*/ 37 h 147"/>
              <a:gd name="T16" fmla="*/ 250 w 360"/>
              <a:gd name="T17" fmla="*/ 147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60" h="147">
                <a:moveTo>
                  <a:pt x="250" y="147"/>
                </a:moveTo>
                <a:cubicBezTo>
                  <a:pt x="0" y="147"/>
                  <a:pt x="0" y="147"/>
                  <a:pt x="0" y="147"/>
                </a:cubicBezTo>
                <a:cubicBezTo>
                  <a:pt x="0" y="102"/>
                  <a:pt x="0" y="102"/>
                  <a:pt x="0" y="102"/>
                </a:cubicBezTo>
                <a:cubicBezTo>
                  <a:pt x="250" y="102"/>
                  <a:pt x="250" y="102"/>
                  <a:pt x="250" y="102"/>
                </a:cubicBezTo>
                <a:cubicBezTo>
                  <a:pt x="286" y="102"/>
                  <a:pt x="315" y="73"/>
                  <a:pt x="315" y="37"/>
                </a:cubicBezTo>
                <a:cubicBezTo>
                  <a:pt x="315" y="0"/>
                  <a:pt x="315" y="0"/>
                  <a:pt x="315" y="0"/>
                </a:cubicBezTo>
                <a:cubicBezTo>
                  <a:pt x="360" y="0"/>
                  <a:pt x="360" y="0"/>
                  <a:pt x="360" y="0"/>
                </a:cubicBezTo>
                <a:cubicBezTo>
                  <a:pt x="360" y="37"/>
                  <a:pt x="360" y="37"/>
                  <a:pt x="360" y="37"/>
                </a:cubicBezTo>
                <a:cubicBezTo>
                  <a:pt x="360" y="98"/>
                  <a:pt x="311" y="147"/>
                  <a:pt x="250" y="147"/>
                </a:cubicBezTo>
                <a:close/>
              </a:path>
            </a:pathLst>
          </a:custGeom>
          <a:solidFill>
            <a:srgbClr val="14D1C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Freeform 22"/>
          <p:cNvSpPr/>
          <p:nvPr/>
        </p:nvSpPr>
        <p:spPr bwMode="auto">
          <a:xfrm>
            <a:off x="4994360" y="3371640"/>
            <a:ext cx="739775" cy="1710102"/>
          </a:xfrm>
          <a:custGeom>
            <a:avLst/>
            <a:gdLst>
              <a:gd name="T0" fmla="*/ 156 w 156"/>
              <a:gd name="T1" fmla="*/ 361 h 361"/>
              <a:gd name="T2" fmla="*/ 95 w 156"/>
              <a:gd name="T3" fmla="*/ 361 h 361"/>
              <a:gd name="T4" fmla="*/ 95 w 156"/>
              <a:gd name="T5" fmla="*/ 118 h 361"/>
              <a:gd name="T6" fmla="*/ 38 w 156"/>
              <a:gd name="T7" fmla="*/ 61 h 361"/>
              <a:gd name="T8" fmla="*/ 0 w 156"/>
              <a:gd name="T9" fmla="*/ 61 h 361"/>
              <a:gd name="T10" fmla="*/ 0 w 156"/>
              <a:gd name="T11" fmla="*/ 0 h 361"/>
              <a:gd name="T12" fmla="*/ 38 w 156"/>
              <a:gd name="T13" fmla="*/ 0 h 361"/>
              <a:gd name="T14" fmla="*/ 156 w 156"/>
              <a:gd name="T15" fmla="*/ 118 h 361"/>
              <a:gd name="T16" fmla="*/ 156 w 156"/>
              <a:gd name="T17" fmla="*/ 361 h 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6" h="361">
                <a:moveTo>
                  <a:pt x="156" y="361"/>
                </a:moveTo>
                <a:cubicBezTo>
                  <a:pt x="95" y="361"/>
                  <a:pt x="95" y="361"/>
                  <a:pt x="95" y="361"/>
                </a:cubicBezTo>
                <a:cubicBezTo>
                  <a:pt x="95" y="118"/>
                  <a:pt x="95" y="118"/>
                  <a:pt x="95" y="118"/>
                </a:cubicBezTo>
                <a:cubicBezTo>
                  <a:pt x="95" y="87"/>
                  <a:pt x="69" y="61"/>
                  <a:pt x="38" y="61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0"/>
                  <a:pt x="0" y="0"/>
                  <a:pt x="0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103" y="0"/>
                  <a:pt x="156" y="53"/>
                  <a:pt x="156" y="118"/>
                </a:cubicBezTo>
                <a:lnTo>
                  <a:pt x="156" y="361"/>
                </a:lnTo>
                <a:close/>
              </a:path>
            </a:pathLst>
          </a:custGeom>
          <a:solidFill>
            <a:srgbClr val="14D1C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Freeform 23"/>
          <p:cNvSpPr/>
          <p:nvPr/>
        </p:nvSpPr>
        <p:spPr bwMode="auto">
          <a:xfrm>
            <a:off x="6554100" y="3959049"/>
            <a:ext cx="2072971" cy="1657977"/>
          </a:xfrm>
          <a:custGeom>
            <a:avLst/>
            <a:gdLst>
              <a:gd name="T0" fmla="*/ 54 w 438"/>
              <a:gd name="T1" fmla="*/ 350 h 350"/>
              <a:gd name="T2" fmla="*/ 0 w 438"/>
              <a:gd name="T3" fmla="*/ 350 h 350"/>
              <a:gd name="T4" fmla="*/ 0 w 438"/>
              <a:gd name="T5" fmla="*/ 114 h 350"/>
              <a:gd name="T6" fmla="*/ 115 w 438"/>
              <a:gd name="T7" fmla="*/ 0 h 350"/>
              <a:gd name="T8" fmla="*/ 438 w 438"/>
              <a:gd name="T9" fmla="*/ 0 h 350"/>
              <a:gd name="T10" fmla="*/ 438 w 438"/>
              <a:gd name="T11" fmla="*/ 53 h 350"/>
              <a:gd name="T12" fmla="*/ 115 w 438"/>
              <a:gd name="T13" fmla="*/ 53 h 350"/>
              <a:gd name="T14" fmla="*/ 54 w 438"/>
              <a:gd name="T15" fmla="*/ 114 h 350"/>
              <a:gd name="T16" fmla="*/ 54 w 438"/>
              <a:gd name="T17" fmla="*/ 350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38" h="350">
                <a:moveTo>
                  <a:pt x="54" y="350"/>
                </a:moveTo>
                <a:cubicBezTo>
                  <a:pt x="0" y="350"/>
                  <a:pt x="0" y="350"/>
                  <a:pt x="0" y="350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51"/>
                  <a:pt x="52" y="0"/>
                  <a:pt x="115" y="0"/>
                </a:cubicBezTo>
                <a:cubicBezTo>
                  <a:pt x="438" y="0"/>
                  <a:pt x="438" y="0"/>
                  <a:pt x="438" y="0"/>
                </a:cubicBezTo>
                <a:cubicBezTo>
                  <a:pt x="438" y="53"/>
                  <a:pt x="438" y="53"/>
                  <a:pt x="438" y="53"/>
                </a:cubicBezTo>
                <a:cubicBezTo>
                  <a:pt x="115" y="53"/>
                  <a:pt x="115" y="53"/>
                  <a:pt x="115" y="53"/>
                </a:cubicBezTo>
                <a:cubicBezTo>
                  <a:pt x="81" y="53"/>
                  <a:pt x="54" y="80"/>
                  <a:pt x="54" y="114"/>
                </a:cubicBezTo>
                <a:lnTo>
                  <a:pt x="54" y="350"/>
                </a:lnTo>
                <a:close/>
              </a:path>
            </a:pathLst>
          </a:custGeom>
          <a:solidFill>
            <a:srgbClr val="14D1C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Freeform 24"/>
          <p:cNvSpPr/>
          <p:nvPr/>
        </p:nvSpPr>
        <p:spPr bwMode="auto">
          <a:xfrm>
            <a:off x="4336783" y="1956247"/>
            <a:ext cx="1794303" cy="695669"/>
          </a:xfrm>
          <a:custGeom>
            <a:avLst/>
            <a:gdLst>
              <a:gd name="T0" fmla="*/ 379 w 379"/>
              <a:gd name="T1" fmla="*/ 147 h 147"/>
              <a:gd name="T2" fmla="*/ 110 w 379"/>
              <a:gd name="T3" fmla="*/ 147 h 147"/>
              <a:gd name="T4" fmla="*/ 0 w 379"/>
              <a:gd name="T5" fmla="*/ 37 h 147"/>
              <a:gd name="T6" fmla="*/ 0 w 379"/>
              <a:gd name="T7" fmla="*/ 0 h 147"/>
              <a:gd name="T8" fmla="*/ 45 w 379"/>
              <a:gd name="T9" fmla="*/ 0 h 147"/>
              <a:gd name="T10" fmla="*/ 45 w 379"/>
              <a:gd name="T11" fmla="*/ 37 h 147"/>
              <a:gd name="T12" fmla="*/ 110 w 379"/>
              <a:gd name="T13" fmla="*/ 102 h 147"/>
              <a:gd name="T14" fmla="*/ 379 w 379"/>
              <a:gd name="T15" fmla="*/ 102 h 147"/>
              <a:gd name="T16" fmla="*/ 379 w 379"/>
              <a:gd name="T17" fmla="*/ 147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9" h="147">
                <a:moveTo>
                  <a:pt x="379" y="147"/>
                </a:moveTo>
                <a:cubicBezTo>
                  <a:pt x="110" y="147"/>
                  <a:pt x="110" y="147"/>
                  <a:pt x="110" y="147"/>
                </a:cubicBezTo>
                <a:cubicBezTo>
                  <a:pt x="49" y="147"/>
                  <a:pt x="0" y="98"/>
                  <a:pt x="0" y="37"/>
                </a:cubicBezTo>
                <a:cubicBezTo>
                  <a:pt x="0" y="0"/>
                  <a:pt x="0" y="0"/>
                  <a:pt x="0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73"/>
                  <a:pt x="74" y="102"/>
                  <a:pt x="110" y="102"/>
                </a:cubicBezTo>
                <a:cubicBezTo>
                  <a:pt x="379" y="102"/>
                  <a:pt x="379" y="102"/>
                  <a:pt x="379" y="102"/>
                </a:cubicBezTo>
                <a:lnTo>
                  <a:pt x="379" y="147"/>
                </a:lnTo>
                <a:close/>
              </a:path>
            </a:pathLst>
          </a:custGeom>
          <a:solidFill>
            <a:srgbClr val="14D1C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Freeform 25"/>
          <p:cNvSpPr/>
          <p:nvPr/>
        </p:nvSpPr>
        <p:spPr bwMode="auto">
          <a:xfrm>
            <a:off x="4176398" y="3750549"/>
            <a:ext cx="1405371" cy="715717"/>
          </a:xfrm>
          <a:custGeom>
            <a:avLst/>
            <a:gdLst>
              <a:gd name="T0" fmla="*/ 297 w 297"/>
              <a:gd name="T1" fmla="*/ 151 h 151"/>
              <a:gd name="T2" fmla="*/ 114 w 297"/>
              <a:gd name="T3" fmla="*/ 151 h 151"/>
              <a:gd name="T4" fmla="*/ 0 w 297"/>
              <a:gd name="T5" fmla="*/ 37 h 151"/>
              <a:gd name="T6" fmla="*/ 0 w 297"/>
              <a:gd name="T7" fmla="*/ 0 h 151"/>
              <a:gd name="T8" fmla="*/ 53 w 297"/>
              <a:gd name="T9" fmla="*/ 0 h 151"/>
              <a:gd name="T10" fmla="*/ 53 w 297"/>
              <a:gd name="T11" fmla="*/ 37 h 151"/>
              <a:gd name="T12" fmla="*/ 114 w 297"/>
              <a:gd name="T13" fmla="*/ 98 h 151"/>
              <a:gd name="T14" fmla="*/ 297 w 297"/>
              <a:gd name="T15" fmla="*/ 98 h 151"/>
              <a:gd name="T16" fmla="*/ 297 w 297"/>
              <a:gd name="T17" fmla="*/ 151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7" h="151">
                <a:moveTo>
                  <a:pt x="297" y="151"/>
                </a:moveTo>
                <a:cubicBezTo>
                  <a:pt x="114" y="151"/>
                  <a:pt x="114" y="151"/>
                  <a:pt x="114" y="151"/>
                </a:cubicBezTo>
                <a:cubicBezTo>
                  <a:pt x="51" y="151"/>
                  <a:pt x="0" y="100"/>
                  <a:pt x="0" y="37"/>
                </a:cubicBezTo>
                <a:cubicBezTo>
                  <a:pt x="0" y="0"/>
                  <a:pt x="0" y="0"/>
                  <a:pt x="0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71"/>
                  <a:pt x="81" y="98"/>
                  <a:pt x="114" y="98"/>
                </a:cubicBezTo>
                <a:cubicBezTo>
                  <a:pt x="297" y="98"/>
                  <a:pt x="297" y="98"/>
                  <a:pt x="297" y="98"/>
                </a:cubicBezTo>
                <a:lnTo>
                  <a:pt x="297" y="151"/>
                </a:lnTo>
                <a:close/>
              </a:path>
            </a:pathLst>
          </a:custGeom>
          <a:solidFill>
            <a:srgbClr val="14D1C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Freeform 26"/>
          <p:cNvSpPr/>
          <p:nvPr/>
        </p:nvSpPr>
        <p:spPr bwMode="auto">
          <a:xfrm>
            <a:off x="5581768" y="2685997"/>
            <a:ext cx="715717" cy="1405371"/>
          </a:xfrm>
          <a:custGeom>
            <a:avLst/>
            <a:gdLst>
              <a:gd name="T0" fmla="*/ 37 w 151"/>
              <a:gd name="T1" fmla="*/ 297 h 297"/>
              <a:gd name="T2" fmla="*/ 0 w 151"/>
              <a:gd name="T3" fmla="*/ 297 h 297"/>
              <a:gd name="T4" fmla="*/ 0 w 151"/>
              <a:gd name="T5" fmla="*/ 244 h 297"/>
              <a:gd name="T6" fmla="*/ 37 w 151"/>
              <a:gd name="T7" fmla="*/ 244 h 297"/>
              <a:gd name="T8" fmla="*/ 98 w 151"/>
              <a:gd name="T9" fmla="*/ 183 h 297"/>
              <a:gd name="T10" fmla="*/ 98 w 151"/>
              <a:gd name="T11" fmla="*/ 0 h 297"/>
              <a:gd name="T12" fmla="*/ 151 w 151"/>
              <a:gd name="T13" fmla="*/ 0 h 297"/>
              <a:gd name="T14" fmla="*/ 151 w 151"/>
              <a:gd name="T15" fmla="*/ 183 h 297"/>
              <a:gd name="T16" fmla="*/ 37 w 151"/>
              <a:gd name="T17" fmla="*/ 297 h 2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1" h="297">
                <a:moveTo>
                  <a:pt x="37" y="297"/>
                </a:moveTo>
                <a:cubicBezTo>
                  <a:pt x="0" y="297"/>
                  <a:pt x="0" y="297"/>
                  <a:pt x="0" y="297"/>
                </a:cubicBezTo>
                <a:cubicBezTo>
                  <a:pt x="0" y="244"/>
                  <a:pt x="0" y="244"/>
                  <a:pt x="0" y="244"/>
                </a:cubicBezTo>
                <a:cubicBezTo>
                  <a:pt x="37" y="244"/>
                  <a:pt x="37" y="244"/>
                  <a:pt x="37" y="244"/>
                </a:cubicBezTo>
                <a:cubicBezTo>
                  <a:pt x="71" y="244"/>
                  <a:pt x="98" y="216"/>
                  <a:pt x="98" y="183"/>
                </a:cubicBezTo>
                <a:cubicBezTo>
                  <a:pt x="98" y="0"/>
                  <a:pt x="98" y="0"/>
                  <a:pt x="98" y="0"/>
                </a:cubicBezTo>
                <a:cubicBezTo>
                  <a:pt x="151" y="0"/>
                  <a:pt x="151" y="0"/>
                  <a:pt x="151" y="0"/>
                </a:cubicBezTo>
                <a:cubicBezTo>
                  <a:pt x="151" y="183"/>
                  <a:pt x="151" y="183"/>
                  <a:pt x="151" y="183"/>
                </a:cubicBezTo>
                <a:cubicBezTo>
                  <a:pt x="151" y="246"/>
                  <a:pt x="100" y="297"/>
                  <a:pt x="37" y="297"/>
                </a:cubicBezTo>
                <a:close/>
              </a:path>
            </a:pathLst>
          </a:custGeom>
          <a:solidFill>
            <a:srgbClr val="14D1C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Freeform 27"/>
          <p:cNvSpPr/>
          <p:nvPr/>
        </p:nvSpPr>
        <p:spPr bwMode="auto">
          <a:xfrm>
            <a:off x="6046883" y="1340770"/>
            <a:ext cx="719727" cy="1405371"/>
          </a:xfrm>
          <a:custGeom>
            <a:avLst/>
            <a:gdLst>
              <a:gd name="T0" fmla="*/ 53 w 152"/>
              <a:gd name="T1" fmla="*/ 297 h 297"/>
              <a:gd name="T2" fmla="*/ 0 w 152"/>
              <a:gd name="T3" fmla="*/ 297 h 297"/>
              <a:gd name="T4" fmla="*/ 0 w 152"/>
              <a:gd name="T5" fmla="*/ 114 h 297"/>
              <a:gd name="T6" fmla="*/ 114 w 152"/>
              <a:gd name="T7" fmla="*/ 0 h 297"/>
              <a:gd name="T8" fmla="*/ 152 w 152"/>
              <a:gd name="T9" fmla="*/ 0 h 297"/>
              <a:gd name="T10" fmla="*/ 152 w 152"/>
              <a:gd name="T11" fmla="*/ 53 h 297"/>
              <a:gd name="T12" fmla="*/ 114 w 152"/>
              <a:gd name="T13" fmla="*/ 53 h 297"/>
              <a:gd name="T14" fmla="*/ 53 w 152"/>
              <a:gd name="T15" fmla="*/ 114 h 297"/>
              <a:gd name="T16" fmla="*/ 53 w 152"/>
              <a:gd name="T17" fmla="*/ 297 h 2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2" h="297">
                <a:moveTo>
                  <a:pt x="53" y="297"/>
                </a:moveTo>
                <a:cubicBezTo>
                  <a:pt x="0" y="297"/>
                  <a:pt x="0" y="297"/>
                  <a:pt x="0" y="297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51"/>
                  <a:pt x="51" y="0"/>
                  <a:pt x="114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3"/>
                  <a:pt x="152" y="53"/>
                  <a:pt x="152" y="53"/>
                </a:cubicBezTo>
                <a:cubicBezTo>
                  <a:pt x="114" y="53"/>
                  <a:pt x="114" y="53"/>
                  <a:pt x="114" y="53"/>
                </a:cubicBezTo>
                <a:cubicBezTo>
                  <a:pt x="81" y="53"/>
                  <a:pt x="53" y="80"/>
                  <a:pt x="53" y="114"/>
                </a:cubicBezTo>
                <a:lnTo>
                  <a:pt x="53" y="297"/>
                </a:lnTo>
                <a:close/>
              </a:path>
            </a:pathLst>
          </a:custGeom>
          <a:solidFill>
            <a:srgbClr val="14D1C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3362716" y="4867228"/>
            <a:ext cx="429028" cy="429028"/>
          </a:xfrm>
          <a:prstGeom prst="ellipse">
            <a:avLst/>
          </a:prstGeom>
          <a:solidFill>
            <a:srgbClr val="54F3FF"/>
          </a:solidFill>
          <a:ln w="76200">
            <a:noFill/>
          </a:ln>
          <a:effectLst>
            <a:outerShdw blurRad="254000" algn="ctr" rotWithShape="0">
              <a:srgbClr val="53D2FF">
                <a:alpha val="8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3" name="椭圆 192"/>
          <p:cNvSpPr/>
          <p:nvPr/>
        </p:nvSpPr>
        <p:spPr>
          <a:xfrm>
            <a:off x="4084840" y="3432020"/>
            <a:ext cx="429028" cy="429028"/>
          </a:xfrm>
          <a:prstGeom prst="ellipse">
            <a:avLst/>
          </a:prstGeom>
          <a:solidFill>
            <a:srgbClr val="54F3FF"/>
          </a:solidFill>
          <a:ln w="76200">
            <a:noFill/>
          </a:ln>
          <a:effectLst>
            <a:outerShdw blurRad="254000" algn="ctr" rotWithShape="0">
              <a:srgbClr val="53D2FF">
                <a:alpha val="8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4" name="椭圆 193"/>
          <p:cNvSpPr/>
          <p:nvPr/>
        </p:nvSpPr>
        <p:spPr>
          <a:xfrm>
            <a:off x="8400256" y="3876853"/>
            <a:ext cx="429028" cy="429028"/>
          </a:xfrm>
          <a:prstGeom prst="ellipse">
            <a:avLst/>
          </a:prstGeom>
          <a:solidFill>
            <a:srgbClr val="54F3FF"/>
          </a:solidFill>
          <a:ln w="76200">
            <a:noFill/>
          </a:ln>
          <a:effectLst>
            <a:outerShdw blurRad="254000" algn="ctr" rotWithShape="0">
              <a:srgbClr val="53D2FF">
                <a:alpha val="8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5" name="椭圆 194"/>
          <p:cNvSpPr/>
          <p:nvPr/>
        </p:nvSpPr>
        <p:spPr>
          <a:xfrm>
            <a:off x="7601272" y="2233284"/>
            <a:ext cx="429028" cy="429028"/>
          </a:xfrm>
          <a:prstGeom prst="ellipse">
            <a:avLst/>
          </a:prstGeom>
          <a:solidFill>
            <a:srgbClr val="54F3FF"/>
          </a:solidFill>
          <a:ln w="76200">
            <a:noFill/>
          </a:ln>
          <a:effectLst>
            <a:outerShdw blurRad="254000" algn="ctr" rotWithShape="0">
              <a:srgbClr val="53D2FF">
                <a:alpha val="8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6" name="椭圆 195"/>
          <p:cNvSpPr/>
          <p:nvPr/>
        </p:nvSpPr>
        <p:spPr>
          <a:xfrm>
            <a:off x="4224791" y="1623886"/>
            <a:ext cx="429028" cy="429028"/>
          </a:xfrm>
          <a:prstGeom prst="ellipse">
            <a:avLst/>
          </a:prstGeom>
          <a:solidFill>
            <a:srgbClr val="54F3FF"/>
          </a:solidFill>
          <a:ln w="76200">
            <a:noFill/>
          </a:ln>
          <a:effectLst>
            <a:outerShdw blurRad="254000" algn="ctr" rotWithShape="0">
              <a:srgbClr val="53D2FF">
                <a:alpha val="8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7" name="TextBox 22"/>
          <p:cNvSpPr txBox="1"/>
          <p:nvPr/>
        </p:nvSpPr>
        <p:spPr>
          <a:xfrm>
            <a:off x="432046" y="4706235"/>
            <a:ext cx="271162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spcAft>
                <a:spcPct val="40000"/>
              </a:spcAft>
              <a:buClr>
                <a:srgbClr val="292929"/>
              </a:buClr>
            </a:pPr>
            <a:r>
              <a:rPr lang="zh-CN" altLang="en-US" sz="1400" noProof="1">
                <a:solidFill>
                  <a:srgbClr val="14D1C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en-US" altLang="zh-CN" sz="1400" noProof="1">
              <a:solidFill>
                <a:srgbClr val="14D1C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8" name="TextBox 22"/>
          <p:cNvSpPr txBox="1"/>
          <p:nvPr/>
        </p:nvSpPr>
        <p:spPr>
          <a:xfrm>
            <a:off x="1236769" y="3133960"/>
            <a:ext cx="278363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spcAft>
                <a:spcPct val="40000"/>
              </a:spcAft>
              <a:buClr>
                <a:srgbClr val="292929"/>
              </a:buClr>
            </a:pPr>
            <a:r>
              <a:rPr lang="zh-CN" altLang="en-US" sz="1400" noProof="1">
                <a:solidFill>
                  <a:srgbClr val="14D1C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en-US" altLang="zh-CN" sz="1400" noProof="1">
              <a:solidFill>
                <a:srgbClr val="14D1C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9" name="TextBox 22"/>
          <p:cNvSpPr txBox="1"/>
          <p:nvPr/>
        </p:nvSpPr>
        <p:spPr>
          <a:xfrm>
            <a:off x="9192344" y="3780265"/>
            <a:ext cx="252028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spcAft>
                <a:spcPct val="40000"/>
              </a:spcAft>
              <a:buClr>
                <a:srgbClr val="292929"/>
              </a:buClr>
            </a:pPr>
            <a:r>
              <a:rPr lang="zh-CN" altLang="en-US" sz="1400" noProof="1">
                <a:solidFill>
                  <a:srgbClr val="14D1C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en-US" altLang="zh-CN" sz="1400" noProof="1">
              <a:solidFill>
                <a:srgbClr val="14D1C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0" name="TextBox 22"/>
          <p:cNvSpPr txBox="1"/>
          <p:nvPr/>
        </p:nvSpPr>
        <p:spPr>
          <a:xfrm>
            <a:off x="8256240" y="1963997"/>
            <a:ext cx="273630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spcAft>
                <a:spcPct val="40000"/>
              </a:spcAft>
              <a:buClr>
                <a:srgbClr val="292929"/>
              </a:buClr>
            </a:pPr>
            <a:r>
              <a:rPr lang="zh-CN" altLang="en-US" sz="1400" noProof="1">
                <a:solidFill>
                  <a:srgbClr val="14D1C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en-US" altLang="zh-CN" sz="1400" noProof="1">
              <a:solidFill>
                <a:srgbClr val="14D1C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1" name="TextBox 22"/>
          <p:cNvSpPr txBox="1"/>
          <p:nvPr/>
        </p:nvSpPr>
        <p:spPr>
          <a:xfrm>
            <a:off x="1564560" y="1392869"/>
            <a:ext cx="252028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spcAft>
                <a:spcPct val="40000"/>
              </a:spcAft>
              <a:buClr>
                <a:srgbClr val="292929"/>
              </a:buClr>
            </a:pPr>
            <a:r>
              <a:rPr lang="zh-CN" altLang="en-US" sz="1400" noProof="1">
                <a:solidFill>
                  <a:srgbClr val="14D1C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en-US" altLang="zh-CN" sz="1400" noProof="1">
              <a:solidFill>
                <a:srgbClr val="14D1C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20">
        <p:split orient="vert"/>
      </p:transition>
    </mc:Choice>
    <mc:Fallback>
      <p:transition spd="slow" advClick="0" advTm="502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300"/>
                            </p:stCondLst>
                            <p:childTnLst>
                              <p:par>
                                <p:cTn id="58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2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8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193" grpId="0" animBg="1"/>
      <p:bldP spid="194" grpId="0" animBg="1"/>
      <p:bldP spid="195" grpId="0" animBg="1"/>
      <p:bldP spid="196" grpId="0" animBg="1"/>
      <p:bldP spid="197" grpId="0"/>
      <p:bldP spid="198" grpId="0"/>
      <p:bldP spid="199" grpId="0"/>
      <p:bldP spid="200" grpId="0"/>
      <p:bldP spid="20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 hidden="1"/>
          <p:cNvSpPr/>
          <p:nvPr/>
        </p:nvSpPr>
        <p:spPr bwMode="auto">
          <a:xfrm>
            <a:off x="2323201" y="2712798"/>
            <a:ext cx="924272" cy="916898"/>
          </a:xfrm>
          <a:custGeom>
            <a:avLst/>
            <a:gdLst>
              <a:gd name="T0" fmla="*/ 2 w 159"/>
              <a:gd name="T1" fmla="*/ 0 h 158"/>
              <a:gd name="T2" fmla="*/ 0 w 159"/>
              <a:gd name="T3" fmla="*/ 0 h 158"/>
              <a:gd name="T4" fmla="*/ 0 w 159"/>
              <a:gd name="T5" fmla="*/ 6 h 158"/>
              <a:gd name="T6" fmla="*/ 0 w 159"/>
              <a:gd name="T7" fmla="*/ 106 h 158"/>
              <a:gd name="T8" fmla="*/ 0 w 159"/>
              <a:gd name="T9" fmla="*/ 158 h 158"/>
              <a:gd name="T10" fmla="*/ 159 w 159"/>
              <a:gd name="T11" fmla="*/ 158 h 158"/>
              <a:gd name="T12" fmla="*/ 159 w 159"/>
              <a:gd name="T13" fmla="*/ 157 h 158"/>
              <a:gd name="T14" fmla="*/ 2 w 159"/>
              <a:gd name="T15" fmla="*/ 0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59" h="158">
                <a:moveTo>
                  <a:pt x="2" y="0"/>
                </a:moveTo>
                <a:cubicBezTo>
                  <a:pt x="1" y="0"/>
                  <a:pt x="1" y="0"/>
                  <a:pt x="0" y="0"/>
                </a:cubicBezTo>
                <a:cubicBezTo>
                  <a:pt x="0" y="6"/>
                  <a:pt x="0" y="6"/>
                  <a:pt x="0" y="6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158"/>
                  <a:pt x="0" y="158"/>
                  <a:pt x="0" y="158"/>
                </a:cubicBezTo>
                <a:cubicBezTo>
                  <a:pt x="159" y="158"/>
                  <a:pt x="159" y="158"/>
                  <a:pt x="159" y="158"/>
                </a:cubicBezTo>
                <a:cubicBezTo>
                  <a:pt x="159" y="157"/>
                  <a:pt x="159" y="157"/>
                  <a:pt x="159" y="157"/>
                </a:cubicBezTo>
                <a:cubicBezTo>
                  <a:pt x="159" y="70"/>
                  <a:pt x="89" y="0"/>
                  <a:pt x="2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4" name="组合 23"/>
          <p:cNvGrpSpPr/>
          <p:nvPr/>
        </p:nvGrpSpPr>
        <p:grpSpPr>
          <a:xfrm>
            <a:off x="1312894" y="2492503"/>
            <a:ext cx="2020615" cy="2025531"/>
            <a:chOff x="1312099" y="2614471"/>
            <a:chExt cx="2020615" cy="2025531"/>
          </a:xfrm>
          <a:solidFill>
            <a:srgbClr val="14D1CA"/>
          </a:solidFill>
        </p:grpSpPr>
        <p:sp>
          <p:nvSpPr>
            <p:cNvPr id="5" name="Freeform 7"/>
            <p:cNvSpPr>
              <a:spLocks noEditPoints="1"/>
            </p:cNvSpPr>
            <p:nvPr/>
          </p:nvSpPr>
          <p:spPr bwMode="auto">
            <a:xfrm>
              <a:off x="1312099" y="2614471"/>
              <a:ext cx="2020615" cy="2025531"/>
            </a:xfrm>
            <a:custGeom>
              <a:avLst/>
              <a:gdLst>
                <a:gd name="T0" fmla="*/ 174 w 348"/>
                <a:gd name="T1" fmla="*/ 349 h 349"/>
                <a:gd name="T2" fmla="*/ 0 w 348"/>
                <a:gd name="T3" fmla="*/ 175 h 349"/>
                <a:gd name="T4" fmla="*/ 174 w 348"/>
                <a:gd name="T5" fmla="*/ 0 h 349"/>
                <a:gd name="T6" fmla="*/ 348 w 348"/>
                <a:gd name="T7" fmla="*/ 175 h 349"/>
                <a:gd name="T8" fmla="*/ 174 w 348"/>
                <a:gd name="T9" fmla="*/ 349 h 349"/>
                <a:gd name="T10" fmla="*/ 174 w 348"/>
                <a:gd name="T11" fmla="*/ 10 h 349"/>
                <a:gd name="T12" fmla="*/ 9 w 348"/>
                <a:gd name="T13" fmla="*/ 175 h 349"/>
                <a:gd name="T14" fmla="*/ 174 w 348"/>
                <a:gd name="T15" fmla="*/ 339 h 349"/>
                <a:gd name="T16" fmla="*/ 339 w 348"/>
                <a:gd name="T17" fmla="*/ 175 h 349"/>
                <a:gd name="T18" fmla="*/ 174 w 348"/>
                <a:gd name="T19" fmla="*/ 10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349">
                  <a:moveTo>
                    <a:pt x="174" y="349"/>
                  </a:moveTo>
                  <a:cubicBezTo>
                    <a:pt x="78" y="349"/>
                    <a:pt x="0" y="270"/>
                    <a:pt x="0" y="175"/>
                  </a:cubicBezTo>
                  <a:cubicBezTo>
                    <a:pt x="0" y="79"/>
                    <a:pt x="78" y="0"/>
                    <a:pt x="174" y="0"/>
                  </a:cubicBezTo>
                  <a:cubicBezTo>
                    <a:pt x="270" y="0"/>
                    <a:pt x="348" y="79"/>
                    <a:pt x="348" y="175"/>
                  </a:cubicBezTo>
                  <a:cubicBezTo>
                    <a:pt x="348" y="270"/>
                    <a:pt x="270" y="349"/>
                    <a:pt x="174" y="349"/>
                  </a:cubicBezTo>
                  <a:close/>
                  <a:moveTo>
                    <a:pt x="174" y="10"/>
                  </a:moveTo>
                  <a:cubicBezTo>
                    <a:pt x="83" y="10"/>
                    <a:pt x="9" y="84"/>
                    <a:pt x="9" y="175"/>
                  </a:cubicBezTo>
                  <a:cubicBezTo>
                    <a:pt x="9" y="265"/>
                    <a:pt x="83" y="339"/>
                    <a:pt x="174" y="339"/>
                  </a:cubicBezTo>
                  <a:cubicBezTo>
                    <a:pt x="265" y="339"/>
                    <a:pt x="339" y="265"/>
                    <a:pt x="339" y="175"/>
                  </a:cubicBezTo>
                  <a:cubicBezTo>
                    <a:pt x="339" y="84"/>
                    <a:pt x="265" y="10"/>
                    <a:pt x="17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Rectangle 8"/>
            <p:cNvSpPr>
              <a:spLocks noChangeArrowheads="1"/>
            </p:cNvSpPr>
            <p:nvPr/>
          </p:nvSpPr>
          <p:spPr bwMode="auto">
            <a:xfrm>
              <a:off x="2322407" y="2816041"/>
              <a:ext cx="12292" cy="23352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2322407" y="4187699"/>
              <a:ext cx="12292" cy="23844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1525960" y="3612487"/>
              <a:ext cx="238443" cy="1229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12"/>
            <p:cNvSpPr/>
            <p:nvPr/>
          </p:nvSpPr>
          <p:spPr bwMode="auto">
            <a:xfrm>
              <a:off x="2637053" y="2914368"/>
              <a:ext cx="98327" cy="157323"/>
            </a:xfrm>
            <a:custGeom>
              <a:avLst/>
              <a:gdLst>
                <a:gd name="T0" fmla="*/ 4 w 40"/>
                <a:gd name="T1" fmla="*/ 64 h 64"/>
                <a:gd name="T2" fmla="*/ 0 w 40"/>
                <a:gd name="T3" fmla="*/ 60 h 64"/>
                <a:gd name="T4" fmla="*/ 35 w 40"/>
                <a:gd name="T5" fmla="*/ 0 h 64"/>
                <a:gd name="T6" fmla="*/ 40 w 40"/>
                <a:gd name="T7" fmla="*/ 3 h 64"/>
                <a:gd name="T8" fmla="*/ 4 w 40"/>
                <a:gd name="T9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64">
                  <a:moveTo>
                    <a:pt x="4" y="64"/>
                  </a:moveTo>
                  <a:lnTo>
                    <a:pt x="0" y="60"/>
                  </a:lnTo>
                  <a:lnTo>
                    <a:pt x="35" y="0"/>
                  </a:lnTo>
                  <a:lnTo>
                    <a:pt x="40" y="3"/>
                  </a:lnTo>
                  <a:lnTo>
                    <a:pt x="4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13"/>
            <p:cNvSpPr/>
            <p:nvPr/>
          </p:nvSpPr>
          <p:spPr bwMode="auto">
            <a:xfrm>
              <a:off x="2880411" y="3211807"/>
              <a:ext cx="149949" cy="93410"/>
            </a:xfrm>
            <a:custGeom>
              <a:avLst/>
              <a:gdLst>
                <a:gd name="T0" fmla="*/ 2 w 61"/>
                <a:gd name="T1" fmla="*/ 38 h 38"/>
                <a:gd name="T2" fmla="*/ 0 w 61"/>
                <a:gd name="T3" fmla="*/ 33 h 38"/>
                <a:gd name="T4" fmla="*/ 56 w 61"/>
                <a:gd name="T5" fmla="*/ 0 h 38"/>
                <a:gd name="T6" fmla="*/ 61 w 61"/>
                <a:gd name="T7" fmla="*/ 5 h 38"/>
                <a:gd name="T8" fmla="*/ 2 w 61"/>
                <a:gd name="T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8">
                  <a:moveTo>
                    <a:pt x="2" y="38"/>
                  </a:moveTo>
                  <a:lnTo>
                    <a:pt x="0" y="33"/>
                  </a:lnTo>
                  <a:lnTo>
                    <a:pt x="56" y="0"/>
                  </a:lnTo>
                  <a:lnTo>
                    <a:pt x="61" y="5"/>
                  </a:lnTo>
                  <a:lnTo>
                    <a:pt x="2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4"/>
            <p:cNvSpPr/>
            <p:nvPr/>
          </p:nvSpPr>
          <p:spPr bwMode="auto">
            <a:xfrm>
              <a:off x="1916809" y="4170493"/>
              <a:ext cx="98327" cy="149949"/>
            </a:xfrm>
            <a:custGeom>
              <a:avLst/>
              <a:gdLst>
                <a:gd name="T0" fmla="*/ 4 w 40"/>
                <a:gd name="T1" fmla="*/ 61 h 61"/>
                <a:gd name="T2" fmla="*/ 0 w 40"/>
                <a:gd name="T3" fmla="*/ 56 h 61"/>
                <a:gd name="T4" fmla="*/ 35 w 40"/>
                <a:gd name="T5" fmla="*/ 0 h 61"/>
                <a:gd name="T6" fmla="*/ 40 w 40"/>
                <a:gd name="T7" fmla="*/ 2 h 61"/>
                <a:gd name="T8" fmla="*/ 4 w 40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61">
                  <a:moveTo>
                    <a:pt x="4" y="61"/>
                  </a:moveTo>
                  <a:lnTo>
                    <a:pt x="0" y="56"/>
                  </a:lnTo>
                  <a:lnTo>
                    <a:pt x="35" y="0"/>
                  </a:lnTo>
                  <a:lnTo>
                    <a:pt x="40" y="2"/>
                  </a:lnTo>
                  <a:lnTo>
                    <a:pt x="4" y="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5"/>
            <p:cNvSpPr/>
            <p:nvPr/>
          </p:nvSpPr>
          <p:spPr bwMode="auto">
            <a:xfrm>
              <a:off x="1631661" y="3932049"/>
              <a:ext cx="149949" cy="93410"/>
            </a:xfrm>
            <a:custGeom>
              <a:avLst/>
              <a:gdLst>
                <a:gd name="T0" fmla="*/ 2 w 61"/>
                <a:gd name="T1" fmla="*/ 38 h 38"/>
                <a:gd name="T2" fmla="*/ 0 w 61"/>
                <a:gd name="T3" fmla="*/ 35 h 38"/>
                <a:gd name="T4" fmla="*/ 59 w 61"/>
                <a:gd name="T5" fmla="*/ 0 h 38"/>
                <a:gd name="T6" fmla="*/ 61 w 61"/>
                <a:gd name="T7" fmla="*/ 5 h 38"/>
                <a:gd name="T8" fmla="*/ 2 w 61"/>
                <a:gd name="T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8">
                  <a:moveTo>
                    <a:pt x="2" y="38"/>
                  </a:moveTo>
                  <a:lnTo>
                    <a:pt x="0" y="35"/>
                  </a:lnTo>
                  <a:lnTo>
                    <a:pt x="59" y="0"/>
                  </a:lnTo>
                  <a:lnTo>
                    <a:pt x="61" y="5"/>
                  </a:lnTo>
                  <a:lnTo>
                    <a:pt x="2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6"/>
            <p:cNvSpPr/>
            <p:nvPr/>
          </p:nvSpPr>
          <p:spPr bwMode="auto">
            <a:xfrm>
              <a:off x="1631661" y="3211807"/>
              <a:ext cx="149949" cy="98327"/>
            </a:xfrm>
            <a:custGeom>
              <a:avLst/>
              <a:gdLst>
                <a:gd name="T0" fmla="*/ 59 w 61"/>
                <a:gd name="T1" fmla="*/ 40 h 40"/>
                <a:gd name="T2" fmla="*/ 0 w 61"/>
                <a:gd name="T3" fmla="*/ 5 h 40"/>
                <a:gd name="T4" fmla="*/ 2 w 61"/>
                <a:gd name="T5" fmla="*/ 0 h 40"/>
                <a:gd name="T6" fmla="*/ 61 w 61"/>
                <a:gd name="T7" fmla="*/ 35 h 40"/>
                <a:gd name="T8" fmla="*/ 59 w 61"/>
                <a:gd name="T9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40">
                  <a:moveTo>
                    <a:pt x="59" y="40"/>
                  </a:moveTo>
                  <a:lnTo>
                    <a:pt x="0" y="5"/>
                  </a:lnTo>
                  <a:lnTo>
                    <a:pt x="2" y="0"/>
                  </a:lnTo>
                  <a:lnTo>
                    <a:pt x="61" y="35"/>
                  </a:lnTo>
                  <a:lnTo>
                    <a:pt x="59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7"/>
            <p:cNvSpPr/>
            <p:nvPr/>
          </p:nvSpPr>
          <p:spPr bwMode="auto">
            <a:xfrm>
              <a:off x="2880411" y="3932049"/>
              <a:ext cx="145033" cy="93410"/>
            </a:xfrm>
            <a:custGeom>
              <a:avLst/>
              <a:gdLst>
                <a:gd name="T0" fmla="*/ 56 w 59"/>
                <a:gd name="T1" fmla="*/ 38 h 38"/>
                <a:gd name="T2" fmla="*/ 0 w 59"/>
                <a:gd name="T3" fmla="*/ 5 h 38"/>
                <a:gd name="T4" fmla="*/ 2 w 59"/>
                <a:gd name="T5" fmla="*/ 0 h 38"/>
                <a:gd name="T6" fmla="*/ 59 w 59"/>
                <a:gd name="T7" fmla="*/ 35 h 38"/>
                <a:gd name="T8" fmla="*/ 56 w 59"/>
                <a:gd name="T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38">
                  <a:moveTo>
                    <a:pt x="56" y="38"/>
                  </a:moveTo>
                  <a:lnTo>
                    <a:pt x="0" y="5"/>
                  </a:lnTo>
                  <a:lnTo>
                    <a:pt x="2" y="0"/>
                  </a:lnTo>
                  <a:lnTo>
                    <a:pt x="59" y="35"/>
                  </a:lnTo>
                  <a:lnTo>
                    <a:pt x="56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8"/>
            <p:cNvSpPr/>
            <p:nvPr/>
          </p:nvSpPr>
          <p:spPr bwMode="auto">
            <a:xfrm>
              <a:off x="2624761" y="4180325"/>
              <a:ext cx="93410" cy="152406"/>
            </a:xfrm>
            <a:custGeom>
              <a:avLst/>
              <a:gdLst>
                <a:gd name="T0" fmla="*/ 33 w 38"/>
                <a:gd name="T1" fmla="*/ 62 h 62"/>
                <a:gd name="T2" fmla="*/ 0 w 38"/>
                <a:gd name="T3" fmla="*/ 3 h 62"/>
                <a:gd name="T4" fmla="*/ 5 w 38"/>
                <a:gd name="T5" fmla="*/ 0 h 62"/>
                <a:gd name="T6" fmla="*/ 38 w 38"/>
                <a:gd name="T7" fmla="*/ 59 h 62"/>
                <a:gd name="T8" fmla="*/ 33 w 38"/>
                <a:gd name="T9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62">
                  <a:moveTo>
                    <a:pt x="33" y="62"/>
                  </a:moveTo>
                  <a:lnTo>
                    <a:pt x="0" y="3"/>
                  </a:lnTo>
                  <a:lnTo>
                    <a:pt x="5" y="0"/>
                  </a:lnTo>
                  <a:lnTo>
                    <a:pt x="38" y="59"/>
                  </a:lnTo>
                  <a:lnTo>
                    <a:pt x="33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9"/>
            <p:cNvSpPr/>
            <p:nvPr/>
          </p:nvSpPr>
          <p:spPr bwMode="auto">
            <a:xfrm>
              <a:off x="1899602" y="2934033"/>
              <a:ext cx="98327" cy="149949"/>
            </a:xfrm>
            <a:custGeom>
              <a:avLst/>
              <a:gdLst>
                <a:gd name="T0" fmla="*/ 35 w 40"/>
                <a:gd name="T1" fmla="*/ 61 h 61"/>
                <a:gd name="T2" fmla="*/ 0 w 40"/>
                <a:gd name="T3" fmla="*/ 2 h 61"/>
                <a:gd name="T4" fmla="*/ 4 w 40"/>
                <a:gd name="T5" fmla="*/ 0 h 61"/>
                <a:gd name="T6" fmla="*/ 40 w 40"/>
                <a:gd name="T7" fmla="*/ 59 h 61"/>
                <a:gd name="T8" fmla="*/ 35 w 40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61">
                  <a:moveTo>
                    <a:pt x="35" y="61"/>
                  </a:moveTo>
                  <a:lnTo>
                    <a:pt x="0" y="2"/>
                  </a:lnTo>
                  <a:lnTo>
                    <a:pt x="4" y="0"/>
                  </a:lnTo>
                  <a:lnTo>
                    <a:pt x="40" y="59"/>
                  </a:lnTo>
                  <a:lnTo>
                    <a:pt x="35" y="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Rectangle 10"/>
            <p:cNvSpPr>
              <a:spLocks noChangeArrowheads="1"/>
            </p:cNvSpPr>
            <p:nvPr/>
          </p:nvSpPr>
          <p:spPr bwMode="auto">
            <a:xfrm>
              <a:off x="2935710" y="3612487"/>
              <a:ext cx="238443" cy="1229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3" name="组合 22"/>
          <p:cNvGrpSpPr/>
          <p:nvPr/>
        </p:nvGrpSpPr>
        <p:grpSpPr>
          <a:xfrm rot="16200000">
            <a:off x="1888103" y="3061078"/>
            <a:ext cx="870194" cy="105702"/>
            <a:chOff x="2275701" y="3565783"/>
            <a:chExt cx="870194" cy="105702"/>
          </a:xfrm>
          <a:solidFill>
            <a:srgbClr val="14D1CA"/>
          </a:solidFill>
        </p:grpSpPr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>
              <a:off x="2897619" y="3612487"/>
              <a:ext cx="238443" cy="1229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Rectangle 20"/>
            <p:cNvSpPr>
              <a:spLocks noChangeArrowheads="1"/>
            </p:cNvSpPr>
            <p:nvPr/>
          </p:nvSpPr>
          <p:spPr bwMode="auto">
            <a:xfrm>
              <a:off x="2327324" y="3612487"/>
              <a:ext cx="818571" cy="2212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Oval 21"/>
            <p:cNvSpPr>
              <a:spLocks noChangeArrowheads="1"/>
            </p:cNvSpPr>
            <p:nvPr/>
          </p:nvSpPr>
          <p:spPr bwMode="auto">
            <a:xfrm>
              <a:off x="2275701" y="3565783"/>
              <a:ext cx="105702" cy="10570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26" name="Picture 6" descr="D:\360data\重要数据\桌面\未标题-1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4850" y="3188166"/>
            <a:ext cx="1895475" cy="454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组合 26"/>
          <p:cNvGrpSpPr/>
          <p:nvPr/>
        </p:nvGrpSpPr>
        <p:grpSpPr>
          <a:xfrm>
            <a:off x="2269327" y="3443813"/>
            <a:ext cx="870194" cy="105702"/>
            <a:chOff x="2275701" y="3565783"/>
            <a:chExt cx="870194" cy="105702"/>
          </a:xfrm>
          <a:solidFill>
            <a:srgbClr val="14D1CA"/>
          </a:solidFill>
        </p:grpSpPr>
        <p:sp>
          <p:nvSpPr>
            <p:cNvPr id="28" name="Rectangle 11"/>
            <p:cNvSpPr>
              <a:spLocks noChangeArrowheads="1"/>
            </p:cNvSpPr>
            <p:nvPr/>
          </p:nvSpPr>
          <p:spPr bwMode="auto">
            <a:xfrm>
              <a:off x="2897619" y="3612487"/>
              <a:ext cx="238443" cy="1229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Rectangle 20"/>
            <p:cNvSpPr>
              <a:spLocks noChangeArrowheads="1"/>
            </p:cNvSpPr>
            <p:nvPr/>
          </p:nvSpPr>
          <p:spPr bwMode="auto">
            <a:xfrm>
              <a:off x="2327324" y="3612487"/>
              <a:ext cx="818571" cy="2212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Oval 21"/>
            <p:cNvSpPr>
              <a:spLocks noChangeArrowheads="1"/>
            </p:cNvSpPr>
            <p:nvPr/>
          </p:nvSpPr>
          <p:spPr bwMode="auto">
            <a:xfrm>
              <a:off x="2275701" y="3565783"/>
              <a:ext cx="105702" cy="10570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2" name="组合 31"/>
          <p:cNvGrpSpPr/>
          <p:nvPr/>
        </p:nvGrpSpPr>
        <p:grpSpPr>
          <a:xfrm rot="18000000">
            <a:off x="2081323" y="3109956"/>
            <a:ext cx="870194" cy="105702"/>
            <a:chOff x="2275701" y="3565783"/>
            <a:chExt cx="870194" cy="105702"/>
          </a:xfrm>
          <a:solidFill>
            <a:srgbClr val="14D1CA"/>
          </a:solidFill>
        </p:grpSpPr>
        <p:sp>
          <p:nvSpPr>
            <p:cNvPr id="33" name="Rectangle 11"/>
            <p:cNvSpPr>
              <a:spLocks noChangeArrowheads="1"/>
            </p:cNvSpPr>
            <p:nvPr/>
          </p:nvSpPr>
          <p:spPr bwMode="auto">
            <a:xfrm>
              <a:off x="2897619" y="3612487"/>
              <a:ext cx="238443" cy="1229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Rectangle 20"/>
            <p:cNvSpPr>
              <a:spLocks noChangeArrowheads="1"/>
            </p:cNvSpPr>
            <p:nvPr/>
          </p:nvSpPr>
          <p:spPr bwMode="auto">
            <a:xfrm>
              <a:off x="2327324" y="3612487"/>
              <a:ext cx="818571" cy="2212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Oval 21"/>
            <p:cNvSpPr>
              <a:spLocks noChangeArrowheads="1"/>
            </p:cNvSpPr>
            <p:nvPr/>
          </p:nvSpPr>
          <p:spPr bwMode="auto">
            <a:xfrm>
              <a:off x="2275701" y="3565783"/>
              <a:ext cx="105702" cy="10570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19800000">
            <a:off x="2221642" y="3249245"/>
            <a:ext cx="870194" cy="105702"/>
            <a:chOff x="2275701" y="3565783"/>
            <a:chExt cx="870194" cy="105702"/>
          </a:xfrm>
          <a:solidFill>
            <a:srgbClr val="14D1CA"/>
          </a:solidFill>
        </p:grpSpPr>
        <p:sp>
          <p:nvSpPr>
            <p:cNvPr id="37" name="Rectangle 11"/>
            <p:cNvSpPr>
              <a:spLocks noChangeArrowheads="1"/>
            </p:cNvSpPr>
            <p:nvPr/>
          </p:nvSpPr>
          <p:spPr bwMode="auto">
            <a:xfrm>
              <a:off x="2897619" y="3612487"/>
              <a:ext cx="238443" cy="1229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Rectangle 20"/>
            <p:cNvSpPr>
              <a:spLocks noChangeArrowheads="1"/>
            </p:cNvSpPr>
            <p:nvPr/>
          </p:nvSpPr>
          <p:spPr bwMode="auto">
            <a:xfrm>
              <a:off x="2327324" y="3612487"/>
              <a:ext cx="818571" cy="2212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Oval 21"/>
            <p:cNvSpPr>
              <a:spLocks noChangeArrowheads="1"/>
            </p:cNvSpPr>
            <p:nvPr/>
          </p:nvSpPr>
          <p:spPr bwMode="auto">
            <a:xfrm>
              <a:off x="2275701" y="3565783"/>
              <a:ext cx="105702" cy="10570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1319831" y="4725145"/>
            <a:ext cx="2031325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zh-CN" altLang="en-US" sz="2400" dirty="0">
                <a:gradFill>
                  <a:gsLst>
                    <a:gs pos="0">
                      <a:srgbClr val="14D1CA"/>
                    </a:gs>
                    <a:gs pos="100000">
                      <a:srgbClr val="54F3FF"/>
                    </a:gs>
                  </a:gsLst>
                  <a:lin ang="5400000" scaled="1"/>
                </a:gradFill>
                <a:effectLst>
                  <a:outerShdw blurRad="266700" algn="tl" rotWithShape="0">
                    <a:schemeClr val="tx2">
                      <a:lumMod val="40000"/>
                      <a:lumOff val="60000"/>
                      <a:alpha val="55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 sz="2400" dirty="0">
              <a:gradFill>
                <a:gsLst>
                  <a:gs pos="0">
                    <a:srgbClr val="14D1CA"/>
                  </a:gs>
                  <a:gs pos="100000">
                    <a:srgbClr val="54F3FF"/>
                  </a:gs>
                </a:gsLst>
                <a:lin ang="5400000" scaled="1"/>
              </a:gradFill>
              <a:effectLst>
                <a:outerShdw blurRad="266700" algn="tl" rotWithShape="0">
                  <a:schemeClr val="tx2">
                    <a:lumMod val="40000"/>
                    <a:lumOff val="60000"/>
                    <a:alpha val="55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1" name="直接连接符 40"/>
          <p:cNvCxnSpPr>
            <a:stCxn id="5" idx="2"/>
          </p:cNvCxnSpPr>
          <p:nvPr/>
        </p:nvCxnSpPr>
        <p:spPr>
          <a:xfrm flipV="1">
            <a:off x="2323201" y="1700808"/>
            <a:ext cx="851746" cy="791694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>
            <a:off x="3174948" y="1700808"/>
            <a:ext cx="1336877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5829519" y="1354219"/>
            <a:ext cx="3859905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rgbClr val="14D1C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</a:t>
            </a:r>
            <a:r>
              <a:rPr lang="zh-CN" altLang="en-US" sz="1400">
                <a:solidFill>
                  <a:srgbClr val="14D1C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选择粘贴，并选择只保留文字。</a:t>
            </a:r>
            <a:endParaRPr lang="zh-CN" altLang="en-US" sz="1400">
              <a:solidFill>
                <a:srgbClr val="14D1C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669730" y="1508386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>
                <a:gradFill>
                  <a:gsLst>
                    <a:gs pos="0">
                      <a:srgbClr val="14D1CA"/>
                    </a:gs>
                    <a:gs pos="100000">
                      <a:srgbClr val="54F3FF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000" dirty="0">
              <a:gradFill>
                <a:gsLst>
                  <a:gs pos="0">
                    <a:srgbClr val="14D1CA"/>
                  </a:gs>
                  <a:gs pos="100000">
                    <a:srgbClr val="54F3FF"/>
                  </a:gs>
                </a:gsLst>
                <a:lin ang="5400000" scaled="1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7" name="直接连接符 46"/>
          <p:cNvCxnSpPr/>
          <p:nvPr/>
        </p:nvCxnSpPr>
        <p:spPr>
          <a:xfrm flipV="1">
            <a:off x="2813578" y="2373434"/>
            <a:ext cx="316110" cy="275063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/>
          <p:cNvCxnSpPr/>
          <p:nvPr/>
        </p:nvCxnSpPr>
        <p:spPr>
          <a:xfrm>
            <a:off x="3129688" y="2373433"/>
            <a:ext cx="144664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5829519" y="2060848"/>
            <a:ext cx="3859905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rgbClr val="14D1C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</a:t>
            </a:r>
            <a:r>
              <a:rPr lang="zh-CN" altLang="en-US" sz="1400">
                <a:solidFill>
                  <a:srgbClr val="14D1C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选择粘贴，并选择只保留文字。</a:t>
            </a:r>
            <a:endParaRPr lang="zh-CN" altLang="en-US" sz="1400">
              <a:solidFill>
                <a:srgbClr val="14D1C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669730" y="2215015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>
                <a:gradFill>
                  <a:gsLst>
                    <a:gs pos="0">
                      <a:srgbClr val="14D1CA"/>
                    </a:gs>
                    <a:gs pos="100000">
                      <a:srgbClr val="54F3FF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000">
              <a:gradFill>
                <a:gsLst>
                  <a:gs pos="0">
                    <a:srgbClr val="14D1CA"/>
                  </a:gs>
                  <a:gs pos="100000">
                    <a:srgbClr val="54F3FF"/>
                  </a:gs>
                </a:gsLst>
                <a:lin ang="5400000" scaled="1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7" name="直接连接符 56"/>
          <p:cNvCxnSpPr/>
          <p:nvPr/>
        </p:nvCxnSpPr>
        <p:spPr>
          <a:xfrm>
            <a:off x="3215680" y="3097364"/>
            <a:ext cx="1360648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5829519" y="2784779"/>
            <a:ext cx="3859905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rgbClr val="14D1C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</a:t>
            </a:r>
            <a:r>
              <a:rPr lang="zh-CN" altLang="en-US" sz="1400">
                <a:solidFill>
                  <a:srgbClr val="14D1C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选择粘贴，并选择只保留文字。</a:t>
            </a:r>
            <a:endParaRPr lang="zh-CN" altLang="en-US" sz="1400">
              <a:solidFill>
                <a:srgbClr val="14D1C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669730" y="2938946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>
                <a:gradFill>
                  <a:gsLst>
                    <a:gs pos="0">
                      <a:srgbClr val="14D1CA"/>
                    </a:gs>
                    <a:gs pos="100000">
                      <a:srgbClr val="54F3FF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000" dirty="0">
              <a:gradFill>
                <a:gsLst>
                  <a:gs pos="0">
                    <a:srgbClr val="14D1CA"/>
                  </a:gs>
                  <a:gs pos="100000">
                    <a:srgbClr val="54F3FF"/>
                  </a:gs>
                </a:gsLst>
                <a:lin ang="5400000" scaled="1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6" name="直接连接符 65"/>
          <p:cNvCxnSpPr/>
          <p:nvPr/>
        </p:nvCxnSpPr>
        <p:spPr>
          <a:xfrm>
            <a:off x="3328413" y="3507327"/>
            <a:ext cx="514972" cy="349459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连接符 66"/>
          <p:cNvCxnSpPr/>
          <p:nvPr/>
        </p:nvCxnSpPr>
        <p:spPr>
          <a:xfrm>
            <a:off x="3853008" y="3856560"/>
            <a:ext cx="72332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5829519" y="3543975"/>
            <a:ext cx="3859905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rgbClr val="14D1C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</a:t>
            </a:r>
            <a:r>
              <a:rPr lang="zh-CN" altLang="en-US" sz="1400">
                <a:solidFill>
                  <a:srgbClr val="14D1C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选择粘贴，并选择只保留文字。</a:t>
            </a:r>
            <a:endParaRPr lang="zh-CN" altLang="en-US" sz="1400">
              <a:solidFill>
                <a:srgbClr val="14D1C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669730" y="3656505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>
                <a:gradFill>
                  <a:gsLst>
                    <a:gs pos="0">
                      <a:srgbClr val="14D1CA"/>
                    </a:gs>
                    <a:gs pos="100000">
                      <a:srgbClr val="54F3FF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000">
              <a:gradFill>
                <a:gsLst>
                  <a:gs pos="0">
                    <a:srgbClr val="14D1CA"/>
                  </a:gs>
                  <a:gs pos="100000">
                    <a:srgbClr val="54F3FF"/>
                  </a:gs>
                </a:gsLst>
                <a:lin ang="5400000" scaled="1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3" name="Picture 3" descr="D:\360data\重要数据\桌面\0f43302d2502d46b6f15993027f3a4e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107" y="4725145"/>
            <a:ext cx="2167669" cy="137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4" descr="D:\360data\重要数据\桌面\14d327c6323300494f4e453e209dd87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141" y="4723897"/>
            <a:ext cx="2333757" cy="1381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D:\360data\重要数据\桌面\未标题-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558" y="6915150"/>
            <a:ext cx="1733550" cy="452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Click="0" advTm="7857">
        <p14:pan/>
      </p:transition>
    </mc:Choice>
    <mc:Fallback>
      <p:transition spd="slow" advClick="0" advTm="785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-0.8832 -4.81481E-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167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29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2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29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29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2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2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29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309"/>
                            </p:stCondLst>
                            <p:childTnLst>
                              <p:par>
                                <p:cTn id="105" presetID="64" presetClass="path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06" dur="5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5" grpId="0"/>
      <p:bldP spid="46" grpId="0"/>
      <p:bldP spid="52" grpId="0"/>
      <p:bldP spid="53" grpId="0"/>
      <p:bldP spid="58" grpId="0"/>
      <p:bldP spid="59" grpId="0"/>
      <p:bldP spid="68" grpId="0"/>
      <p:bldP spid="69" grpId="0"/>
    </p:bldLst>
  </p:timing>
</p:sld>
</file>

<file path=ppt/tags/tag1.xml><?xml version="1.0" encoding="utf-8"?>
<p:tagLst xmlns:p="http://schemas.openxmlformats.org/presentationml/2006/main">
  <p:tag name="TIMING" val="|2.7"/>
</p:tagLst>
</file>

<file path=ppt/tags/tag10.xml><?xml version="1.0" encoding="utf-8"?>
<p:tagLst xmlns:p="http://schemas.openxmlformats.org/presentationml/2006/main">
  <p:tag name="TIMING" val="|2.7"/>
</p:tagLst>
</file>

<file path=ppt/tags/tag11.xml><?xml version="1.0" encoding="utf-8"?>
<p:tagLst xmlns:p="http://schemas.openxmlformats.org/presentationml/2006/main">
  <p:tag name="TIMING" val="|5.8"/>
</p:tagLst>
</file>

<file path=ppt/tags/tag12.xml><?xml version="1.0" encoding="utf-8"?>
<p:tagLst xmlns:p="http://schemas.openxmlformats.org/presentationml/2006/main">
  <p:tag name="TIMING" val="|3.7"/>
</p:tagLst>
</file>

<file path=ppt/tags/tag13.xml><?xml version="1.0" encoding="utf-8"?>
<p:tagLst xmlns:p="http://schemas.openxmlformats.org/presentationml/2006/main">
  <p:tag name="TIMING" val="|3.3"/>
</p:tagLst>
</file>

<file path=ppt/tags/tag14.xml><?xml version="1.0" encoding="utf-8"?>
<p:tagLst xmlns:p="http://schemas.openxmlformats.org/presentationml/2006/main">
  <p:tag name="TIMING" val="|9.2"/>
</p:tagLst>
</file>

<file path=ppt/tags/tag15.xml><?xml version="1.0" encoding="utf-8"?>
<p:tagLst xmlns:p="http://schemas.openxmlformats.org/presentationml/2006/main">
  <p:tag name="ISPRING_PRESENTATION_TITLE" val="PowerPoint 演示文稿"/>
</p:tagLst>
</file>

<file path=ppt/tags/tag2.xml><?xml version="1.0" encoding="utf-8"?>
<p:tagLst xmlns:p="http://schemas.openxmlformats.org/presentationml/2006/main">
  <p:tag name="TIMING" val="|4.4"/>
</p:tagLst>
</file>

<file path=ppt/tags/tag3.xml><?xml version="1.0" encoding="utf-8"?>
<p:tagLst xmlns:p="http://schemas.openxmlformats.org/presentationml/2006/main">
  <p:tag name="TIMING" val="|4.6"/>
</p:tagLst>
</file>

<file path=ppt/tags/tag4.xml><?xml version="1.0" encoding="utf-8"?>
<p:tagLst xmlns:p="http://schemas.openxmlformats.org/presentationml/2006/main">
  <p:tag name="TIMING" val="|6.4"/>
</p:tagLst>
</file>

<file path=ppt/tags/tag5.xml><?xml version="1.0" encoding="utf-8"?>
<p:tagLst xmlns:p="http://schemas.openxmlformats.org/presentationml/2006/main">
  <p:tag name="TIMING" val="|4.2"/>
</p:tagLst>
</file>

<file path=ppt/tags/tag6.xml><?xml version="1.0" encoding="utf-8"?>
<p:tagLst xmlns:p="http://schemas.openxmlformats.org/presentationml/2006/main">
  <p:tag name="TIMING" val="|2.6|0.7|1.1|1.1"/>
</p:tagLst>
</file>

<file path=ppt/tags/tag7.xml><?xml version="1.0" encoding="utf-8"?>
<p:tagLst xmlns:p="http://schemas.openxmlformats.org/presentationml/2006/main">
  <p:tag name="TIMING" val="|7.7"/>
</p:tagLst>
</file>

<file path=ppt/tags/tag8.xml><?xml version="1.0" encoding="utf-8"?>
<p:tagLst xmlns:p="http://schemas.openxmlformats.org/presentationml/2006/main">
  <p:tag name="TIMING" val="|4.6"/>
</p:tagLst>
</file>

<file path=ppt/tags/tag9.xml><?xml version="1.0" encoding="utf-8"?>
<p:tagLst xmlns:p="http://schemas.openxmlformats.org/presentationml/2006/main">
  <p:tag name="TIMING" val="|3.6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2839</Words>
  <Application>WPS 演示</Application>
  <PresentationFormat>宽屏</PresentationFormat>
  <Paragraphs>445</Paragraphs>
  <Slides>26</Slides>
  <Notes>25</Notes>
  <HiddenSlides>0</HiddenSlides>
  <MMClips>1</MMClips>
  <ScaleCrop>false</ScaleCrop>
  <HeadingPairs>
    <vt:vector size="6" baseType="variant">
      <vt:variant>
        <vt:lpstr>已用的字体</vt:lpstr>
      </vt:variant>
      <vt:variant>
        <vt:i4>22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49" baseType="lpstr">
      <vt:lpstr>Arial</vt:lpstr>
      <vt:lpstr>宋体</vt:lpstr>
      <vt:lpstr>Wingdings</vt:lpstr>
      <vt:lpstr>方正大黑简体</vt:lpstr>
      <vt:lpstr>黑体</vt:lpstr>
      <vt:lpstr>汉仪细等线简</vt:lpstr>
      <vt:lpstr>Impact</vt:lpstr>
      <vt:lpstr>微软雅黑</vt:lpstr>
      <vt:lpstr>Agency FB</vt:lpstr>
      <vt:lpstr>Arial Rounded MT Bold</vt:lpstr>
      <vt:lpstr>Times New Roman</vt:lpstr>
      <vt:lpstr>华文黑体</vt:lpstr>
      <vt:lpstr>UKIJ Qolyazma</vt:lpstr>
      <vt:lpstr>Segoe Print</vt:lpstr>
      <vt:lpstr>Arial Unicode MS</vt:lpstr>
      <vt:lpstr>等线 Light</vt:lpstr>
      <vt:lpstr>等线</vt:lpstr>
      <vt:lpstr>Pirulen</vt:lpstr>
      <vt:lpstr>Arial Narrow</vt:lpstr>
      <vt:lpstr>Meiryo</vt:lpstr>
      <vt:lpstr>Yu Gothic UI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Whishile.King&amp;Ethan</dc:creator>
  <cp:lastModifiedBy>xiaoke</cp:lastModifiedBy>
  <cp:revision>18</cp:revision>
  <dcterms:created xsi:type="dcterms:W3CDTF">2017-06-19T05:56:00Z</dcterms:created>
  <dcterms:modified xsi:type="dcterms:W3CDTF">2020-04-15T10:54:06Z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